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4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7" r:id="rId11"/>
    <p:sldId id="280" r:id="rId12"/>
    <p:sldId id="292" r:id="rId13"/>
    <p:sldId id="303" r:id="rId14"/>
    <p:sldId id="287" r:id="rId15"/>
    <p:sldId id="298" r:id="rId16"/>
    <p:sldId id="307" r:id="rId17"/>
    <p:sldId id="299" r:id="rId18"/>
    <p:sldId id="305" r:id="rId19"/>
  </p:sldIdLst>
  <p:sldSz cx="24384000" cy="13716000"/>
  <p:notesSz cx="24384000" cy="13716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0" i="0" u="none" strike="noStrike" cap="none" spc="0">
        <a:ln>
          <a:noFill/>
        </a:ln>
        <a:solidFill>
          <a:srgbClr val="000000"/>
        </a:solidFill>
        <a:latin typeface="Waax Medium"/>
        <a:ea typeface="Waax Medium"/>
        <a:cs typeface="Waax Medium"/>
      </a:defRPr>
    </a:lvl1pPr>
    <a:lvl2pPr marL="0" marR="0" indent="3429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0" i="0" u="none" strike="noStrike" cap="none" spc="0">
        <a:ln>
          <a:noFill/>
        </a:ln>
        <a:solidFill>
          <a:srgbClr val="000000"/>
        </a:solidFill>
        <a:latin typeface="Waax Medium"/>
        <a:ea typeface="Waax Medium"/>
        <a:cs typeface="Waax Medium"/>
      </a:defRPr>
    </a:lvl2pPr>
    <a:lvl3pPr marL="0" marR="0" indent="6858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0" i="0" u="none" strike="noStrike" cap="none" spc="0">
        <a:ln>
          <a:noFill/>
        </a:ln>
        <a:solidFill>
          <a:srgbClr val="000000"/>
        </a:solidFill>
        <a:latin typeface="Waax Medium"/>
        <a:ea typeface="Waax Medium"/>
        <a:cs typeface="Waax Medium"/>
      </a:defRPr>
    </a:lvl3pPr>
    <a:lvl4pPr marL="0" marR="0" indent="10287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0" i="0" u="none" strike="noStrike" cap="none" spc="0">
        <a:ln>
          <a:noFill/>
        </a:ln>
        <a:solidFill>
          <a:srgbClr val="000000"/>
        </a:solidFill>
        <a:latin typeface="Waax Medium"/>
        <a:ea typeface="Waax Medium"/>
        <a:cs typeface="Waax Medium"/>
      </a:defRPr>
    </a:lvl4pPr>
    <a:lvl5pPr marL="0" marR="0" indent="13716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0" i="0" u="none" strike="noStrike" cap="none" spc="0">
        <a:ln>
          <a:noFill/>
        </a:ln>
        <a:solidFill>
          <a:srgbClr val="000000"/>
        </a:solidFill>
        <a:latin typeface="Waax Medium"/>
        <a:ea typeface="Waax Medium"/>
        <a:cs typeface="Waax Medium"/>
      </a:defRPr>
    </a:lvl5pPr>
    <a:lvl6pPr marL="0" marR="0" indent="17145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0" i="0" u="none" strike="noStrike" cap="none" spc="0">
        <a:ln>
          <a:noFill/>
        </a:ln>
        <a:solidFill>
          <a:srgbClr val="000000"/>
        </a:solidFill>
        <a:latin typeface="Waax Medium"/>
        <a:ea typeface="Waax Medium"/>
        <a:cs typeface="Waax Medium"/>
      </a:defRPr>
    </a:lvl6pPr>
    <a:lvl7pPr marL="0" marR="0" indent="20574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0" i="0" u="none" strike="noStrike" cap="none" spc="0">
        <a:ln>
          <a:noFill/>
        </a:ln>
        <a:solidFill>
          <a:srgbClr val="000000"/>
        </a:solidFill>
        <a:latin typeface="Waax Medium"/>
        <a:ea typeface="Waax Medium"/>
        <a:cs typeface="Waax Medium"/>
      </a:defRPr>
    </a:lvl7pPr>
    <a:lvl8pPr marL="0" marR="0" indent="24003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0" i="0" u="none" strike="noStrike" cap="none" spc="0">
        <a:ln>
          <a:noFill/>
        </a:ln>
        <a:solidFill>
          <a:srgbClr val="000000"/>
        </a:solidFill>
        <a:latin typeface="Waax Medium"/>
        <a:ea typeface="Waax Medium"/>
        <a:cs typeface="Waax Medium"/>
      </a:defRPr>
    </a:lvl8pPr>
    <a:lvl9pPr marL="0" marR="0" indent="2743200" algn="ctr" defTabSz="82153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0" i="0" u="none" strike="noStrike" cap="none" spc="0">
        <a:ln>
          <a:noFill/>
        </a:ln>
        <a:solidFill>
          <a:srgbClr val="000000"/>
        </a:solidFill>
        <a:latin typeface="Waax Medium"/>
        <a:ea typeface="Waax Medium"/>
        <a:cs typeface="Waax Medium"/>
      </a:defRPr>
    </a:lvl9pPr>
  </p:defaultTextStyle>
  <p:extLst>
    <p:ext uri="{EFAFB233-063F-42B5-8137-9DF3F51BA10A}">
      <p15:sldGuideLst xmlns:p15="http://schemas.microsoft.com/office/powerpoint/2012/main">
        <p15:guide id="1" orient="horz" pos="2097" userDrawn="1">
          <p15:clr>
            <a:srgbClr val="A4A3A4"/>
          </p15:clr>
        </p15:guide>
        <p15:guide id="2" pos="9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Jikke van den Ende" initials="Jvd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4565"/>
  </p:normalViewPr>
  <p:slideViewPr>
    <p:cSldViewPr>
      <p:cViewPr varScale="1">
        <p:scale>
          <a:sx n="46" d="100"/>
          <a:sy n="46" d="100"/>
        </p:scale>
        <p:origin x="208" y="360"/>
      </p:cViewPr>
      <p:guideLst>
        <p:guide orient="horz" pos="2097"/>
        <p:guide pos="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2T14:41:13" idx="1">
    <p:pos x="10" y="10"/>
    <p:text>Ruimte voor nieuwe meetvragen? Ik zie het verder niet in de slides terug .</p:text>
    <p:extLst>
      <p:ext uri="{C676402C-5697-4E1C-873F-D02D1690AC5C}">
        <p15:threadingInfo xmlns:p15="http://schemas.microsoft.com/office/powerpoint/2012/main" timeZoneBias="-6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1;2;1;21;Microsoft Office User;2;1;0;3;20;2022-12-12T13:41:13Z;4;38;{001B0043-0052-45D1-BD92-00E2001800F4};" providerId="AD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2-08T14:44:23" idx="1">
    <p:pos x="0" y="0"/>
    <p:text>Deze drie slides vervangen door drie slides uit presentatie bijeenkomst 1. Daar is de lay-out netter. Maar heb nu de presentatie nog niet, vul later aan.</p:text>
    <p:extLst>
      <p:ext uri="{C676402C-5697-4E1C-873F-D02D1690AC5C}">
        <p15:threadingInfo xmlns:p15="http://schemas.microsoft.com/office/powerpoint/2012/main" timeZoneBias="-6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49;oceugdaykxwu_72b4430a-0662-103c-8652-f3893a025962;1;18;Jikke van den Ende;2;1;1;3;20;2022-12-08T13:44:23Z;4;38;{A76C4B2C-8553-0DE6-FD34-7BE2F1EED894};" providerId="AD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2-08T14:56:59" idx="2">
    <p:pos x="0" y="0"/>
    <p:text>Vervangen door slide uit eerste presentatie</p:text>
    <p:extLst>
      <p:ext uri="{C676402C-5697-4E1C-873F-D02D1690AC5C}">
        <p15:threadingInfo xmlns:p15="http://schemas.microsoft.com/office/powerpoint/2012/main" timeZoneBias="-60"/>
      </p:ext>
      <p:ext uri="{19B8F6BF-5375-455C-9EA6-DF929625EA0E}">
        <p15:presenceInfo xmlns="" xmlns:m="http://schemas.openxmlformats.org/officeDocument/2006/math" xmlns:w="http://schemas.openxmlformats.org/wordprocessingml/2006/main" xmlns:p15="http://schemas.microsoft.com/office/powerpoint/2012/main" userId="teamlab_data:0;49;oceugdaykxwu_72b4430a-0662-103c-8652-f3893a025962;1;18;Jikke van den Ende;2;1;0;3;20;2022-12-08T13:56:59Z;4;38;{B7ACF094-FDF5-DD2E-70F7-A5EB0A8D23BA};" providerId="AD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</a:defRPr>
    </a:lvl1pPr>
    <a:lvl2pPr defTabSz="457200">
      <a:defRPr sz="2200">
        <a:latin typeface="Lucida Grande"/>
        <a:ea typeface="Lucida Grande"/>
        <a:cs typeface="Lucida Grande"/>
      </a:defRPr>
    </a:lvl2pPr>
    <a:lvl3pPr defTabSz="457200">
      <a:defRPr sz="2200">
        <a:latin typeface="Lucida Grande"/>
        <a:ea typeface="Lucida Grande"/>
        <a:cs typeface="Lucida Grande"/>
      </a:defRPr>
    </a:lvl3pPr>
    <a:lvl4pPr defTabSz="457200">
      <a:defRPr sz="2200">
        <a:latin typeface="Lucida Grande"/>
        <a:ea typeface="Lucida Grande"/>
        <a:cs typeface="Lucida Grande"/>
      </a:defRPr>
    </a:lvl4pPr>
    <a:lvl5pPr defTabSz="457200">
      <a:defRPr sz="2200">
        <a:latin typeface="Lucida Grande"/>
        <a:ea typeface="Lucida Grande"/>
        <a:cs typeface="Lucida Grande"/>
      </a:defRPr>
    </a:lvl5pPr>
    <a:lvl6pPr defTabSz="457200">
      <a:defRPr sz="2200">
        <a:latin typeface="Lucida Grande"/>
        <a:ea typeface="Lucida Grande"/>
        <a:cs typeface="Lucida Grande"/>
      </a:defRPr>
    </a:lvl6pPr>
    <a:lvl7pPr defTabSz="457200">
      <a:defRPr sz="2200">
        <a:latin typeface="Lucida Grande"/>
        <a:ea typeface="Lucida Grande"/>
        <a:cs typeface="Lucida Grande"/>
      </a:defRPr>
    </a:lvl7pPr>
    <a:lvl8pPr defTabSz="457200">
      <a:defRPr sz="2200">
        <a:latin typeface="Lucida Grande"/>
        <a:ea typeface="Lucida Grande"/>
        <a:cs typeface="Lucida Grande"/>
      </a:defRPr>
    </a:lvl8pPr>
    <a:lvl9pPr defTabSz="457200">
      <a:defRPr sz="2200">
        <a:latin typeface="Lucida Grande"/>
        <a:ea typeface="Lucida Grande"/>
        <a:cs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63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nl-NL"/>
              <a:t>Lokale partners: GGD Zaanstreek &amp; Waterland – Gemeente Zaanstad – Globe scholen: St Michael College, Blaise Pascal College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nl-NL"/>
              <a:t>Bespreken gestelde meetvragen en hoe deze te beantwoorden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9588913" name="Shape 403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44653664" name="Shape 404"/>
          <p:cNvSpPr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defTabSz="584199">
              <a:defRPr>
                <a:latin typeface="Maax-Regular"/>
                <a:ea typeface="Maax-Regular"/>
                <a:cs typeface="Maax-Regular"/>
              </a:defRPr>
            </a:pPr>
            <a:endParaRPr/>
          </a:p>
          <a:p>
            <a:pPr defTabSz="584199">
              <a:defRPr>
                <a:latin typeface="Maax-Regular"/>
                <a:ea typeface="Maax-Regular"/>
                <a:cs typeface="Maax-Regular"/>
              </a:defRPr>
            </a:pPr>
            <a:r>
              <a:t>Burgerparticipatie die het dichtst op de missie van Waag zit.</a:t>
            </a:r>
          </a:p>
          <a:p>
            <a:pPr defTabSz="584199">
              <a:defRPr>
                <a:latin typeface="Maax-Regular"/>
                <a:ea typeface="Maax-Regular"/>
                <a:cs typeface="Maax-Regular"/>
              </a:defRPr>
            </a:pPr>
            <a:r>
              <a:t>Technische omvang zowel op hard- als software gebied.  </a:t>
            </a:r>
          </a:p>
          <a:p>
            <a:pPr defTabSz="584199">
              <a:defRPr>
                <a:latin typeface="Maax-Regular"/>
                <a:ea typeface="Maax-Regular"/>
                <a:cs typeface="Maax-Regular"/>
              </a:defRPr>
            </a:pPr>
            <a:r>
              <a:t>Significante maatschappelijke en politieke impact. </a:t>
            </a:r>
          </a:p>
          <a:p>
            <a:pPr defTabSz="584199">
              <a:defRPr>
                <a:latin typeface="Maax-Regular"/>
                <a:ea typeface="Maax-Regular"/>
                <a:cs typeface="Maax-Regular"/>
              </a:defRPr>
            </a:pPr>
            <a:r>
              <a:t>Burgers on equal terms met instituties.</a:t>
            </a:r>
          </a:p>
          <a:p>
            <a:pPr defTabSz="584199">
              <a:defRPr>
                <a:latin typeface="Maax-Regular"/>
                <a:ea typeface="Maax-Regular"/>
                <a:cs typeface="Maax-Regular"/>
              </a:defRPr>
            </a:pPr>
            <a:r>
              <a:t>(H)erkenning van mensen en organisaties van het belang. </a:t>
            </a:r>
          </a:p>
          <a:p>
            <a:pPr defTabSz="584199">
              <a:defRPr>
                <a:latin typeface="Maax-Regular"/>
                <a:ea typeface="Maax-Regular"/>
                <a:cs typeface="Maax-Regular"/>
              </a:defRPr>
            </a:pPr>
            <a:r>
              <a:t>Enthousiasme om door te gaan en op te schalen.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06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Open • fair • inclusiv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Afbeelding" descr="Afbeeldi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91427" y="3811717"/>
            <a:ext cx="4201146" cy="6180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Afbeelding" descr="Afbeeldi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37672" y="1677805"/>
            <a:ext cx="17254276" cy="1044857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 Full-size F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" name="Afbeelding"/>
          <p:cNvSpPr>
            <a:spLocks noGrp="1"/>
          </p:cNvSpPr>
          <p:nvPr>
            <p:ph type="pic" idx="21"/>
          </p:nvPr>
        </p:nvSpPr>
        <p:spPr bwMode="auto">
          <a:xfrm>
            <a:off x="1920666" y="0"/>
            <a:ext cx="20614105" cy="13769579"/>
          </a:xfrm>
          <a:prstGeom prst="rect">
            <a:avLst/>
          </a:prstGeom>
        </p:spPr>
        <p:txBody>
          <a:bodyPr lIns="91439" tIns="45719" rIns="91439" bIns="45719"/>
          <a:lstStyle/>
          <a:p>
            <a:pPr>
              <a:defRPr/>
            </a:pPr>
            <a:endParaRPr/>
          </a:p>
        </p:txBody>
      </p:sp>
      <p:sp>
        <p:nvSpPr>
          <p:cNvPr id="145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ussenblad geel">
    <p:bg>
      <p:bgPr>
        <a:solidFill>
          <a:srgbClr val="FCB42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" name="Titeltekst"/>
          <p:cNvSpPr txBox="1">
            <a:spLocks noGrp="1"/>
          </p:cNvSpPr>
          <p:nvPr>
            <p:ph type="title"/>
          </p:nvPr>
        </p:nvSpPr>
        <p:spPr bwMode="auto">
          <a:xfrm>
            <a:off x="3436092" y="5608332"/>
            <a:ext cx="17511816" cy="1569882"/>
          </a:xfrm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t>Titeltekst</a:t>
            </a:r>
          </a:p>
        </p:txBody>
      </p:sp>
      <p:sp>
        <p:nvSpPr>
          <p:cNvPr id="153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ussenblad blauw">
    <p:bg>
      <p:bgPr>
        <a:solidFill>
          <a:srgbClr val="29BDB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" name="Titeltekst"/>
          <p:cNvSpPr txBox="1">
            <a:spLocks noGrp="1"/>
          </p:cNvSpPr>
          <p:nvPr>
            <p:ph type="title"/>
          </p:nvPr>
        </p:nvSpPr>
        <p:spPr bwMode="auto">
          <a:xfrm>
            <a:off x="3299007" y="5591240"/>
            <a:ext cx="17785986" cy="1604833"/>
          </a:xfrm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t>Titeltekst</a:t>
            </a:r>
          </a:p>
        </p:txBody>
      </p:sp>
      <p:sp>
        <p:nvSpPr>
          <p:cNvPr id="169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ussenblad paars">
    <p:bg>
      <p:bgPr>
        <a:solidFill>
          <a:srgbClr val="522E9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" name="Titeltekst"/>
          <p:cNvSpPr txBox="1">
            <a:spLocks noGrp="1"/>
          </p:cNvSpPr>
          <p:nvPr>
            <p:ph type="title"/>
          </p:nvPr>
        </p:nvSpPr>
        <p:spPr bwMode="auto">
          <a:xfrm>
            <a:off x="3442091" y="5573380"/>
            <a:ext cx="17499816" cy="1604834"/>
          </a:xfrm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t>Titeltekst</a:t>
            </a:r>
          </a:p>
        </p:txBody>
      </p:sp>
      <p:sp>
        <p:nvSpPr>
          <p:cNvPr id="177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ussenblad zwar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" name="Titeltekst"/>
          <p:cNvSpPr txBox="1">
            <a:spLocks noGrp="1"/>
          </p:cNvSpPr>
          <p:nvPr>
            <p:ph type="title"/>
          </p:nvPr>
        </p:nvSpPr>
        <p:spPr bwMode="auto">
          <a:xfrm>
            <a:off x="3436092" y="5608332"/>
            <a:ext cx="17511816" cy="1569882"/>
          </a:xfrm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t>Titeltekst</a:t>
            </a:r>
          </a:p>
        </p:txBody>
      </p:sp>
      <p:sp>
        <p:nvSpPr>
          <p:cNvPr id="193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Colour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0" name="Afbeelding" descr="Afbeeldi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37672" y="1677805"/>
            <a:ext cx="17254276" cy="1044857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Plaatsaanduiding object"/>
          <p:cNvSpPr txBox="1">
            <a:spLocks noGrp="1"/>
          </p:cNvSpPr>
          <p:nvPr>
            <p:ph sz="half" idx="3"/>
          </p:nvPr>
        </p:nvSpPr>
        <p:spPr bwMode="auto">
          <a:xfrm>
            <a:off x="5700117" y="3018234"/>
            <a:ext cx="12983766" cy="8018860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100000"/>
              </a:lnSpc>
              <a:buSzTx/>
              <a:buNone/>
              <a:defRPr sz="3000">
                <a:latin typeface="Waax Medium"/>
                <a:ea typeface="Waax Medium"/>
                <a:cs typeface="Waax Medium"/>
              </a:defRPr>
            </a:pPr>
            <a:endParaRPr/>
          </a:p>
        </p:txBody>
      </p:sp>
      <p:sp>
        <p:nvSpPr>
          <p:cNvPr id="202" name="Titeltekst"/>
          <p:cNvSpPr txBox="1">
            <a:spLocks noGrp="1"/>
          </p:cNvSpPr>
          <p:nvPr>
            <p:ph type="title"/>
          </p:nvPr>
        </p:nvSpPr>
        <p:spPr bwMode="auto">
          <a:xfrm>
            <a:off x="4726781" y="5679281"/>
            <a:ext cx="14912579" cy="1446610"/>
          </a:xfrm>
          <a:prstGeom prst="rect">
            <a:avLst/>
          </a:prstGeom>
        </p:spPr>
        <p:txBody>
          <a:bodyPr anchor="b"/>
          <a:lstStyle>
            <a:lvl1pPr>
              <a:defRPr sz="6200"/>
            </a:lvl1pPr>
          </a:lstStyle>
          <a:p>
            <a:pPr>
              <a:defRPr/>
            </a:pPr>
            <a:r>
              <a:t>Titeltekst</a:t>
            </a:r>
          </a:p>
        </p:txBody>
      </p:sp>
      <p:sp>
        <p:nvSpPr>
          <p:cNvPr id="203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0" name="Afbeelding" descr="Afbeeldi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08894" y="5349276"/>
            <a:ext cx="11375908" cy="2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Logo over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8" name="Afbeelding" descr="Afbeeldi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59318" y="2813567"/>
            <a:ext cx="1043996" cy="15138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epeer"/>
          <p:cNvGrpSpPr/>
          <p:nvPr/>
        </p:nvGrpSpPr>
        <p:grpSpPr bwMode="auto">
          <a:xfrm>
            <a:off x="12364475" y="4771670"/>
            <a:ext cx="8383419" cy="1674683"/>
            <a:chOff x="0" y="0"/>
            <a:chExt cx="8383417" cy="1674681"/>
          </a:xfrm>
        </p:grpSpPr>
        <p:pic>
          <p:nvPicPr>
            <p:cNvPr id="219" name="Afbeelding" descr="Afbeeldi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0"/>
              <a:ext cx="2465455" cy="16746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This project has received funding from the European Union’s Horizon 2020 research and innovation programme under grant agreement no. XXXXXX."/>
            <p:cNvSpPr txBox="1"/>
            <p:nvPr/>
          </p:nvSpPr>
          <p:spPr bwMode="auto">
            <a:xfrm>
              <a:off x="2613704" y="141940"/>
              <a:ext cx="5769714" cy="139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lvl1pPr algn="l" defTabSz="642936">
                <a:defRPr sz="2000">
                  <a:solidFill>
                    <a:srgbClr val="0365C0"/>
                  </a:solidFill>
                </a:defRPr>
              </a:lvl1pPr>
            </a:lstStyle>
            <a:p>
              <a:pPr>
                <a:defRPr/>
              </a:pPr>
              <a:r>
                <a:t>This project has received funding from the European Union’s Horizon 2020 research and innovation programme under grant agreement no. XXXXXX.</a:t>
              </a:r>
            </a:p>
          </p:txBody>
        </p:sp>
      </p:grpSp>
      <p:pic>
        <p:nvPicPr>
          <p:cNvPr id="222" name="Afbeelding" descr="Afbeeldi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416162" y="3045827"/>
            <a:ext cx="5164385" cy="1049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Afbeelding" descr="Afbeeldi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324677" y="2740047"/>
            <a:ext cx="5499353" cy="1386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Afbeelding" descr="Afbeeldi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323088" y="4847454"/>
            <a:ext cx="6096837" cy="1386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Afbeelding" descr="Afbeeldi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283804" y="6954859"/>
            <a:ext cx="5581099" cy="138642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Bl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ekst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0" name="droppedImage.pdf" descr="droppedImage.pd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85595" y="634562"/>
            <a:ext cx="1303735" cy="130373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iteltekst"/>
          <p:cNvSpPr txBox="1">
            <a:spLocks noGrp="1"/>
          </p:cNvSpPr>
          <p:nvPr>
            <p:ph type="title"/>
          </p:nvPr>
        </p:nvSpPr>
        <p:spPr bwMode="auto">
          <a:xfrm>
            <a:off x="3196548" y="705999"/>
            <a:ext cx="18473417" cy="132159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Titeltekst</a:t>
            </a:r>
          </a:p>
        </p:txBody>
      </p:sp>
      <p:sp>
        <p:nvSpPr>
          <p:cNvPr id="242" name="Hoofdtekst - niveau één…"/>
          <p:cNvSpPr txBox="1">
            <a:spLocks noGrp="1"/>
          </p:cNvSpPr>
          <p:nvPr>
            <p:ph type="body" idx="1"/>
          </p:nvPr>
        </p:nvSpPr>
        <p:spPr bwMode="auto">
          <a:xfrm>
            <a:off x="3240642" y="2798625"/>
            <a:ext cx="18385229" cy="1023830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  <a:defRPr sz="3600"/>
            </a:lvl4pPr>
            <a:lvl5pPr marL="0" indent="0">
              <a:buSzTx/>
              <a:buNone/>
              <a:defRPr sz="3200"/>
            </a:lvl5pPr>
          </a:lstStyle>
          <a:p>
            <a:pPr>
              <a:defRPr/>
            </a:pPr>
            <a:r>
              <a:t>Hoofdtekst - niveau één</a:t>
            </a:r>
          </a:p>
          <a:p>
            <a:pPr lvl="1">
              <a:defRPr/>
            </a:pPr>
            <a:r>
              <a:t>Hoofdtekst - niveau twee</a:t>
            </a:r>
          </a:p>
          <a:p>
            <a:pPr lvl="2">
              <a:defRPr/>
            </a:pPr>
            <a:r>
              <a:t>Hoofdtekst - niveau drie</a:t>
            </a:r>
          </a:p>
          <a:p>
            <a:pPr lvl="3">
              <a:defRPr/>
            </a:pPr>
            <a:r>
              <a:t>Hoofdtekst - niveau vier</a:t>
            </a:r>
          </a:p>
          <a:p>
            <a:pPr lvl="4">
              <a:defRPr/>
            </a:pPr>
            <a:r>
              <a:t>Hoofdtekst - niveau vijf</a:t>
            </a:r>
          </a:p>
        </p:txBody>
      </p:sp>
      <p:sp>
        <p:nvSpPr>
          <p:cNvPr id="243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itel &amp; sub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Afbeelding" descr="Afbeeldi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69932" y="1114844"/>
            <a:ext cx="8697713" cy="191368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eltekst"/>
          <p:cNvSpPr txBox="1">
            <a:spLocks noGrp="1"/>
          </p:cNvSpPr>
          <p:nvPr>
            <p:ph type="title"/>
          </p:nvPr>
        </p:nvSpPr>
        <p:spPr bwMode="auto">
          <a:xfrm>
            <a:off x="4726781" y="5679281"/>
            <a:ext cx="14912579" cy="1446610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t>Titeltekst</a:t>
            </a:r>
          </a:p>
        </p:txBody>
      </p:sp>
      <p:sp>
        <p:nvSpPr>
          <p:cNvPr id="23" name="Hoofdtekst - niveau één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62500" y="7661671"/>
            <a:ext cx="14912579" cy="29646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None/>
            </a:lvl1pPr>
            <a:lvl2pPr marL="0" indent="0" algn="ctr">
              <a:lnSpc>
                <a:spcPct val="100000"/>
              </a:lnSpc>
              <a:buSzTx/>
              <a:buNone/>
              <a:defRPr sz="3200"/>
            </a:lvl2pPr>
            <a:lvl3pPr marL="0" indent="0" algn="ctr">
              <a:lnSpc>
                <a:spcPct val="100000"/>
              </a:lnSpc>
              <a:buSzTx/>
              <a:buNone/>
              <a:defRPr sz="2400"/>
            </a:lvl3pPr>
            <a:lvl4pPr marL="0" indent="0" algn="ctr">
              <a:lnSpc>
                <a:spcPct val="100000"/>
              </a:lnSpc>
              <a:buSzTx/>
              <a:buNone/>
              <a:defRPr sz="2400"/>
            </a:lvl4pPr>
            <a:lvl5pPr marL="0" indent="0" algn="ctr">
              <a:lnSpc>
                <a:spcPct val="100000"/>
              </a:lnSpc>
              <a:buSzTx/>
              <a:buNone/>
              <a:defRPr sz="2400"/>
            </a:lvl5pPr>
          </a:lstStyle>
          <a:p>
            <a:pPr>
              <a:defRPr/>
            </a:pPr>
            <a:r>
              <a:t>Hoofdtekst - niveau één</a:t>
            </a:r>
          </a:p>
          <a:p>
            <a:pPr lvl="1">
              <a:defRPr/>
            </a:pPr>
            <a:r>
              <a:t>Hoofdtekst - niveau twee</a:t>
            </a:r>
          </a:p>
          <a:p>
            <a:pPr lvl="2">
              <a:defRPr/>
            </a:pPr>
            <a:r>
              <a:t>Hoofdtekst - niveau drie</a:t>
            </a:r>
          </a:p>
          <a:p>
            <a:pPr lvl="3">
              <a:defRPr/>
            </a:pPr>
            <a:r>
              <a:t>Hoofdtekst - niveau vier</a:t>
            </a:r>
          </a:p>
          <a:p>
            <a:pPr lvl="4">
              <a:defRPr/>
            </a:pPr>
            <a:r>
              <a:t>Hoofdtekst - niveau vijf</a:t>
            </a:r>
          </a:p>
        </p:txBody>
      </p:sp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itel &amp; sub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" name="Titeltekst"/>
          <p:cNvSpPr txBox="1">
            <a:spLocks noGrp="1"/>
          </p:cNvSpPr>
          <p:nvPr>
            <p:ph type="title"/>
          </p:nvPr>
        </p:nvSpPr>
        <p:spPr bwMode="auto">
          <a:xfrm>
            <a:off x="4726781" y="5679281"/>
            <a:ext cx="14912579" cy="1446610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t>Titeltekst</a:t>
            </a:r>
          </a:p>
        </p:txBody>
      </p:sp>
      <p:sp>
        <p:nvSpPr>
          <p:cNvPr id="267" name="Hoofdtekst - niveau één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62500" y="7661671"/>
            <a:ext cx="14912579" cy="29646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None/>
            </a:lvl1pPr>
            <a:lvl2pPr marL="0" indent="0" algn="ctr">
              <a:lnSpc>
                <a:spcPct val="100000"/>
              </a:lnSpc>
              <a:buSzTx/>
              <a:buNone/>
              <a:defRPr sz="3200"/>
            </a:lvl2pPr>
            <a:lvl3pPr marL="0" indent="0" algn="ctr">
              <a:lnSpc>
                <a:spcPct val="100000"/>
              </a:lnSpc>
              <a:buSzTx/>
              <a:buNone/>
              <a:defRPr sz="2400"/>
            </a:lvl3pPr>
            <a:lvl4pPr marL="0" indent="0" algn="ctr">
              <a:lnSpc>
                <a:spcPct val="100000"/>
              </a:lnSpc>
              <a:buSzTx/>
              <a:buNone/>
              <a:defRPr sz="2400"/>
            </a:lvl4pPr>
            <a:lvl5pPr marL="0" indent="0" algn="ctr">
              <a:lnSpc>
                <a:spcPct val="100000"/>
              </a:lnSpc>
              <a:buSzTx/>
              <a:buNone/>
              <a:defRPr sz="2400"/>
            </a:lvl5pPr>
          </a:lstStyle>
          <a:p>
            <a:pPr>
              <a:defRPr/>
            </a:pPr>
            <a:r>
              <a:t>Hoofdtekst - niveau één</a:t>
            </a:r>
          </a:p>
          <a:p>
            <a:pPr lvl="1">
              <a:defRPr/>
            </a:pPr>
            <a:r>
              <a:t>Hoofdtekst - niveau twee</a:t>
            </a:r>
          </a:p>
          <a:p>
            <a:pPr lvl="2">
              <a:defRPr/>
            </a:pPr>
            <a:r>
              <a:t>Hoofdtekst - niveau drie</a:t>
            </a:r>
          </a:p>
          <a:p>
            <a:pPr lvl="3">
              <a:defRPr/>
            </a:pPr>
            <a:r>
              <a:t>Hoofdtekst - niveau vier</a:t>
            </a:r>
          </a:p>
          <a:p>
            <a:pPr lvl="4">
              <a:defRPr/>
            </a:pPr>
            <a:r>
              <a:t>Hoofdtekst - niveau vijf</a:t>
            </a:r>
          </a:p>
        </p:txBody>
      </p:sp>
      <p:sp>
        <p:nvSpPr>
          <p:cNvPr id="268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ekst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3" name="droppedImage.pdf" descr="droppedImage.pd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85595" y="634562"/>
            <a:ext cx="1303735" cy="1303735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Titeltekst"/>
          <p:cNvSpPr txBox="1">
            <a:spLocks noGrp="1"/>
          </p:cNvSpPr>
          <p:nvPr>
            <p:ph type="title"/>
          </p:nvPr>
        </p:nvSpPr>
        <p:spPr bwMode="auto">
          <a:xfrm>
            <a:off x="3196548" y="705999"/>
            <a:ext cx="18473417" cy="132159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Titeltekst</a:t>
            </a:r>
          </a:p>
        </p:txBody>
      </p:sp>
      <p:sp>
        <p:nvSpPr>
          <p:cNvPr id="305" name="Hoofdtekst - niveau één…"/>
          <p:cNvSpPr txBox="1">
            <a:spLocks noGrp="1"/>
          </p:cNvSpPr>
          <p:nvPr>
            <p:ph type="body" idx="1"/>
          </p:nvPr>
        </p:nvSpPr>
        <p:spPr bwMode="auto">
          <a:xfrm>
            <a:off x="3240642" y="2798625"/>
            <a:ext cx="18385229" cy="1023830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latin typeface="Maax-Regular"/>
                <a:ea typeface="Maax-Regular"/>
                <a:cs typeface="Maax-Regular"/>
              </a:defRPr>
            </a:lvl1pPr>
            <a:lvl2pPr marL="0" indent="0">
              <a:buSzTx/>
              <a:buNone/>
              <a:defRPr>
                <a:latin typeface="Maax-Regular"/>
                <a:ea typeface="Maax-Regular"/>
                <a:cs typeface="Maax-Regular"/>
              </a:defRPr>
            </a:lvl2pPr>
            <a:lvl3pPr marL="0" indent="0">
              <a:buSzTx/>
              <a:buNone/>
              <a:defRPr>
                <a:latin typeface="Maax-Regular"/>
                <a:ea typeface="Maax-Regular"/>
                <a:cs typeface="Maax-Regular"/>
              </a:defRPr>
            </a:lvl3pPr>
            <a:lvl4pPr marL="0" indent="0">
              <a:buSzTx/>
              <a:buNone/>
              <a:defRPr sz="3600">
                <a:latin typeface="Maax-Regular"/>
                <a:ea typeface="Maax-Regular"/>
                <a:cs typeface="Maax-Regular"/>
              </a:defRPr>
            </a:lvl4pPr>
            <a:lvl5pPr marL="0" indent="0">
              <a:buSzTx/>
              <a:buNone/>
              <a:defRPr sz="3200">
                <a:latin typeface="Maax-Regular"/>
                <a:ea typeface="Maax-Regular"/>
                <a:cs typeface="Maax-Regular"/>
              </a:defRPr>
            </a:lvl5pPr>
          </a:lstStyle>
          <a:p>
            <a:pPr>
              <a:defRPr/>
            </a:pPr>
            <a:r>
              <a:t>Hoofdtekst - niveau één</a:t>
            </a:r>
          </a:p>
          <a:p>
            <a:pPr lvl="1">
              <a:defRPr/>
            </a:pPr>
            <a:r>
              <a:t>Hoofdtekst - niveau twee</a:t>
            </a:r>
          </a:p>
          <a:p>
            <a:pPr lvl="2">
              <a:defRPr/>
            </a:pPr>
            <a:r>
              <a:t>Hoofdtekst - niveau drie</a:t>
            </a:r>
          </a:p>
          <a:p>
            <a:pPr lvl="3">
              <a:defRPr/>
            </a:pPr>
            <a:r>
              <a:t>Hoofdtekst - niveau vier</a:t>
            </a:r>
          </a:p>
          <a:p>
            <a:pPr lvl="4">
              <a:defRPr/>
            </a:pPr>
            <a:r>
              <a:t>Hoofdtekst - niveau vijf</a:t>
            </a:r>
          </a:p>
        </p:txBody>
      </p:sp>
      <p:sp>
        <p:nvSpPr>
          <p:cNvPr id="306" name="Dianumm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922555" y="13019484"/>
            <a:ext cx="521031" cy="5111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ekstslide met bulle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3" name="droppedImage.pdf" descr="droppedImage.pd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12343" y="678656"/>
            <a:ext cx="1303736" cy="1303735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Titeltekst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t>Titeltekst</a:t>
            </a:r>
          </a:p>
        </p:txBody>
      </p:sp>
      <p:sp>
        <p:nvSpPr>
          <p:cNvPr id="315" name="Hoofdtekst - niveau één…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lvl1pPr marL="440972" indent="-440972">
              <a:defRPr>
                <a:latin typeface="Maax-Regular"/>
                <a:ea typeface="Maax-Regular"/>
                <a:cs typeface="Maax-Regular"/>
              </a:defRPr>
            </a:lvl1pPr>
            <a:lvl2pPr>
              <a:defRPr>
                <a:latin typeface="Maax-Regular"/>
                <a:ea typeface="Maax-Regular"/>
                <a:cs typeface="Maax-Regular"/>
              </a:defRPr>
            </a:lvl2pPr>
            <a:lvl3pPr>
              <a:defRPr>
                <a:latin typeface="Maax-Regular"/>
                <a:ea typeface="Maax-Regular"/>
                <a:cs typeface="Maax-Regular"/>
              </a:defRPr>
            </a:lvl3pPr>
            <a:lvl4pPr>
              <a:defRPr>
                <a:latin typeface="Maax-Regular"/>
                <a:ea typeface="Maax-Regular"/>
                <a:cs typeface="Maax-Regular"/>
              </a:defRPr>
            </a:lvl4pPr>
            <a:lvl5pPr>
              <a:defRPr>
                <a:latin typeface="Maax-Regular"/>
                <a:ea typeface="Maax-Regular"/>
                <a:cs typeface="Maax-Regular"/>
              </a:defRPr>
            </a:lvl5pPr>
          </a:lstStyle>
          <a:p>
            <a:pPr>
              <a:defRPr/>
            </a:pPr>
            <a:r>
              <a:t>Hoofdtekst - niveau één</a:t>
            </a:r>
          </a:p>
          <a:p>
            <a:pPr lvl="1">
              <a:defRPr/>
            </a:pPr>
            <a:r>
              <a:t>Hoofdtekst - niveau twee</a:t>
            </a:r>
          </a:p>
          <a:p>
            <a:pPr lvl="2">
              <a:defRPr/>
            </a:pPr>
            <a:r>
              <a:t>Hoofdtekst - niveau drie</a:t>
            </a:r>
          </a:p>
          <a:p>
            <a:pPr lvl="3">
              <a:defRPr/>
            </a:pPr>
            <a:r>
              <a:t>Hoofdtekst - niveau vier</a:t>
            </a:r>
          </a:p>
          <a:p>
            <a:pPr lvl="4">
              <a:defRPr/>
            </a:pPr>
            <a:r>
              <a:t>Hoofdtekst - niveau vijf</a:t>
            </a:r>
          </a:p>
        </p:txBody>
      </p:sp>
      <p:sp>
        <p:nvSpPr>
          <p:cNvPr id="316" name="Dianumm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922555" y="13019484"/>
            <a:ext cx="521031" cy="5111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 Full-size F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" name="38184541742_74f1d1801e_b.jpg"/>
          <p:cNvSpPr>
            <a:spLocks noGrp="1"/>
          </p:cNvSpPr>
          <p:nvPr>
            <p:ph type="pic" idx="21"/>
          </p:nvPr>
        </p:nvSpPr>
        <p:spPr bwMode="auto">
          <a:xfrm>
            <a:off x="1920666" y="0"/>
            <a:ext cx="20614106" cy="13769579"/>
          </a:xfrm>
          <a:prstGeom prst="rect">
            <a:avLst/>
          </a:prstGeom>
        </p:spPr>
        <p:txBody>
          <a:bodyPr lIns="91439" tIns="45719" rIns="91439" bIns="45719"/>
          <a:lstStyle/>
          <a:p>
            <a:pPr>
              <a:defRPr/>
            </a:pPr>
            <a:endParaRPr/>
          </a:p>
        </p:txBody>
      </p:sp>
      <p:sp>
        <p:nvSpPr>
          <p:cNvPr id="324" name="Dianumm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922555" y="13019484"/>
            <a:ext cx="521031" cy="5111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Make horizonta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1" name="38160515456_86d63f92a9_b.jpg"/>
          <p:cNvSpPr>
            <a:spLocks noGrp="1"/>
          </p:cNvSpPr>
          <p:nvPr>
            <p:ph type="pic" idx="21"/>
          </p:nvPr>
        </p:nvSpPr>
        <p:spPr bwMode="auto">
          <a:xfrm>
            <a:off x="2955538" y="1957806"/>
            <a:ext cx="18942912" cy="12653275"/>
          </a:xfrm>
          <a:prstGeom prst="rect">
            <a:avLst/>
          </a:prstGeom>
        </p:spPr>
        <p:txBody>
          <a:bodyPr lIns="91439" tIns="45719" rIns="91439" bIns="45719"/>
          <a:lstStyle/>
          <a:p>
            <a:pPr>
              <a:defRPr/>
            </a:pPr>
            <a:endParaRPr/>
          </a:p>
        </p:txBody>
      </p:sp>
      <p:sp>
        <p:nvSpPr>
          <p:cNvPr id="342" name="Titeltekst"/>
          <p:cNvSpPr txBox="1">
            <a:spLocks noGrp="1"/>
          </p:cNvSpPr>
          <p:nvPr>
            <p:ph type="title"/>
          </p:nvPr>
        </p:nvSpPr>
        <p:spPr bwMode="auto">
          <a:xfrm>
            <a:off x="3940968" y="1321593"/>
            <a:ext cx="16852903" cy="13037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t>Titeltekst</a:t>
            </a:r>
          </a:p>
        </p:txBody>
      </p:sp>
      <p:sp>
        <p:nvSpPr>
          <p:cNvPr id="343" name="we make sensors"/>
          <p:cNvSpPr txBox="1">
            <a:spLocks noGrp="1"/>
          </p:cNvSpPr>
          <p:nvPr>
            <p:ph type="body" sz="quarter" idx="22"/>
          </p:nvPr>
        </p:nvSpPr>
        <p:spPr bwMode="auto">
          <a:xfrm>
            <a:off x="3923109" y="375046"/>
            <a:ext cx="16852902" cy="8757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>
                <a:solidFill>
                  <a:srgbClr val="E9332C"/>
                </a:solidFill>
                <a:latin typeface="Waax Medium"/>
                <a:ea typeface="Waax Medium"/>
                <a:cs typeface="Waax Medium"/>
              </a:defRPr>
            </a:pPr>
            <a:r>
              <a:t>we make </a:t>
            </a:r>
            <a:r>
              <a:rPr>
                <a:solidFill>
                  <a:srgbClr val="000000"/>
                </a:solidFill>
              </a:rPr>
              <a:t>sensors</a:t>
            </a:r>
            <a:endParaRPr/>
          </a:p>
        </p:txBody>
      </p:sp>
      <p:sp>
        <p:nvSpPr>
          <p:cNvPr id="344" name="Dianumm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922555" y="13019484"/>
            <a:ext cx="521031" cy="5111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ekst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1" name="droppedImage.pdf" descr="droppedImage.pd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57146" y="3357315"/>
            <a:ext cx="733352" cy="733352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Titeltekst"/>
          <p:cNvSpPr txBox="1">
            <a:spLocks noGrp="1"/>
          </p:cNvSpPr>
          <p:nvPr>
            <p:ph type="title"/>
          </p:nvPr>
        </p:nvSpPr>
        <p:spPr bwMode="auto">
          <a:xfrm>
            <a:off x="7132058" y="3397499"/>
            <a:ext cx="10391299" cy="743398"/>
          </a:xfrm>
          <a:prstGeom prst="rect">
            <a:avLst/>
          </a:prstGeom>
        </p:spPr>
        <p:txBody>
          <a:bodyPr lIns="40183" tIns="40183" rIns="40183" bIns="40183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t>Titeltekst</a:t>
            </a:r>
          </a:p>
        </p:txBody>
      </p:sp>
      <p:sp>
        <p:nvSpPr>
          <p:cNvPr id="353" name="Hoofdtekst - niveau één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7156860" y="4574601"/>
            <a:ext cx="10341693" cy="5759049"/>
          </a:xfrm>
          <a:prstGeom prst="rect">
            <a:avLst/>
          </a:prstGeom>
        </p:spPr>
        <p:txBody>
          <a:bodyPr lIns="40183" tIns="40183" rIns="40183" bIns="40183"/>
          <a:lstStyle>
            <a:lvl1pPr marL="0" indent="0">
              <a:buSzTx/>
              <a:buNone/>
              <a:defRPr sz="4400">
                <a:latin typeface="Maax-Regular"/>
                <a:ea typeface="Maax-Regular"/>
                <a:cs typeface="Maax-Regular"/>
              </a:defRPr>
            </a:lvl1pPr>
            <a:lvl2pPr marL="0" indent="0">
              <a:buSzTx/>
              <a:buNone/>
              <a:defRPr sz="3800">
                <a:latin typeface="Maax-Regular"/>
                <a:ea typeface="Maax-Regular"/>
                <a:cs typeface="Maax-Regular"/>
              </a:defRPr>
            </a:lvl2pPr>
            <a:lvl3pPr marL="0" indent="0">
              <a:buSzTx/>
              <a:buNone/>
              <a:defRPr sz="3200">
                <a:latin typeface="Maax-Regular"/>
                <a:ea typeface="Maax-Regular"/>
                <a:cs typeface="Maax-Regular"/>
              </a:defRPr>
            </a:lvl3pPr>
            <a:lvl4pPr marL="0" indent="0">
              <a:buSzTx/>
              <a:buNone/>
              <a:defRPr sz="3000">
                <a:latin typeface="Maax-Regular"/>
                <a:ea typeface="Maax-Regular"/>
                <a:cs typeface="Maax-Regular"/>
              </a:defRPr>
            </a:lvl4pPr>
            <a:lvl5pPr marL="0" indent="0">
              <a:buSzTx/>
              <a:buNone/>
              <a:defRPr sz="2800">
                <a:latin typeface="Maax-Regular"/>
                <a:ea typeface="Maax-Regular"/>
                <a:cs typeface="Maax-Regular"/>
              </a:defRPr>
            </a:lvl5pPr>
          </a:lstStyle>
          <a:p>
            <a:pPr>
              <a:defRPr/>
            </a:pPr>
            <a:r>
              <a:t>Hoofdtekst - niveau één</a:t>
            </a:r>
          </a:p>
          <a:p>
            <a:pPr lvl="1">
              <a:defRPr/>
            </a:pPr>
            <a:r>
              <a:t>Hoofdtekst - niveau twee</a:t>
            </a:r>
          </a:p>
          <a:p>
            <a:pPr lvl="2">
              <a:defRPr/>
            </a:pPr>
            <a:r>
              <a:t>Hoofdtekst - niveau drie</a:t>
            </a:r>
          </a:p>
          <a:p>
            <a:pPr lvl="3">
              <a:defRPr/>
            </a:pPr>
            <a:r>
              <a:t>Hoofdtekst - niveau vier</a:t>
            </a:r>
          </a:p>
          <a:p>
            <a:pPr lvl="4">
              <a:defRPr/>
            </a:pPr>
            <a:r>
              <a:t>Hoofdtekst - niveau vijf</a:t>
            </a:r>
          </a:p>
        </p:txBody>
      </p:sp>
      <p:sp>
        <p:nvSpPr>
          <p:cNvPr id="354" name="Dianumm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2003397" y="10323834"/>
            <a:ext cx="367159" cy="359769"/>
          </a:xfrm>
          <a:prstGeom prst="rect">
            <a:avLst/>
          </a:prstGeom>
        </p:spPr>
        <p:txBody>
          <a:bodyPr lIns="40183" tIns="40183" rIns="40183" bIns="40183"/>
          <a:lstStyle>
            <a:lvl1pPr>
              <a:defRPr sz="1800"/>
            </a:lvl1pPr>
          </a:lstStyle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Titel &amp; sub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1" name="Titeltekst"/>
          <p:cNvSpPr txBox="1">
            <a:spLocks noGrp="1"/>
          </p:cNvSpPr>
          <p:nvPr>
            <p:ph type="title"/>
          </p:nvPr>
        </p:nvSpPr>
        <p:spPr bwMode="auto">
          <a:xfrm>
            <a:off x="4726781" y="5679281"/>
            <a:ext cx="14912579" cy="1446610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rgbClr val="000000"/>
                </a:solidFill>
                <a:latin typeface="Waax Medium"/>
                <a:ea typeface="Waax Medium"/>
                <a:cs typeface="Waax Medium"/>
              </a:defRPr>
            </a:lvl1pPr>
          </a:lstStyle>
          <a:p>
            <a:pPr>
              <a:defRPr/>
            </a:pPr>
            <a:r>
              <a:t>Titeltekst</a:t>
            </a:r>
          </a:p>
        </p:txBody>
      </p:sp>
      <p:sp>
        <p:nvSpPr>
          <p:cNvPr id="362" name="Hoofdtekst - niveau één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62500" y="7661671"/>
            <a:ext cx="14912579" cy="29646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None/>
              <a:defRPr>
                <a:latin typeface="Maax-Regular"/>
                <a:ea typeface="Maax-Regular"/>
                <a:cs typeface="Maax-Regular"/>
              </a:defRPr>
            </a:lvl1pPr>
            <a:lvl2pPr marL="0" indent="0" algn="ctr">
              <a:lnSpc>
                <a:spcPct val="100000"/>
              </a:lnSpc>
              <a:buSzTx/>
              <a:buNone/>
              <a:defRPr sz="3200">
                <a:latin typeface="Maax-Regular"/>
                <a:ea typeface="Maax-Regular"/>
                <a:cs typeface="Maax-Regular"/>
              </a:defRPr>
            </a:lvl2pPr>
            <a:lvl3pPr marL="0" indent="0" algn="ctr">
              <a:lnSpc>
                <a:spcPct val="100000"/>
              </a:lnSpc>
              <a:buSzTx/>
              <a:buNone/>
              <a:defRPr sz="2400">
                <a:latin typeface="Maax-Regular"/>
                <a:ea typeface="Maax-Regular"/>
                <a:cs typeface="Maax-Regular"/>
              </a:defRPr>
            </a:lvl3pPr>
            <a:lvl4pPr marL="0" indent="0" algn="ctr">
              <a:lnSpc>
                <a:spcPct val="100000"/>
              </a:lnSpc>
              <a:buSzTx/>
              <a:buNone/>
              <a:defRPr sz="2400">
                <a:latin typeface="Maax-Regular"/>
                <a:ea typeface="Maax-Regular"/>
                <a:cs typeface="Maax-Regular"/>
              </a:defRPr>
            </a:lvl4pPr>
            <a:lvl5pPr marL="0" indent="0" algn="ctr">
              <a:lnSpc>
                <a:spcPct val="100000"/>
              </a:lnSpc>
              <a:buSzTx/>
              <a:buNone/>
              <a:defRPr sz="2400">
                <a:latin typeface="Maax-Regular"/>
                <a:ea typeface="Maax-Regular"/>
                <a:cs typeface="Maax-Regular"/>
              </a:defRPr>
            </a:lvl5pPr>
          </a:lstStyle>
          <a:p>
            <a:pPr>
              <a:defRPr/>
            </a:pPr>
            <a:r>
              <a:t>Hoofdtekst - niveau één</a:t>
            </a:r>
          </a:p>
          <a:p>
            <a:pPr lvl="1">
              <a:defRPr/>
            </a:pPr>
            <a:r>
              <a:t>Hoofdtekst - niveau twee</a:t>
            </a:r>
          </a:p>
          <a:p>
            <a:pPr lvl="2">
              <a:defRPr/>
            </a:pPr>
            <a:r>
              <a:t>Hoofdtekst - niveau drie</a:t>
            </a:r>
          </a:p>
          <a:p>
            <a:pPr lvl="3">
              <a:defRPr/>
            </a:pPr>
            <a:r>
              <a:t>Hoofdtekst - niveau vier</a:t>
            </a:r>
          </a:p>
          <a:p>
            <a:pPr lvl="4">
              <a:defRPr/>
            </a:pPr>
            <a:r>
              <a:t>Hoofdtekst - niveau vijf</a:t>
            </a:r>
          </a:p>
        </p:txBody>
      </p:sp>
      <p:pic>
        <p:nvPicPr>
          <p:cNvPr id="363" name="Waag-Futurelab_RGB_black.png" descr="Waag-Futurelab_RGB_black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43682" y="1107281"/>
            <a:ext cx="14287501" cy="3446860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Dianumm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922555" y="13019484"/>
            <a:ext cx="521031" cy="5111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Beeldeleme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" name="Afbeelding" descr="Afbeeldi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58335" y="8019201"/>
            <a:ext cx="2938766" cy="4464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Afbeelding" descr="Afbeeldi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90247" y="1134089"/>
            <a:ext cx="3693983" cy="5133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Afbeelding" descr="Afbeeldi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503601" y="1302936"/>
            <a:ext cx="3159557" cy="4464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Afbeelding" descr="Afbeeldi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654466" y="7505931"/>
            <a:ext cx="4256872" cy="5133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Afbeelding" descr="Afbeeldi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5611516" y="7766729"/>
            <a:ext cx="4064749" cy="4611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Afbeelding" descr="Afbeeldi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3611677" y="1302380"/>
            <a:ext cx="3379403" cy="4465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Afbeelding" descr="Afbeeldi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390426" y="1632987"/>
            <a:ext cx="2938766" cy="413571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Make horizonta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" name="Afbeelding"/>
          <p:cNvSpPr>
            <a:spLocks noGrp="1"/>
          </p:cNvSpPr>
          <p:nvPr>
            <p:ph type="pic" idx="21"/>
          </p:nvPr>
        </p:nvSpPr>
        <p:spPr bwMode="auto">
          <a:xfrm>
            <a:off x="2955538" y="1957806"/>
            <a:ext cx="18942911" cy="12653275"/>
          </a:xfrm>
          <a:prstGeom prst="rect">
            <a:avLst/>
          </a:prstGeom>
        </p:spPr>
        <p:txBody>
          <a:bodyPr lIns="91439" tIns="45719" rIns="91439" bIns="45719"/>
          <a:lstStyle/>
          <a:p>
            <a:pPr>
              <a:defRPr/>
            </a:pPr>
            <a:endParaRPr/>
          </a:p>
        </p:txBody>
      </p:sp>
      <p:sp>
        <p:nvSpPr>
          <p:cNvPr id="77" name="we make sensors"/>
          <p:cNvSpPr txBox="1">
            <a:spLocks noGrp="1"/>
          </p:cNvSpPr>
          <p:nvPr>
            <p:ph type="body" sz="quarter" idx="22"/>
          </p:nvPr>
        </p:nvSpPr>
        <p:spPr bwMode="auto">
          <a:xfrm>
            <a:off x="3923109" y="375046"/>
            <a:ext cx="16852902" cy="875724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buSzTx/>
              <a:buNone/>
              <a:defRPr>
                <a:solidFill>
                  <a:srgbClr val="E9332C"/>
                </a:solidFill>
                <a:latin typeface="Waax Medium"/>
                <a:ea typeface="Waax Medium"/>
                <a:cs typeface="Waax Medium"/>
              </a:defRPr>
            </a:pPr>
            <a:r>
              <a:t>we make </a:t>
            </a:r>
            <a:r>
              <a:rPr>
                <a:solidFill>
                  <a:srgbClr val="000000"/>
                </a:solidFill>
              </a:rPr>
              <a:t>sensors</a:t>
            </a:r>
            <a:endParaRPr/>
          </a:p>
        </p:txBody>
      </p:sp>
      <p:sp>
        <p:nvSpPr>
          <p:cNvPr id="78" name="Titeltekst"/>
          <p:cNvSpPr txBox="1">
            <a:spLocks noGrp="1"/>
          </p:cNvSpPr>
          <p:nvPr>
            <p:ph type="title"/>
          </p:nvPr>
        </p:nvSpPr>
        <p:spPr bwMode="auto">
          <a:xfrm>
            <a:off x="3940968" y="1321593"/>
            <a:ext cx="16852903" cy="13037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Titeltekst</a:t>
            </a:r>
          </a:p>
        </p:txBody>
      </p:sp>
      <p:sp>
        <p:nvSpPr>
          <p:cNvPr id="79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Code horizonta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Afbeelding"/>
          <p:cNvSpPr>
            <a:spLocks noGrp="1"/>
          </p:cNvSpPr>
          <p:nvPr>
            <p:ph type="pic" idx="21"/>
          </p:nvPr>
        </p:nvSpPr>
        <p:spPr bwMode="auto">
          <a:xfrm>
            <a:off x="1757174" y="1713768"/>
            <a:ext cx="19673604" cy="13141352"/>
          </a:xfrm>
          <a:prstGeom prst="rect">
            <a:avLst/>
          </a:prstGeom>
        </p:spPr>
        <p:txBody>
          <a:bodyPr lIns="91439" tIns="45719" rIns="91439" bIns="45719"/>
          <a:lstStyle/>
          <a:p>
            <a:pPr>
              <a:defRPr/>
            </a:pPr>
            <a:endParaRPr/>
          </a:p>
        </p:txBody>
      </p:sp>
      <p:sp>
        <p:nvSpPr>
          <p:cNvPr id="87" name="we code for democracy"/>
          <p:cNvSpPr txBox="1">
            <a:spLocks noGrp="1"/>
          </p:cNvSpPr>
          <p:nvPr>
            <p:ph type="body" sz="quarter" idx="22"/>
          </p:nvPr>
        </p:nvSpPr>
        <p:spPr bwMode="auto">
          <a:xfrm>
            <a:off x="3923109" y="375046"/>
            <a:ext cx="16852902" cy="875724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buSzTx/>
              <a:buNone/>
              <a:defRPr>
                <a:solidFill>
                  <a:srgbClr val="E9332C"/>
                </a:solidFill>
                <a:latin typeface="Waax Medium"/>
                <a:ea typeface="Waax Medium"/>
                <a:cs typeface="Waax Medium"/>
              </a:defRPr>
            </a:pPr>
            <a:r>
              <a:rPr>
                <a:solidFill>
                  <a:srgbClr val="2AC7CA"/>
                </a:solidFill>
              </a:rPr>
              <a:t>we code</a:t>
            </a:r>
            <a:r>
              <a:t> </a:t>
            </a:r>
            <a:r>
              <a:rPr>
                <a:solidFill>
                  <a:srgbClr val="000000"/>
                </a:solidFill>
              </a:rPr>
              <a:t>for democracy</a:t>
            </a:r>
            <a:endParaRPr/>
          </a:p>
        </p:txBody>
      </p:sp>
      <p:sp>
        <p:nvSpPr>
          <p:cNvPr id="88" name="Titeltekst"/>
          <p:cNvSpPr txBox="1">
            <a:spLocks noGrp="1"/>
          </p:cNvSpPr>
          <p:nvPr>
            <p:ph type="title"/>
          </p:nvPr>
        </p:nvSpPr>
        <p:spPr bwMode="auto">
          <a:xfrm>
            <a:off x="3940968" y="1321593"/>
            <a:ext cx="16852903" cy="13037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Titeltekst</a:t>
            </a:r>
          </a:p>
        </p:txBody>
      </p:sp>
      <p:sp>
        <p:nvSpPr>
          <p:cNvPr id="89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learn horizonta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Afbeelding"/>
          <p:cNvSpPr>
            <a:spLocks noGrp="1"/>
          </p:cNvSpPr>
          <p:nvPr>
            <p:ph type="pic" idx="21"/>
          </p:nvPr>
        </p:nvSpPr>
        <p:spPr bwMode="auto">
          <a:xfrm>
            <a:off x="1760718" y="1718124"/>
            <a:ext cx="19666513" cy="13136616"/>
          </a:xfrm>
          <a:prstGeom prst="rect">
            <a:avLst/>
          </a:prstGeom>
        </p:spPr>
        <p:txBody>
          <a:bodyPr lIns="91439" tIns="45719" rIns="91439" bIns="45719"/>
          <a:lstStyle/>
          <a:p>
            <a:pPr>
              <a:defRPr/>
            </a:pPr>
            <a:endParaRPr/>
          </a:p>
        </p:txBody>
      </p:sp>
      <p:sp>
        <p:nvSpPr>
          <p:cNvPr id="97" name="we learn to make things"/>
          <p:cNvSpPr txBox="1">
            <a:spLocks noGrp="1"/>
          </p:cNvSpPr>
          <p:nvPr>
            <p:ph type="body" sz="quarter" idx="22"/>
          </p:nvPr>
        </p:nvSpPr>
        <p:spPr bwMode="auto">
          <a:xfrm>
            <a:off x="3923109" y="375046"/>
            <a:ext cx="16852902" cy="875724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buSzTx/>
              <a:buNone/>
              <a:defRPr>
                <a:solidFill>
                  <a:srgbClr val="E9332C"/>
                </a:solidFill>
                <a:latin typeface="Waax Medium"/>
                <a:ea typeface="Waax Medium"/>
                <a:cs typeface="Waax Medium"/>
              </a:defRPr>
            </a:pPr>
            <a:r>
              <a:rPr>
                <a:solidFill>
                  <a:srgbClr val="FAA61A"/>
                </a:solidFill>
              </a:rPr>
              <a:t>we learn</a:t>
            </a:r>
            <a:r>
              <a:t> </a:t>
            </a:r>
            <a:r>
              <a:rPr>
                <a:solidFill>
                  <a:srgbClr val="000000"/>
                </a:solidFill>
              </a:rPr>
              <a:t>to make things</a:t>
            </a:r>
            <a:endParaRPr/>
          </a:p>
        </p:txBody>
      </p:sp>
      <p:sp>
        <p:nvSpPr>
          <p:cNvPr id="98" name="Titeltekst"/>
          <p:cNvSpPr txBox="1">
            <a:spLocks noGrp="1"/>
          </p:cNvSpPr>
          <p:nvPr>
            <p:ph type="title"/>
          </p:nvPr>
        </p:nvSpPr>
        <p:spPr bwMode="auto">
          <a:xfrm>
            <a:off x="3940968" y="1321593"/>
            <a:ext cx="16852903" cy="13037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Titeltekst</a:t>
            </a:r>
          </a:p>
        </p:txBody>
      </p:sp>
      <p:sp>
        <p:nvSpPr>
          <p:cNvPr id="99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care horizonta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Afbeelding"/>
          <p:cNvSpPr>
            <a:spLocks noGrp="1"/>
          </p:cNvSpPr>
          <p:nvPr>
            <p:ph type="pic" idx="21"/>
          </p:nvPr>
        </p:nvSpPr>
        <p:spPr bwMode="auto">
          <a:xfrm>
            <a:off x="1757174" y="1713768"/>
            <a:ext cx="19673604" cy="13141352"/>
          </a:xfrm>
          <a:prstGeom prst="rect">
            <a:avLst/>
          </a:prstGeom>
        </p:spPr>
        <p:txBody>
          <a:bodyPr lIns="91439" tIns="45719" rIns="91439" bIns="45719"/>
          <a:lstStyle/>
          <a:p>
            <a:pPr>
              <a:defRPr/>
            </a:pPr>
            <a:endParaRPr/>
          </a:p>
        </p:txBody>
      </p:sp>
      <p:sp>
        <p:nvSpPr>
          <p:cNvPr id="107" name="we care about life"/>
          <p:cNvSpPr txBox="1">
            <a:spLocks noGrp="1"/>
          </p:cNvSpPr>
          <p:nvPr>
            <p:ph type="body" sz="quarter" idx="22"/>
          </p:nvPr>
        </p:nvSpPr>
        <p:spPr bwMode="auto">
          <a:xfrm>
            <a:off x="3923109" y="375046"/>
            <a:ext cx="16852902" cy="875724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100000"/>
              </a:lnSpc>
              <a:buSzTx/>
              <a:buNone/>
              <a:defRPr>
                <a:solidFill>
                  <a:srgbClr val="E9332C"/>
                </a:solidFill>
                <a:latin typeface="Waax Medium"/>
                <a:ea typeface="Waax Medium"/>
                <a:cs typeface="Waax Medium"/>
              </a:defRPr>
            </a:pPr>
            <a:r>
              <a:rPr>
                <a:solidFill>
                  <a:srgbClr val="522E91"/>
                </a:solidFill>
              </a:rPr>
              <a:t>we care</a:t>
            </a:r>
            <a:r>
              <a:rPr>
                <a:solidFill>
                  <a:srgbClr val="FAA61A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about life</a:t>
            </a:r>
            <a:endParaRPr/>
          </a:p>
        </p:txBody>
      </p:sp>
      <p:sp>
        <p:nvSpPr>
          <p:cNvPr id="108" name="Titeltekst"/>
          <p:cNvSpPr txBox="1">
            <a:spLocks noGrp="1"/>
          </p:cNvSpPr>
          <p:nvPr>
            <p:ph type="title"/>
          </p:nvPr>
        </p:nvSpPr>
        <p:spPr bwMode="auto">
          <a:xfrm>
            <a:off x="3940968" y="1321593"/>
            <a:ext cx="16852903" cy="13037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Titeltekst</a:t>
            </a:r>
          </a:p>
        </p:txBody>
      </p:sp>
      <p:sp>
        <p:nvSpPr>
          <p:cNvPr id="109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Foto rech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Afbeelding"/>
          <p:cNvSpPr>
            <a:spLocks noGrp="1"/>
          </p:cNvSpPr>
          <p:nvPr>
            <p:ph type="pic" idx="21"/>
          </p:nvPr>
        </p:nvSpPr>
        <p:spPr bwMode="auto">
          <a:xfrm>
            <a:off x="11255178" y="-799965"/>
            <a:ext cx="10230563" cy="15315930"/>
          </a:xfrm>
          <a:prstGeom prst="rect">
            <a:avLst/>
          </a:prstGeom>
        </p:spPr>
        <p:txBody>
          <a:bodyPr lIns="91439" tIns="45719" rIns="91439" bIns="45719"/>
          <a:lstStyle/>
          <a:p>
            <a:pPr>
              <a:defRPr/>
            </a:pPr>
            <a:endParaRPr/>
          </a:p>
        </p:txBody>
      </p:sp>
      <p:sp>
        <p:nvSpPr>
          <p:cNvPr id="117" name="Hoofdtekst - niveau één…"/>
          <p:cNvSpPr txBox="1">
            <a:spLocks noGrp="1"/>
          </p:cNvSpPr>
          <p:nvPr>
            <p:ph type="body" sz="half" idx="1"/>
          </p:nvPr>
        </p:nvSpPr>
        <p:spPr bwMode="auto">
          <a:xfrm>
            <a:off x="3440906" y="1648991"/>
            <a:ext cx="8072438" cy="114955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None/>
            </a:lvl1pPr>
            <a:lvl2pPr marL="0" indent="0">
              <a:lnSpc>
                <a:spcPct val="100000"/>
              </a:lnSpc>
              <a:buSzTx/>
              <a:buNone/>
            </a:lvl2pPr>
            <a:lvl3pPr marL="0" indent="0">
              <a:lnSpc>
                <a:spcPct val="100000"/>
              </a:lnSpc>
              <a:buSzTx/>
              <a:buNone/>
            </a:lvl3pPr>
            <a:lvl4pPr marL="0" indent="0">
              <a:lnSpc>
                <a:spcPct val="100000"/>
              </a:lnSpc>
              <a:buSzTx/>
              <a:buNone/>
              <a:defRPr sz="3600"/>
            </a:lvl4pPr>
            <a:lvl5pPr marL="0" indent="0">
              <a:lnSpc>
                <a:spcPct val="100000"/>
              </a:lnSpc>
              <a:buSzTx/>
              <a:buNone/>
              <a:defRPr sz="3200"/>
            </a:lvl5pPr>
          </a:lstStyle>
          <a:p>
            <a:pPr>
              <a:defRPr/>
            </a:pPr>
            <a:r>
              <a:t>Hoofdtekst - niveau één</a:t>
            </a:r>
          </a:p>
          <a:p>
            <a:pPr lvl="1">
              <a:defRPr/>
            </a:pPr>
            <a:r>
              <a:t>Hoofdtekst - niveau twee</a:t>
            </a:r>
          </a:p>
          <a:p>
            <a:pPr lvl="2">
              <a:defRPr/>
            </a:pPr>
            <a:r>
              <a:t>Hoofdtekst - niveau drie</a:t>
            </a:r>
          </a:p>
          <a:p>
            <a:pPr lvl="3">
              <a:defRPr/>
            </a:pPr>
            <a:r>
              <a:t>Hoofdtekst - niveau vier</a:t>
            </a:r>
          </a:p>
          <a:p>
            <a:pPr lvl="4">
              <a:defRPr/>
            </a:pPr>
            <a:r>
              <a:t>Hoofdtekst - niveau vijf</a:t>
            </a:r>
          </a:p>
        </p:txBody>
      </p:sp>
      <p:sp>
        <p:nvSpPr>
          <p:cNvPr id="118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Foto link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" name="Afbeelding"/>
          <p:cNvSpPr>
            <a:spLocks noGrp="1"/>
          </p:cNvSpPr>
          <p:nvPr>
            <p:ph type="pic" sz="half" idx="21"/>
          </p:nvPr>
        </p:nvSpPr>
        <p:spPr bwMode="auto">
          <a:xfrm>
            <a:off x="3022076" y="-11971"/>
            <a:ext cx="9185719" cy="13751719"/>
          </a:xfrm>
          <a:prstGeom prst="rect">
            <a:avLst/>
          </a:prstGeom>
        </p:spPr>
        <p:txBody>
          <a:bodyPr lIns="91439" tIns="45719" rIns="91439" bIns="45719"/>
          <a:lstStyle/>
          <a:p>
            <a:pPr>
              <a:defRPr/>
            </a:pPr>
            <a:endParaRPr/>
          </a:p>
        </p:txBody>
      </p:sp>
      <p:sp>
        <p:nvSpPr>
          <p:cNvPr id="126" name="Hoofdtekst - niveau één…"/>
          <p:cNvSpPr txBox="1">
            <a:spLocks noGrp="1"/>
          </p:cNvSpPr>
          <p:nvPr>
            <p:ph type="body" sz="half" idx="1"/>
          </p:nvPr>
        </p:nvSpPr>
        <p:spPr bwMode="auto">
          <a:xfrm>
            <a:off x="12817078" y="1669084"/>
            <a:ext cx="8072438" cy="114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Tx/>
              <a:buNone/>
            </a:lvl1pPr>
            <a:lvl2pPr marL="0" indent="0">
              <a:lnSpc>
                <a:spcPct val="100000"/>
              </a:lnSpc>
              <a:buSzTx/>
              <a:buNone/>
            </a:lvl2pPr>
            <a:lvl3pPr marL="0" indent="0">
              <a:lnSpc>
                <a:spcPct val="100000"/>
              </a:lnSpc>
              <a:buSzTx/>
              <a:buNone/>
            </a:lvl3pPr>
            <a:lvl4pPr marL="0" indent="0">
              <a:lnSpc>
                <a:spcPct val="100000"/>
              </a:lnSpc>
              <a:buSzTx/>
              <a:buNone/>
              <a:defRPr sz="3600"/>
            </a:lvl4pPr>
            <a:lvl5pPr marL="0" indent="0">
              <a:lnSpc>
                <a:spcPct val="100000"/>
              </a:lnSpc>
              <a:buSzTx/>
              <a:buNone/>
              <a:defRPr sz="3200"/>
            </a:lvl5pPr>
          </a:lstStyle>
          <a:p>
            <a:pPr>
              <a:defRPr/>
            </a:pPr>
            <a:r>
              <a:t>Hoofdtekst - niveau één</a:t>
            </a:r>
          </a:p>
          <a:p>
            <a:pPr lvl="1">
              <a:defRPr/>
            </a:pPr>
            <a:r>
              <a:t>Hoofdtekst - niveau twee</a:t>
            </a:r>
          </a:p>
          <a:p>
            <a:pPr lvl="2">
              <a:defRPr/>
            </a:pPr>
            <a:r>
              <a:t>Hoofdtekst - niveau drie</a:t>
            </a:r>
          </a:p>
          <a:p>
            <a:pPr lvl="3">
              <a:defRPr/>
            </a:pPr>
            <a:r>
              <a:t>Hoofdtekst - niveau vier</a:t>
            </a:r>
          </a:p>
          <a:p>
            <a:pPr lvl="4">
              <a:defRPr/>
            </a:pPr>
            <a:r>
              <a:t>Hoofdtekst - niveau vijf</a:t>
            </a:r>
          </a:p>
        </p:txBody>
      </p:sp>
      <p:sp>
        <p:nvSpPr>
          <p:cNvPr id="127" name="Dia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droppedImage.pdf" descr="droppedImage.pdf"/>
          <p:cNvPicPr>
            <a:picLocks noChangeAspect="1"/>
          </p:cNvPicPr>
          <p:nvPr/>
        </p:nvPicPr>
        <p:blipFill>
          <a:blip r:embed="rId28"/>
          <a:stretch/>
        </p:blipFill>
        <p:spPr bwMode="auto">
          <a:xfrm>
            <a:off x="1598483" y="759023"/>
            <a:ext cx="1303735" cy="130373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kst"/>
          <p:cNvSpPr txBox="1">
            <a:spLocks noGrp="1"/>
          </p:cNvSpPr>
          <p:nvPr>
            <p:ph type="title"/>
          </p:nvPr>
        </p:nvSpPr>
        <p:spPr bwMode="auto">
          <a:xfrm>
            <a:off x="5423296" y="750093"/>
            <a:ext cx="15220584" cy="1321595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/>
          <a:lstStyle/>
          <a:p>
            <a:pPr>
              <a:defRPr/>
            </a:pPr>
            <a:r>
              <a:t>Titeltekst</a:t>
            </a:r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 bwMode="auto">
          <a:xfrm>
            <a:off x="5423296" y="2732484"/>
            <a:ext cx="15220584" cy="10325580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/>
          <a:lstStyle>
            <a:lvl2pPr marL="754062" indent="-436562">
              <a:defRPr sz="4400"/>
            </a:lvl2pPr>
            <a:lvl3pPr marL="1065892" indent="-430892">
              <a:defRPr sz="3800"/>
            </a:lvl3pPr>
            <a:lvl4pPr marL="1375833" indent="-423333">
              <a:defRPr sz="3200"/>
            </a:lvl4pPr>
            <a:lvl5pPr marL="1702954" indent="-432954">
              <a:defRPr sz="3000"/>
            </a:lvl5pPr>
          </a:lstStyle>
          <a:p>
            <a:pPr>
              <a:defRPr/>
            </a:pPr>
            <a:r>
              <a:t>Hoofdtekst - niveau één</a:t>
            </a:r>
          </a:p>
          <a:p>
            <a:pPr lvl="1">
              <a:defRPr/>
            </a:pPr>
            <a:r>
              <a:t>Hoofdtekst - niveau twee</a:t>
            </a:r>
          </a:p>
          <a:p>
            <a:pPr lvl="2">
              <a:defRPr/>
            </a:pPr>
            <a:r>
              <a:t>Hoofdtekst - niveau drie</a:t>
            </a:r>
          </a:p>
          <a:p>
            <a:pPr lvl="3">
              <a:defRPr/>
            </a:pPr>
            <a:r>
              <a:t>Hoofdtekst - niveau vier</a:t>
            </a:r>
          </a:p>
          <a:p>
            <a:pPr lvl="4">
              <a:defRPr/>
            </a:pPr>
            <a:r>
              <a:t>Hoofdtekst - niveau vijf</a:t>
            </a:r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922555" y="13019484"/>
            <a:ext cx="521031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>
              <a:defRPr/>
            </a:pPr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6" r:id="rId24"/>
    <p:sldLayoutId id="2147483677" r:id="rId25"/>
    <p:sldLayoutId id="2147483678" r:id="rId26"/>
  </p:sldLayoutIdLst>
  <p:txStyles>
    <p:titleStyle>
      <a:lvl1pPr marL="0" marR="0" indent="0" algn="l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600" b="0" i="0" u="none" strike="noStrike" cap="none" spc="0">
          <a:solidFill>
            <a:srgbClr val="E11B22"/>
          </a:solidFill>
          <a:latin typeface="+mj-lt"/>
          <a:ea typeface="+mj-ea"/>
          <a:cs typeface="+mj-cs"/>
        </a:defRPr>
      </a:lvl1pPr>
      <a:lvl2pPr marL="0" marR="0" indent="0" algn="l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600" b="0" i="0" u="none" strike="noStrike" cap="none" spc="0">
          <a:solidFill>
            <a:srgbClr val="E11B22"/>
          </a:solidFill>
          <a:latin typeface="+mj-lt"/>
          <a:ea typeface="+mj-ea"/>
          <a:cs typeface="+mj-cs"/>
        </a:defRPr>
      </a:lvl2pPr>
      <a:lvl3pPr marL="0" marR="0" indent="0" algn="l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600" b="0" i="0" u="none" strike="noStrike" cap="none" spc="0">
          <a:solidFill>
            <a:srgbClr val="E11B22"/>
          </a:solidFill>
          <a:latin typeface="+mj-lt"/>
          <a:ea typeface="+mj-ea"/>
          <a:cs typeface="+mj-cs"/>
        </a:defRPr>
      </a:lvl3pPr>
      <a:lvl4pPr marL="0" marR="0" indent="0" algn="l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600" b="0" i="0" u="none" strike="noStrike" cap="none" spc="0">
          <a:solidFill>
            <a:srgbClr val="E11B22"/>
          </a:solidFill>
          <a:latin typeface="+mj-lt"/>
          <a:ea typeface="+mj-ea"/>
          <a:cs typeface="+mj-cs"/>
        </a:defRPr>
      </a:lvl4pPr>
      <a:lvl5pPr marL="0" marR="0" indent="0" algn="l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600" b="0" i="0" u="none" strike="noStrike" cap="none" spc="0">
          <a:solidFill>
            <a:srgbClr val="E11B22"/>
          </a:solidFill>
          <a:latin typeface="+mj-lt"/>
          <a:ea typeface="+mj-ea"/>
          <a:cs typeface="+mj-cs"/>
        </a:defRPr>
      </a:lvl5pPr>
      <a:lvl6pPr marL="0" marR="0" indent="0" algn="l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600" b="0" i="0" u="none" strike="noStrike" cap="none" spc="0">
          <a:solidFill>
            <a:srgbClr val="E11B22"/>
          </a:solidFill>
          <a:latin typeface="+mj-lt"/>
          <a:ea typeface="+mj-ea"/>
          <a:cs typeface="+mj-cs"/>
        </a:defRPr>
      </a:lvl6pPr>
      <a:lvl7pPr marL="0" marR="0" indent="0" algn="l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600" b="0" i="0" u="none" strike="noStrike" cap="none" spc="0">
          <a:solidFill>
            <a:srgbClr val="E11B22"/>
          </a:solidFill>
          <a:latin typeface="+mj-lt"/>
          <a:ea typeface="+mj-ea"/>
          <a:cs typeface="+mj-cs"/>
        </a:defRPr>
      </a:lvl7pPr>
      <a:lvl8pPr marL="0" marR="0" indent="0" algn="l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600" b="0" i="0" u="none" strike="noStrike" cap="none" spc="0">
          <a:solidFill>
            <a:srgbClr val="E11B22"/>
          </a:solidFill>
          <a:latin typeface="+mj-lt"/>
          <a:ea typeface="+mj-ea"/>
          <a:cs typeface="+mj-cs"/>
        </a:defRPr>
      </a:lvl8pPr>
      <a:lvl9pPr marL="0" marR="0" indent="0" algn="l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600" b="0" i="0" u="none" strike="noStrike" cap="none" spc="0">
          <a:solidFill>
            <a:srgbClr val="E11B22"/>
          </a:solidFill>
          <a:latin typeface="+mj-lt"/>
          <a:ea typeface="+mj-ea"/>
          <a:cs typeface="+mj-cs"/>
        </a:defRPr>
      </a:lvl9pPr>
    </p:titleStyle>
    <p:bodyStyle>
      <a:lvl1pPr marL="190223" marR="0" indent="-190223" algn="l" defTabSz="82153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50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813593" marR="0" indent="-496093" algn="l" defTabSz="82153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50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1201964" marR="0" indent="-566964" algn="l" defTabSz="82153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50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1613958" marR="0" indent="-661458" algn="l" defTabSz="82153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50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1991591" marR="0" indent="-721591" algn="l" defTabSz="82153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50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2248958" marR="0" indent="-661458" algn="l" defTabSz="82153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50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2566458" marR="0" indent="-661458" algn="l" defTabSz="82153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50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2883958" marR="0" indent="-661458" algn="l" defTabSz="82153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50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3201458" marR="0" indent="-661458" algn="l" defTabSz="821531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defRPr sz="50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ctr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ctr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ctr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ctr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ctr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ctr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ctr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ctr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ctr" defTabSz="82153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htmeetnet.nl/meetpunten?component=NO2Buisje" TargetMode="External"/><Relationship Id="rId2" Type="http://schemas.openxmlformats.org/officeDocument/2006/relationships/hyperlink" Target="https://hollandse-luchten.org/kaart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hyperlink" Target="https://maps.amsterdam.nl/no2/?LANG=n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hollandse-luchten.org/kaart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5464763" name="logo-hollandse-luchten.png" descr="logo-hollandse-luchten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97101" y="2004477"/>
            <a:ext cx="16789793" cy="6958854"/>
          </a:xfrm>
          <a:prstGeom prst="rect">
            <a:avLst/>
          </a:prstGeom>
          <a:ln w="12700">
            <a:miter/>
          </a:ln>
        </p:spPr>
      </p:pic>
      <p:pic>
        <p:nvPicPr>
          <p:cNvPr id="1382030738" name="Screenshot 2019-07-18 at 13.45.05.png" descr="Screenshot 2019-07-18 at 13.45.05.png"/>
          <p:cNvPicPr>
            <a:picLocks noChangeAspect="1"/>
          </p:cNvPicPr>
          <p:nvPr/>
        </p:nvPicPr>
        <p:blipFill>
          <a:blip r:embed="rId4"/>
          <a:srcRect l="1396" t="5945" r="77229" b="81767"/>
          <a:stretch/>
        </p:blipFill>
        <p:spPr bwMode="auto">
          <a:xfrm>
            <a:off x="1521009" y="11011110"/>
            <a:ext cx="3897624" cy="964611"/>
          </a:xfrm>
          <a:prstGeom prst="rect">
            <a:avLst/>
          </a:prstGeom>
          <a:ln w="12700">
            <a:miter/>
          </a:ln>
        </p:spPr>
      </p:pic>
      <p:pic>
        <p:nvPicPr>
          <p:cNvPr id="1944751556" name="Afbeelding 9295300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230156" y="11024532"/>
            <a:ext cx="4899326" cy="1181961"/>
          </a:xfrm>
          <a:prstGeom prst="rect">
            <a:avLst/>
          </a:prstGeom>
        </p:spPr>
      </p:pic>
      <p:pic>
        <p:nvPicPr>
          <p:cNvPr id="1261945743" name="Afbeelding 126194574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636445" y="12384957"/>
            <a:ext cx="2566376" cy="8041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9A2751D-60C6-7093-965D-ADB673DF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39" y="12164463"/>
            <a:ext cx="2898991" cy="12451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1934A3F-E6F5-7612-C3C0-1A3232F71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482" y="12206493"/>
            <a:ext cx="2322113" cy="11610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03FFB6-3FDA-4BC5-01F8-5442D2C9B5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416" y="10728230"/>
            <a:ext cx="3448721" cy="1530370"/>
          </a:xfrm>
          <a:prstGeom prst="rect">
            <a:avLst/>
          </a:prstGeom>
        </p:spPr>
      </p:pic>
      <p:sp>
        <p:nvSpPr>
          <p:cNvPr id="2" name="GLOBE Scholenbijeenkomst…">
            <a:extLst>
              <a:ext uri="{FF2B5EF4-FFF2-40B4-BE49-F238E27FC236}">
                <a16:creationId xmlns:a16="http://schemas.microsoft.com/office/drawing/2014/main" id="{76C15F57-018A-25CB-C5A8-A3152DF87562}"/>
              </a:ext>
            </a:extLst>
          </p:cNvPr>
          <p:cNvSpPr txBox="1"/>
          <p:nvPr/>
        </p:nvSpPr>
        <p:spPr bwMode="auto">
          <a:xfrm>
            <a:off x="6503368" y="8963331"/>
            <a:ext cx="10653860" cy="56425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>
              <a:defRPr/>
            </a:pPr>
            <a:r>
              <a:rPr lang="nl-NL" dirty="0"/>
              <a:t>Algemene presentatie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527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 bwMode="auto">
          <a:xfrm>
            <a:off x="13488144" y="2508078"/>
            <a:ext cx="9816082" cy="10636422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 marL="685800" marR="0" indent="-685800" algn="l" defTabSz="8215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5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Meet </a:t>
            </a:r>
            <a:r>
              <a:rPr lang="en-US" sz="5400" b="0" i="0" u="none" strike="noStrike" cap="none" spc="0" dirty="0" err="1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Stikstofdioxide</a:t>
            </a:r>
            <a:r>
              <a:rPr lang="en-US" sz="5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 (NO2)</a:t>
            </a:r>
            <a:endParaRPr lang="en-US" sz="3200" dirty="0">
              <a:latin typeface="Maax Regular"/>
              <a:ea typeface="Maax Regular"/>
              <a:cs typeface="Maax Regular"/>
            </a:endParaRPr>
          </a:p>
          <a:p>
            <a:pPr marL="685800" marR="0" indent="-685800" algn="l" defTabSz="8215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5400" dirty="0" err="1">
                <a:latin typeface="Maax Regular"/>
                <a:ea typeface="Maax Regular"/>
                <a:cs typeface="Maax Regular"/>
              </a:rPr>
              <a:t>Wordt</a:t>
            </a:r>
            <a:r>
              <a:rPr lang="en-US" sz="5400" dirty="0">
                <a:latin typeface="Maax Regular"/>
                <a:ea typeface="Maax Regular"/>
                <a:cs typeface="Maax Regular"/>
              </a:rPr>
              <a:t> </a:t>
            </a:r>
            <a:r>
              <a:rPr lang="en-US" sz="5400" dirty="0" err="1">
                <a:latin typeface="Maax Regular"/>
                <a:ea typeface="Maax Regular"/>
                <a:cs typeface="Maax Regular"/>
              </a:rPr>
              <a:t>elke</a:t>
            </a:r>
            <a:r>
              <a:rPr lang="en-US" sz="5400" dirty="0">
                <a:latin typeface="Maax Regular"/>
                <a:ea typeface="Maax Regular"/>
                <a:cs typeface="Maax Regular"/>
              </a:rPr>
              <a:t> </a:t>
            </a:r>
            <a:r>
              <a:rPr lang="en-US" sz="5400" dirty="0" err="1">
                <a:latin typeface="Maax Regular"/>
                <a:ea typeface="Maax Regular"/>
                <a:cs typeface="Maax Regular"/>
              </a:rPr>
              <a:t>vier</a:t>
            </a:r>
            <a:r>
              <a:rPr lang="en-US" sz="5400" dirty="0">
                <a:latin typeface="Maax Regular"/>
                <a:ea typeface="Maax Regular"/>
                <a:cs typeface="Maax Regular"/>
              </a:rPr>
              <a:t> </a:t>
            </a:r>
            <a:r>
              <a:rPr lang="en-US" sz="5400" dirty="0" err="1">
                <a:latin typeface="Maax Regular"/>
                <a:ea typeface="Maax Regular"/>
                <a:cs typeface="Maax Regular"/>
              </a:rPr>
              <a:t>weken</a:t>
            </a:r>
            <a:r>
              <a:rPr lang="en-US" sz="5400" dirty="0">
                <a:latin typeface="Maax Regular"/>
                <a:ea typeface="Maax Regular"/>
                <a:cs typeface="Maax Regular"/>
              </a:rPr>
              <a:t> </a:t>
            </a:r>
            <a:r>
              <a:rPr lang="en-US" sz="5400" dirty="0" err="1">
                <a:latin typeface="Maax Regular"/>
                <a:ea typeface="Maax Regular"/>
                <a:cs typeface="Maax Regular"/>
              </a:rPr>
              <a:t>vervangen</a:t>
            </a:r>
            <a:r>
              <a:rPr lang="en-US" sz="5400" dirty="0">
                <a:latin typeface="Maax Regular"/>
                <a:ea typeface="Maax Regular"/>
                <a:cs typeface="Maax Regular"/>
              </a:rPr>
              <a:t> door GGD Amsterdam</a:t>
            </a:r>
          </a:p>
          <a:p>
            <a:pPr marL="685800" marR="0" indent="-685800" algn="l" defTabSz="8215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5400" dirty="0" err="1">
                <a:latin typeface="Maax Regular"/>
                <a:ea typeface="Maax Regular"/>
                <a:cs typeface="Maax Regular"/>
              </a:rPr>
              <a:t>Bekijk</a:t>
            </a:r>
            <a:r>
              <a:rPr lang="en-US" sz="5400" dirty="0">
                <a:latin typeface="Maax Regular"/>
                <a:ea typeface="Maax Regular"/>
                <a:cs typeface="Maax Regular"/>
              </a:rPr>
              <a:t> de data op:</a:t>
            </a:r>
          </a:p>
          <a:p>
            <a:pPr marL="685800" lvl="3" indent="-685800" defTabSz="821530">
              <a:buFont typeface="Arial"/>
              <a:buChar char="•"/>
              <a:defRPr/>
            </a:pPr>
            <a:r>
              <a:rPr lang="en-US" sz="4000" dirty="0">
                <a:latin typeface="Maax Regular"/>
                <a:ea typeface="Maax Regular"/>
                <a:cs typeface="Maax Regular"/>
                <a:hlinkClick r:id="rId2"/>
              </a:rPr>
              <a:t>Hollandse </a:t>
            </a:r>
            <a:r>
              <a:rPr lang="en-US" sz="4000" dirty="0" err="1">
                <a:latin typeface="Maax Regular"/>
                <a:ea typeface="Maax Regular"/>
                <a:cs typeface="Maax Regular"/>
                <a:hlinkClick r:id="rId2"/>
              </a:rPr>
              <a:t>Luchten</a:t>
            </a:r>
            <a:endParaRPr lang="en-US" sz="4000" dirty="0">
              <a:latin typeface="Maax Regular"/>
              <a:ea typeface="Maax Regular"/>
              <a:cs typeface="Maax Regular"/>
            </a:endParaRPr>
          </a:p>
          <a:p>
            <a:pPr marL="685800" lvl="3" indent="-685800" defTabSz="821530">
              <a:buFont typeface="Arial"/>
              <a:buChar char="•"/>
              <a:defRPr/>
            </a:pPr>
            <a:r>
              <a:rPr lang="en-US" sz="4000" dirty="0">
                <a:latin typeface="Maax Regular"/>
                <a:ea typeface="Maax Regular"/>
                <a:cs typeface="Maax Regular"/>
                <a:hlinkClick r:id="rId3"/>
              </a:rPr>
              <a:t>Luchtmeetnet</a:t>
            </a:r>
            <a:endParaRPr lang="en-US" sz="4000" dirty="0">
              <a:latin typeface="Maax Regular"/>
              <a:ea typeface="Maax Regular"/>
              <a:cs typeface="Maax Regular"/>
            </a:endParaRPr>
          </a:p>
          <a:p>
            <a:pPr marL="685800" lvl="3" indent="-685800" defTabSz="821530">
              <a:buFont typeface="Arial"/>
              <a:buChar char="•"/>
              <a:defRPr/>
            </a:pPr>
            <a:r>
              <a:rPr lang="en-US" sz="4000" dirty="0">
                <a:latin typeface="Maax Regular"/>
                <a:ea typeface="Maax Regular"/>
                <a:cs typeface="Maax Regular"/>
                <a:hlinkClick r:id="rId4"/>
              </a:rPr>
              <a:t>GGD Amsterdam</a:t>
            </a:r>
            <a:endParaRPr lang="en-US" sz="4000" dirty="0">
              <a:latin typeface="Maax Regular"/>
              <a:ea typeface="Maax Regular"/>
              <a:cs typeface="Maax Regular"/>
            </a:endParaRPr>
          </a:p>
        </p:txBody>
      </p:sp>
      <p:sp>
        <p:nvSpPr>
          <p:cNvPr id="12" name="Tekstvak 11"/>
          <p:cNvSpPr txBox="1"/>
          <p:nvPr/>
        </p:nvSpPr>
        <p:spPr bwMode="auto">
          <a:xfrm>
            <a:off x="1390800" y="948828"/>
            <a:ext cx="12201524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nl-NL" sz="5400" dirty="0" err="1">
                <a:latin typeface="Waax Medium"/>
              </a:rPr>
              <a:t>Palmesbuisjes</a:t>
            </a:r>
            <a:endParaRPr lang="nl-NL" sz="5400" dirty="0">
              <a:latin typeface="Waax Medium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 l="50878" t="19922"/>
          <a:stretch/>
        </p:blipFill>
        <p:spPr bwMode="auto">
          <a:xfrm>
            <a:off x="1070619" y="2403515"/>
            <a:ext cx="11962967" cy="10983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3534653" name="Terugblik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 dirty="0"/>
              <a:t>Een meetvraag opstellen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202606" name="Content Placeholder 4"/>
          <p:cNvSpPr>
            <a:spLocks noGrp="1"/>
          </p:cNvSpPr>
          <p:nvPr>
            <p:ph sz="half" idx="3"/>
          </p:nvPr>
        </p:nvSpPr>
        <p:spPr bwMode="auto">
          <a:xfrm>
            <a:off x="5700116" y="3018233"/>
            <a:ext cx="12983765" cy="6824265"/>
          </a:xfrm>
        </p:spPr>
        <p:txBody>
          <a:bodyPr/>
          <a:lstStyle/>
          <a:p>
            <a:pPr marL="0" indent="0">
              <a:buClrTx/>
              <a:buSzPct val="100000"/>
              <a:buFontTx/>
              <a:buNone/>
              <a:defRPr/>
            </a:pPr>
            <a:r>
              <a:rPr lang="en-US" sz="7200">
                <a:latin typeface="Waax Medium"/>
              </a:rPr>
              <a:t>De meetvraag is het belangrijkste.</a:t>
            </a:r>
            <a:br>
              <a:rPr lang="en-US" sz="7200">
                <a:latin typeface="Waax Medium"/>
              </a:rPr>
            </a:br>
            <a:r>
              <a:rPr lang="en-US" sz="7200">
                <a:latin typeface="Waax Medium"/>
              </a:rPr>
              <a:t>De meetvraag bepaalt de locaties van de sensoren.</a:t>
            </a:r>
            <a:endParaRPr sz="720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1" name="Wijzig tekst: klik 2x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40303678" name=" 1340303677"/>
          <p:cNvSpPr/>
          <p:nvPr/>
        </p:nvSpPr>
        <p:spPr bwMode="auto">
          <a:xfrm>
            <a:off x="12064558" y="6629400"/>
            <a:ext cx="254916" cy="5486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132311936" name="Afbeelding 213231193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72142" y="-453571"/>
            <a:ext cx="26765357" cy="150555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95059" name=" 121695058"/>
          <p:cNvSpPr/>
          <p:nvPr/>
        </p:nvSpPr>
        <p:spPr bwMode="auto">
          <a:xfrm>
            <a:off x="13088903" y="6577572"/>
            <a:ext cx="467060" cy="54867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65146123" name="Afbeelding 11651461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502" y="-1039320"/>
            <a:ext cx="24384000" cy="163311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5" name="Lijn"/>
          <p:cNvSpPr/>
          <p:nvPr/>
        </p:nvSpPr>
        <p:spPr bwMode="auto">
          <a:xfrm>
            <a:off x="3659741" y="4501017"/>
            <a:ext cx="15752172" cy="7220"/>
          </a:xfrm>
          <a:prstGeom prst="line">
            <a:avLst/>
          </a:prstGeom>
          <a:ln w="1143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</a:defRPr>
            </a:pPr>
            <a:endParaRPr/>
          </a:p>
        </p:txBody>
      </p:sp>
      <p:sp>
        <p:nvSpPr>
          <p:cNvPr id="297" name="Lijn"/>
          <p:cNvSpPr/>
          <p:nvPr/>
        </p:nvSpPr>
        <p:spPr bwMode="auto">
          <a:xfrm>
            <a:off x="6103139" y="4501016"/>
            <a:ext cx="12863918" cy="1"/>
          </a:xfrm>
          <a:prstGeom prst="line">
            <a:avLst/>
          </a:prstGeom>
          <a:ln w="127000">
            <a:solidFill>
              <a:srgbClr val="29BDBE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</a:defRPr>
            </a:pPr>
            <a:endParaRPr/>
          </a:p>
        </p:txBody>
      </p:sp>
      <p:sp>
        <p:nvSpPr>
          <p:cNvPr id="300" name="Lijn"/>
          <p:cNvSpPr/>
          <p:nvPr/>
        </p:nvSpPr>
        <p:spPr bwMode="auto">
          <a:xfrm>
            <a:off x="3659741" y="4493799"/>
            <a:ext cx="2555829" cy="14438"/>
          </a:xfrm>
          <a:prstGeom prst="line">
            <a:avLst/>
          </a:prstGeom>
          <a:ln w="127000">
            <a:solidFill>
              <a:srgbClr val="FAA61A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</a:defRPr>
            </a:pPr>
            <a:endParaRPr/>
          </a:p>
        </p:txBody>
      </p:sp>
      <p:sp>
        <p:nvSpPr>
          <p:cNvPr id="309" name="7. Deelnemers aanmelden"/>
          <p:cNvSpPr txBox="1"/>
          <p:nvPr/>
        </p:nvSpPr>
        <p:spPr bwMode="auto">
          <a:xfrm>
            <a:off x="3325548" y="10012450"/>
            <a:ext cx="2231625" cy="1006044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rPr sz="2800" dirty="0" err="1"/>
              <a:t>Deelnemers</a:t>
            </a:r>
            <a:r>
              <a:rPr sz="2800" dirty="0"/>
              <a:t> </a:t>
            </a:r>
            <a:r>
              <a:rPr sz="2800" dirty="0" err="1"/>
              <a:t>aanmelden</a:t>
            </a:r>
            <a:endParaRPr sz="2800" dirty="0"/>
          </a:p>
        </p:txBody>
      </p:sp>
      <p:sp>
        <p:nvSpPr>
          <p:cNvPr id="312" name="10. Meetup data-analyse"/>
          <p:cNvSpPr txBox="1"/>
          <p:nvPr/>
        </p:nvSpPr>
        <p:spPr bwMode="auto">
          <a:xfrm>
            <a:off x="8225286" y="5216989"/>
            <a:ext cx="2891874" cy="996349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rPr sz="2800" dirty="0" err="1"/>
              <a:t>Bijeenkomst</a:t>
            </a:r>
            <a:r>
              <a:rPr sz="2800" dirty="0"/>
              <a:t> data-</a:t>
            </a:r>
            <a:r>
              <a:rPr sz="2800" dirty="0" err="1"/>
              <a:t>analyse</a:t>
            </a:r>
            <a:endParaRPr dirty="0"/>
          </a:p>
        </p:txBody>
      </p:sp>
      <p:sp>
        <p:nvSpPr>
          <p:cNvPr id="313" name="11. Meetup data-analyse"/>
          <p:cNvSpPr txBox="1"/>
          <p:nvPr/>
        </p:nvSpPr>
        <p:spPr bwMode="auto">
          <a:xfrm>
            <a:off x="15936416" y="5129808"/>
            <a:ext cx="2891550" cy="996349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rPr sz="2800"/>
              <a:t>Bijeenkomst data-analyse</a:t>
            </a:r>
            <a:endParaRPr/>
          </a:p>
        </p:txBody>
      </p:sp>
      <p:sp>
        <p:nvSpPr>
          <p:cNvPr id="314" name="12 Afsluiten meetperiode en reflectie"/>
          <p:cNvSpPr txBox="1"/>
          <p:nvPr/>
        </p:nvSpPr>
        <p:spPr bwMode="auto">
          <a:xfrm>
            <a:off x="18385005" y="6462001"/>
            <a:ext cx="2335581" cy="1423069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rPr sz="2800"/>
              <a:t>Afsluiten meetperiode en reflectie</a:t>
            </a:r>
            <a:endParaRPr/>
          </a:p>
        </p:txBody>
      </p:sp>
      <p:sp>
        <p:nvSpPr>
          <p:cNvPr id="315" name="13. Optioneel: nieuwe meetperiode starten"/>
          <p:cNvSpPr txBox="1"/>
          <p:nvPr/>
        </p:nvSpPr>
        <p:spPr bwMode="auto">
          <a:xfrm>
            <a:off x="19386510" y="8579969"/>
            <a:ext cx="2890939" cy="12096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>
              <a:defRPr sz="2300">
                <a:solidFill>
                  <a:srgbClr val="818285"/>
                </a:solidFill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rPr dirty="0"/>
              <a:t>13. </a:t>
            </a:r>
            <a:r>
              <a:rPr dirty="0" err="1"/>
              <a:t>Optioneel</a:t>
            </a:r>
            <a:r>
              <a:rPr dirty="0"/>
              <a:t>: </a:t>
            </a:r>
            <a:r>
              <a:rPr dirty="0" err="1"/>
              <a:t>nieuwe</a:t>
            </a:r>
            <a:r>
              <a:rPr dirty="0"/>
              <a:t> </a:t>
            </a:r>
            <a:r>
              <a:rPr dirty="0" err="1"/>
              <a:t>meetperiode</a:t>
            </a:r>
            <a:r>
              <a:rPr dirty="0"/>
              <a:t> </a:t>
            </a:r>
            <a:r>
              <a:rPr dirty="0" err="1"/>
              <a:t>starten</a:t>
            </a:r>
            <a:endParaRPr dirty="0"/>
          </a:p>
        </p:txBody>
      </p:sp>
      <p:sp>
        <p:nvSpPr>
          <p:cNvPr id="324" name="Lijn"/>
          <p:cNvSpPr/>
          <p:nvPr/>
        </p:nvSpPr>
        <p:spPr bwMode="auto">
          <a:xfrm flipV="1">
            <a:off x="4487515" y="3897328"/>
            <a:ext cx="47743" cy="581315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</a:defRPr>
            </a:pPr>
            <a:endParaRPr/>
          </a:p>
        </p:txBody>
      </p:sp>
      <p:sp>
        <p:nvSpPr>
          <p:cNvPr id="325" name="-1"/>
          <p:cNvSpPr txBox="1"/>
          <p:nvPr/>
        </p:nvSpPr>
        <p:spPr bwMode="auto">
          <a:xfrm>
            <a:off x="1980318" y="2901631"/>
            <a:ext cx="2089579" cy="498212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rPr lang="nl-NL" dirty="0"/>
              <a:t>maanden</a:t>
            </a:r>
            <a:endParaRPr dirty="0"/>
          </a:p>
        </p:txBody>
      </p:sp>
      <p:sp>
        <p:nvSpPr>
          <p:cNvPr id="326" name="-0,5"/>
          <p:cNvSpPr txBox="1"/>
          <p:nvPr/>
        </p:nvSpPr>
        <p:spPr bwMode="auto">
          <a:xfrm>
            <a:off x="5026893" y="2905269"/>
            <a:ext cx="745911" cy="4984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t>-0,5</a:t>
            </a:r>
          </a:p>
        </p:txBody>
      </p:sp>
      <p:sp>
        <p:nvSpPr>
          <p:cNvPr id="327" name="Lijn"/>
          <p:cNvSpPr/>
          <p:nvPr/>
        </p:nvSpPr>
        <p:spPr bwMode="auto">
          <a:xfrm flipH="1" flipV="1">
            <a:off x="5503968" y="3796320"/>
            <a:ext cx="53203" cy="491733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</a:defRPr>
            </a:pPr>
            <a:endParaRPr/>
          </a:p>
        </p:txBody>
      </p:sp>
      <p:sp>
        <p:nvSpPr>
          <p:cNvPr id="328" name="0"/>
          <p:cNvSpPr txBox="1"/>
          <p:nvPr/>
        </p:nvSpPr>
        <p:spPr bwMode="auto">
          <a:xfrm>
            <a:off x="5826731" y="2905269"/>
            <a:ext cx="745910" cy="4984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t>0</a:t>
            </a:r>
          </a:p>
        </p:txBody>
      </p:sp>
      <p:sp>
        <p:nvSpPr>
          <p:cNvPr id="329" name="Lijn"/>
          <p:cNvSpPr/>
          <p:nvPr/>
        </p:nvSpPr>
        <p:spPr bwMode="auto">
          <a:xfrm flipV="1">
            <a:off x="6147590" y="3879640"/>
            <a:ext cx="1" cy="2666800"/>
          </a:xfrm>
          <a:prstGeom prst="line">
            <a:avLst/>
          </a:prstGeom>
          <a:ln w="571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</a:defRPr>
            </a:pPr>
            <a:endParaRPr/>
          </a:p>
        </p:txBody>
      </p:sp>
      <p:sp>
        <p:nvSpPr>
          <p:cNvPr id="331" name="Lijn"/>
          <p:cNvSpPr/>
          <p:nvPr/>
        </p:nvSpPr>
        <p:spPr bwMode="auto">
          <a:xfrm flipV="1">
            <a:off x="9227733" y="3897328"/>
            <a:ext cx="1" cy="122181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</a:defRPr>
            </a:pPr>
            <a:endParaRPr/>
          </a:p>
        </p:txBody>
      </p:sp>
      <p:sp>
        <p:nvSpPr>
          <p:cNvPr id="332" name="3"/>
          <p:cNvSpPr txBox="1"/>
          <p:nvPr/>
        </p:nvSpPr>
        <p:spPr bwMode="auto">
          <a:xfrm>
            <a:off x="8854778" y="2894171"/>
            <a:ext cx="745911" cy="4984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t>3</a:t>
            </a:r>
          </a:p>
        </p:txBody>
      </p:sp>
      <p:sp>
        <p:nvSpPr>
          <p:cNvPr id="336" name="Lijn"/>
          <p:cNvSpPr/>
          <p:nvPr/>
        </p:nvSpPr>
        <p:spPr bwMode="auto">
          <a:xfrm flipV="1">
            <a:off x="17836634" y="3913406"/>
            <a:ext cx="1" cy="118965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</a:defRPr>
            </a:pPr>
            <a:endParaRPr/>
          </a:p>
        </p:txBody>
      </p:sp>
      <p:sp>
        <p:nvSpPr>
          <p:cNvPr id="337" name="Lijn"/>
          <p:cNvSpPr/>
          <p:nvPr/>
        </p:nvSpPr>
        <p:spPr bwMode="auto">
          <a:xfrm flipV="1">
            <a:off x="19386511" y="3894116"/>
            <a:ext cx="0" cy="243307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</a:defRPr>
            </a:pPr>
            <a:endParaRPr/>
          </a:p>
        </p:txBody>
      </p:sp>
      <p:sp>
        <p:nvSpPr>
          <p:cNvPr id="338" name="Lijn"/>
          <p:cNvSpPr/>
          <p:nvPr/>
        </p:nvSpPr>
        <p:spPr bwMode="auto">
          <a:xfrm flipH="1" flipV="1">
            <a:off x="20902691" y="3913478"/>
            <a:ext cx="71080" cy="4509018"/>
          </a:xfrm>
          <a:prstGeom prst="line">
            <a:avLst/>
          </a:prstGeom>
          <a:ln w="50800">
            <a:solidFill>
              <a:srgbClr val="000000"/>
            </a:solidFill>
            <a:prstDash val="sysDot"/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</a:defRPr>
            </a:pPr>
            <a:endParaRPr/>
          </a:p>
        </p:txBody>
      </p:sp>
      <p:sp>
        <p:nvSpPr>
          <p:cNvPr id="339" name="12"/>
          <p:cNvSpPr txBox="1"/>
          <p:nvPr/>
        </p:nvSpPr>
        <p:spPr bwMode="auto">
          <a:xfrm>
            <a:off x="17537787" y="2901498"/>
            <a:ext cx="745911" cy="4984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t>12</a:t>
            </a:r>
          </a:p>
        </p:txBody>
      </p:sp>
      <p:sp>
        <p:nvSpPr>
          <p:cNvPr id="340" name="13"/>
          <p:cNvSpPr txBox="1"/>
          <p:nvPr/>
        </p:nvSpPr>
        <p:spPr bwMode="auto">
          <a:xfrm>
            <a:off x="19013556" y="2905269"/>
            <a:ext cx="745911" cy="4984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t>13</a:t>
            </a:r>
          </a:p>
        </p:txBody>
      </p:sp>
      <p:sp>
        <p:nvSpPr>
          <p:cNvPr id="341" name="Lijn"/>
          <p:cNvSpPr/>
          <p:nvPr/>
        </p:nvSpPr>
        <p:spPr bwMode="auto">
          <a:xfrm>
            <a:off x="19203923" y="4508235"/>
            <a:ext cx="1990300" cy="1"/>
          </a:xfrm>
          <a:prstGeom prst="line">
            <a:avLst/>
          </a:prstGeom>
          <a:ln w="76200">
            <a:solidFill>
              <a:srgbClr val="000000"/>
            </a:solidFill>
            <a:prstDash val="sysDot"/>
            <a:miter lim="400000"/>
          </a:ln>
        </p:spPr>
        <p:txBody>
          <a:bodyPr lIns="0" tIns="0" rIns="0" bIns="0"/>
          <a:lstStyle/>
          <a:p>
            <a:pPr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1350558419" name=" 1350558418"/>
          <p:cNvSpPr/>
          <p:nvPr/>
        </p:nvSpPr>
        <p:spPr bwMode="auto">
          <a:xfrm>
            <a:off x="10242433" y="7415502"/>
            <a:ext cx="261122" cy="5486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9F19F4-4E89-E92A-FA18-985E4DCF2E65}"/>
              </a:ext>
            </a:extLst>
          </p:cNvPr>
          <p:cNvSpPr txBox="1"/>
          <p:nvPr/>
        </p:nvSpPr>
        <p:spPr bwMode="auto">
          <a:xfrm>
            <a:off x="2223342" y="1241376"/>
            <a:ext cx="3641682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6000" dirty="0" err="1"/>
              <a:t>Vervolg</a:t>
            </a:r>
            <a:endParaRPr lang="nl-NL" sz="800" dirty="0">
              <a:solidFill>
                <a:schemeClr val="tx1"/>
              </a:solidFill>
              <a:latin typeface="Waax Medium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600E1AD-F478-99B3-FF63-2F1B9B2F11E3}"/>
              </a:ext>
            </a:extLst>
          </p:cNvPr>
          <p:cNvSpPr txBox="1"/>
          <p:nvPr/>
        </p:nvSpPr>
        <p:spPr bwMode="auto">
          <a:xfrm>
            <a:off x="3897580" y="8837464"/>
            <a:ext cx="4500021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 sz="2300">
                <a:latin typeface="Maax Regular"/>
                <a:ea typeface="Maax Regular"/>
                <a:cs typeface="Maax Regular"/>
              </a:defRPr>
            </a:pPr>
            <a:r>
              <a:rPr lang="en-US" sz="2800" dirty="0" err="1"/>
              <a:t>Startbijeenkomst</a:t>
            </a:r>
            <a:r>
              <a:rPr lang="en-US" sz="2800" dirty="0"/>
              <a:t> I: </a:t>
            </a:r>
          </a:p>
          <a:p>
            <a:pPr>
              <a:defRPr sz="2300">
                <a:latin typeface="Maax Regular"/>
                <a:ea typeface="Maax Regular"/>
                <a:cs typeface="Maax Regular"/>
              </a:defRPr>
            </a:pPr>
            <a:r>
              <a:rPr lang="en-US" sz="2800" dirty="0" err="1"/>
              <a:t>Meetvragen</a:t>
            </a:r>
            <a:endParaRPr lang="en-US" sz="28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B6E501D-B8D0-B778-4818-76B39B7D33C3}"/>
              </a:ext>
            </a:extLst>
          </p:cNvPr>
          <p:cNvSpPr txBox="1"/>
          <p:nvPr/>
        </p:nvSpPr>
        <p:spPr bwMode="auto">
          <a:xfrm>
            <a:off x="5074008" y="6647505"/>
            <a:ext cx="4500021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 sz="2300">
                <a:latin typeface="Maax Regular"/>
                <a:ea typeface="Maax Regular"/>
                <a:cs typeface="Maax Regular"/>
              </a:defRPr>
            </a:pPr>
            <a:r>
              <a:rPr lang="en-US" sz="2800" dirty="0" err="1"/>
              <a:t>Startbijeenkomst</a:t>
            </a:r>
            <a:r>
              <a:rPr lang="en-US" sz="2800" dirty="0"/>
              <a:t> II: </a:t>
            </a:r>
          </a:p>
          <a:p>
            <a:pPr>
              <a:defRPr sz="2300">
                <a:latin typeface="Maax Regular"/>
                <a:ea typeface="Maax Regular"/>
                <a:cs typeface="Maax Regular"/>
              </a:defRPr>
            </a:pPr>
            <a:r>
              <a:rPr lang="en-US" sz="2800" dirty="0" err="1"/>
              <a:t>Meetplan</a:t>
            </a:r>
            <a:r>
              <a:rPr lang="en-US" sz="2800" dirty="0"/>
              <a:t> </a:t>
            </a:r>
            <a:r>
              <a:rPr lang="en-US" sz="2800" dirty="0" err="1"/>
              <a:t>opstellen</a:t>
            </a:r>
            <a:endParaRPr lang="en-US" sz="2800" dirty="0"/>
          </a:p>
          <a:p>
            <a:pPr>
              <a:defRPr sz="2300">
                <a:latin typeface="Maax Regular"/>
                <a:ea typeface="Maax Regular"/>
                <a:cs typeface="Maax Regular"/>
              </a:defRPr>
            </a:pPr>
            <a:r>
              <a:rPr lang="en-US" sz="2800" dirty="0"/>
              <a:t> &amp; </a:t>
            </a:r>
          </a:p>
          <a:p>
            <a:pPr>
              <a:defRPr sz="2300">
                <a:latin typeface="Maax Regular"/>
                <a:ea typeface="Maax Regular"/>
                <a:cs typeface="Maax Regular"/>
              </a:defRPr>
            </a:pPr>
            <a:r>
              <a:rPr lang="en-US" sz="2800" dirty="0" err="1"/>
              <a:t>Starten</a:t>
            </a:r>
            <a:r>
              <a:rPr lang="en-US" sz="2800" dirty="0"/>
              <a:t> met </a:t>
            </a:r>
            <a:r>
              <a:rPr lang="en-US" sz="2800" dirty="0" err="1"/>
              <a:t>meten</a:t>
            </a:r>
            <a:endParaRPr lang="en-US" sz="2800" dirty="0"/>
          </a:p>
        </p:txBody>
      </p:sp>
      <p:sp>
        <p:nvSpPr>
          <p:cNvPr id="14" name="-1">
            <a:extLst>
              <a:ext uri="{FF2B5EF4-FFF2-40B4-BE49-F238E27FC236}">
                <a16:creationId xmlns:a16="http://schemas.microsoft.com/office/drawing/2014/main" id="{F89128A5-E44F-9603-7272-7690EE2151B1}"/>
              </a:ext>
            </a:extLst>
          </p:cNvPr>
          <p:cNvSpPr txBox="1"/>
          <p:nvPr/>
        </p:nvSpPr>
        <p:spPr bwMode="auto">
          <a:xfrm>
            <a:off x="4252361" y="2897560"/>
            <a:ext cx="554739" cy="4984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 anchor="ctr">
            <a:spAutoFit/>
          </a:bodyPr>
          <a:lstStyle>
            <a:lvl1pPr>
              <a:defRPr sz="2300">
                <a:latin typeface="Maax Regular"/>
                <a:ea typeface="Maax Regular"/>
                <a:cs typeface="Maax Regular"/>
              </a:defRPr>
            </a:lvl1pPr>
          </a:lstStyle>
          <a:p>
            <a:pPr>
              <a:defRPr/>
            </a:pPr>
            <a:r>
              <a:rPr dirty="0"/>
              <a:t>-1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7675741" name="Titeltekst"/>
          <p:cNvSpPr txBox="1">
            <a:spLocks noGrp="1"/>
          </p:cNvSpPr>
          <p:nvPr>
            <p:ph type="title"/>
          </p:nvPr>
        </p:nvSpPr>
        <p:spPr bwMode="auto">
          <a:xfrm>
            <a:off x="3436092" y="5608332"/>
            <a:ext cx="17511815" cy="1569881"/>
          </a:xfrm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nl-NL" dirty="0"/>
              <a:t>Vul </a:t>
            </a:r>
            <a:r>
              <a:rPr lang="nl-NL"/>
              <a:t>aan 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376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8399096" name="Titeltekst"/>
          <p:cNvSpPr txBox="1">
            <a:spLocks noGrp="1"/>
          </p:cNvSpPr>
          <p:nvPr>
            <p:ph type="title"/>
          </p:nvPr>
        </p:nvSpPr>
        <p:spPr bwMode="auto">
          <a:xfrm>
            <a:off x="1678832" y="3041576"/>
            <a:ext cx="21947659" cy="8424936"/>
          </a:xfrm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dirty="0"/>
              <a:t>Word lid van Hollandse </a:t>
            </a:r>
            <a:r>
              <a:rPr dirty="0" err="1"/>
              <a:t>Luchten</a:t>
            </a:r>
            <a:r>
              <a:rPr dirty="0"/>
              <a:t>:</a:t>
            </a:r>
            <a:br>
              <a:rPr dirty="0"/>
            </a:br>
            <a:r>
              <a:rPr lang="en-US" sz="1000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  <a:t>hollandse-luchten.org</a:t>
            </a:r>
            <a:r>
              <a:rPr lang="en-US" sz="10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  <a:t>/</a:t>
            </a:r>
            <a:r>
              <a:rPr lang="en-US" sz="1000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  <a:t>aanmelden</a:t>
            </a:r>
            <a:br>
              <a:rPr lang="en-US" sz="10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</a:br>
            <a:br>
              <a:rPr lang="en-US" sz="10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</a:br>
            <a:r>
              <a:rPr lang="en-US" sz="1000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  <a:t>Vragen</a:t>
            </a:r>
            <a:r>
              <a:rPr lang="en-US" dirty="0">
                <a:latin typeface="Maax Medium"/>
                <a:ea typeface="Maax Medium"/>
                <a:cs typeface="Maax Medium"/>
              </a:rPr>
              <a:t>? </a:t>
            </a:r>
            <a:r>
              <a:rPr lang="en-US" sz="10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  <a:t>Ga </a:t>
            </a:r>
            <a:r>
              <a:rPr lang="en-US" sz="1000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  <a:t>naar</a:t>
            </a:r>
            <a:r>
              <a:rPr lang="en-US" sz="10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  <a:t> </a:t>
            </a:r>
            <a:br>
              <a:rPr lang="en-US" sz="10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</a:br>
            <a:r>
              <a:rPr lang="en-US" sz="1000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  <a:t>hollandse-luchten.org</a:t>
            </a:r>
            <a:r>
              <a:rPr lang="en-US" sz="100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Maax Medium"/>
                <a:ea typeface="Maax Medium"/>
                <a:cs typeface="Maax Medium"/>
              </a:rPr>
              <a:t>/contact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5464763" name="logo-hollandse-luchten.png" descr="logo-hollandse-luchten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97101" y="2004477"/>
            <a:ext cx="16789793" cy="6958854"/>
          </a:xfrm>
          <a:prstGeom prst="rect">
            <a:avLst/>
          </a:prstGeom>
          <a:ln w="12700">
            <a:miter/>
          </a:ln>
        </p:spPr>
      </p:pic>
      <p:pic>
        <p:nvPicPr>
          <p:cNvPr id="1382030738" name="Screenshot 2019-07-18 at 13.45.05.png" descr="Screenshot 2019-07-18 at 13.45.05.png"/>
          <p:cNvPicPr>
            <a:picLocks noChangeAspect="1"/>
          </p:cNvPicPr>
          <p:nvPr/>
        </p:nvPicPr>
        <p:blipFill>
          <a:blip r:embed="rId4"/>
          <a:srcRect l="1396" t="5945" r="77229" b="81767"/>
          <a:stretch/>
        </p:blipFill>
        <p:spPr bwMode="auto">
          <a:xfrm>
            <a:off x="1521009" y="11011110"/>
            <a:ext cx="3897624" cy="964611"/>
          </a:xfrm>
          <a:prstGeom prst="rect">
            <a:avLst/>
          </a:prstGeom>
          <a:ln w="12700">
            <a:miter/>
          </a:ln>
        </p:spPr>
      </p:pic>
      <p:pic>
        <p:nvPicPr>
          <p:cNvPr id="1944751556" name="Afbeelding 9295300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230156" y="11024532"/>
            <a:ext cx="4899326" cy="1181961"/>
          </a:xfrm>
          <a:prstGeom prst="rect">
            <a:avLst/>
          </a:prstGeom>
        </p:spPr>
      </p:pic>
      <p:pic>
        <p:nvPicPr>
          <p:cNvPr id="1261945743" name="Afbeelding 126194574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636445" y="12384957"/>
            <a:ext cx="2566376" cy="8041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9A2751D-60C6-7093-965D-ADB673DF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39" y="12164463"/>
            <a:ext cx="2898991" cy="12451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1934A3F-E6F5-7612-C3C0-1A3232F71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482" y="12206493"/>
            <a:ext cx="2322113" cy="116105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03FFB6-3FDA-4BC5-01F8-5442D2C9B5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416" y="10728230"/>
            <a:ext cx="3448721" cy="15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8" name="Inhoud"/>
          <p:cNvSpPr txBox="1">
            <a:spLocks noGrp="1"/>
          </p:cNvSpPr>
          <p:nvPr>
            <p:ph type="title"/>
          </p:nvPr>
        </p:nvSpPr>
        <p:spPr bwMode="auto">
          <a:xfrm>
            <a:off x="3577733" y="750093"/>
            <a:ext cx="15050501" cy="13215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>
                <a:latin typeface="Waax Medium"/>
                <a:ea typeface="Waax Medium"/>
                <a:cs typeface="Waax Medium"/>
              </a:rPr>
              <a:t>Inhoud</a:t>
            </a:r>
            <a:endParaRPr/>
          </a:p>
        </p:txBody>
      </p:sp>
      <p:sp>
        <p:nvSpPr>
          <p:cNvPr id="379" name="Hollandse Luchten: introductie…"/>
          <p:cNvSpPr txBox="1">
            <a:spLocks noGrp="1"/>
          </p:cNvSpPr>
          <p:nvPr>
            <p:ph type="body" idx="1"/>
          </p:nvPr>
        </p:nvSpPr>
        <p:spPr bwMode="auto">
          <a:xfrm>
            <a:off x="3657188" y="2516058"/>
            <a:ext cx="17441840" cy="10238306"/>
          </a:xfrm>
          <a:prstGeom prst="rect">
            <a:avLst/>
          </a:prstGeom>
        </p:spPr>
        <p:txBody>
          <a:bodyPr/>
          <a:lstStyle/>
          <a:p>
            <a:pPr marL="813592" lvl="1" indent="-496092">
              <a:buSzPct val="100000"/>
              <a:buChar char="•"/>
              <a:defRPr sz="5000">
                <a:latin typeface="Waax Medium"/>
                <a:ea typeface="Waax Medium"/>
                <a:cs typeface="Waax Medium"/>
              </a:defRPr>
            </a:pPr>
            <a:r>
              <a:rPr lang="en-US" dirty="0">
                <a:latin typeface="Maax Regular"/>
                <a:ea typeface="Maax Regular"/>
                <a:cs typeface="Maax Regular"/>
              </a:rPr>
              <a:t>Wat is Hollandse </a:t>
            </a:r>
            <a:r>
              <a:rPr lang="en-US" dirty="0" err="1">
                <a:latin typeface="Maax Regular"/>
                <a:ea typeface="Maax Regular"/>
                <a:cs typeface="Maax Regular"/>
              </a:rPr>
              <a:t>Luchten</a:t>
            </a:r>
            <a:r>
              <a:rPr lang="en-US" dirty="0">
                <a:latin typeface="Maax Regular"/>
                <a:ea typeface="Maax Regular"/>
                <a:cs typeface="Maax Regular"/>
              </a:rPr>
              <a:t>?</a:t>
            </a:r>
          </a:p>
          <a:p>
            <a:pPr marL="813592" lvl="1" indent="-496092">
              <a:buSzPct val="100000"/>
              <a:buChar char="•"/>
              <a:defRPr sz="5000">
                <a:latin typeface="Waax Medium"/>
                <a:ea typeface="Waax Medium"/>
                <a:cs typeface="Waax Medium"/>
              </a:defRPr>
            </a:pPr>
            <a:r>
              <a:rPr lang="en-US" dirty="0" err="1">
                <a:latin typeface="Maax Regular"/>
                <a:ea typeface="Maax Regular"/>
                <a:cs typeface="Maax Regular"/>
              </a:rPr>
              <a:t>Meettechnieken</a:t>
            </a:r>
            <a:endParaRPr dirty="0">
              <a:latin typeface="Maax Regular"/>
              <a:ea typeface="Maax Regular"/>
              <a:cs typeface="Maax Regular"/>
            </a:endParaRPr>
          </a:p>
          <a:p>
            <a:pPr marL="813592" lvl="3" indent="-496092">
              <a:buSzPct val="100000"/>
              <a:buChar char="•"/>
              <a:defRPr sz="5000">
                <a:latin typeface="Waax Medium"/>
                <a:ea typeface="Waax Medium"/>
                <a:cs typeface="Waax Medium"/>
              </a:defRPr>
            </a:pPr>
            <a:r>
              <a:rPr lang="nl-NL" sz="50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Een meetvraag opstellen</a:t>
            </a:r>
          </a:p>
          <a:p>
            <a:pPr marL="813592" lvl="3" indent="-496092">
              <a:buSzPct val="100000"/>
              <a:buChar char="•"/>
              <a:defRPr sz="5000">
                <a:latin typeface="Waax Medium"/>
                <a:ea typeface="Waax Medium"/>
                <a:cs typeface="Waax Medium"/>
              </a:defRPr>
            </a:pPr>
            <a:r>
              <a:rPr lang="nl-NL" dirty="0">
                <a:latin typeface="Maax Regular"/>
                <a:ea typeface="Maax Regular"/>
                <a:cs typeface="Maax Regular"/>
              </a:rPr>
              <a:t>Tijdlijn</a:t>
            </a:r>
            <a:endParaRPr dirty="0">
              <a:latin typeface="Maax Regular"/>
              <a:ea typeface="Maax Regular"/>
              <a:cs typeface="Maax Regular"/>
            </a:endParaRPr>
          </a:p>
          <a:p>
            <a:pPr marL="813593" lvl="3" indent="-496093">
              <a:buSzPct val="100000"/>
              <a:buChar char="•"/>
              <a:defRPr sz="5000">
                <a:latin typeface="Waax Medium"/>
                <a:ea typeface="Waax Medium"/>
                <a:cs typeface="Waax Medium"/>
              </a:defRPr>
            </a:pPr>
            <a:r>
              <a:rPr lang="nl-NL" dirty="0">
                <a:latin typeface="Maax Regular"/>
                <a:ea typeface="Maax Regular"/>
                <a:cs typeface="Maax Regular"/>
              </a:rPr>
              <a:t>[vul aan]</a:t>
            </a:r>
            <a:endParaRPr dirty="0">
              <a:latin typeface="Maax Regular"/>
              <a:ea typeface="Maax Regular"/>
              <a:cs typeface="Maax Regular"/>
            </a:endParaRPr>
          </a:p>
          <a:p>
            <a:pPr marL="813593" lvl="3" indent="-496093">
              <a:buSzPct val="100000"/>
              <a:buChar char="•"/>
              <a:defRPr sz="5000">
                <a:latin typeface="Waax Medium"/>
                <a:ea typeface="Waax Medium"/>
                <a:cs typeface="Waax Medium"/>
              </a:defRPr>
            </a:pPr>
            <a:endParaRPr dirty="0">
              <a:latin typeface="Maax Regular"/>
              <a:ea typeface="Maax Regular"/>
              <a:cs typeface="Maax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7754024" name="38184541742_74f1d1801e_b.jpg"/>
          <p:cNvSpPr>
            <a:spLocks noGrp="1"/>
          </p:cNvSpPr>
          <p:nvPr>
            <p:ph type="pic" idx="21"/>
          </p:nvPr>
        </p:nvSpPr>
        <p:spPr bwMode="auto">
          <a:xfrm>
            <a:off x="1920665" y="0"/>
            <a:ext cx="20614105" cy="13769578"/>
          </a:xfrm>
          <a:prstGeom prst="rect">
            <a:avLst/>
          </a:prstGeom>
        </p:spPr>
        <p:txBody>
          <a:bodyPr lIns="91438" tIns="45718" rIns="91438" bIns="45718"/>
          <a:lstStyle/>
          <a:p>
            <a:pPr>
              <a:defRPr/>
            </a:pPr>
            <a:endParaRPr/>
          </a:p>
        </p:txBody>
      </p:sp>
      <p:pic>
        <p:nvPicPr>
          <p:cNvPr id="918802539" name="Afbeelding 91880253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280356"/>
            <a:ext cx="24384000" cy="16276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0370363" name="Bewoners een platform geven om het gesprek aan te gaan met instituties, experts en bedrijven en zo de fysieke leefomgeving te verbeteren.…"/>
          <p:cNvSpPr txBox="1">
            <a:spLocks noGrp="1"/>
          </p:cNvSpPr>
          <p:nvPr>
            <p:ph type="body" idx="1"/>
          </p:nvPr>
        </p:nvSpPr>
        <p:spPr bwMode="auto">
          <a:xfrm>
            <a:off x="3731060" y="3590637"/>
            <a:ext cx="16921880" cy="6534726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Pct val="100000"/>
              <a:buFontTx/>
              <a:buNone/>
              <a:defRPr/>
            </a:pPr>
            <a:r>
              <a:rPr lang="nl-NL" sz="8000">
                <a:latin typeface="Maax Regular"/>
                <a:ea typeface="Maax Regular"/>
                <a:cs typeface="Maax Regular"/>
              </a:rPr>
              <a:t>Hollandse Luchten is </a:t>
            </a:r>
            <a:r>
              <a:rPr lang="en-US" sz="80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een project over </a:t>
            </a:r>
            <a:r>
              <a:rPr lang="en-US" sz="80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burgerwetenschap</a:t>
            </a:r>
            <a:r>
              <a:rPr lang="en-US" sz="80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 en het meten van de leefomgeving met sensortechnologie.</a:t>
            </a:r>
            <a:endParaRPr sz="8000">
              <a:latin typeface="Maax Regular"/>
              <a:ea typeface="Maax Regular"/>
              <a:cs typeface="Maax Regular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0" name="Doel van Hollandse Luchten"/>
          <p:cNvSpPr txBox="1">
            <a:spLocks noGrp="1"/>
          </p:cNvSpPr>
          <p:nvPr>
            <p:ph type="title"/>
          </p:nvPr>
        </p:nvSpPr>
        <p:spPr bwMode="auto">
          <a:xfrm>
            <a:off x="1102768" y="1169368"/>
            <a:ext cx="17520592" cy="16734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Waax Medium"/>
                <a:ea typeface="Waax Medium"/>
                <a:cs typeface="Waax Medium"/>
              </a:rPr>
              <a:t>Het </a:t>
            </a:r>
            <a:r>
              <a:rPr lang="en-US" dirty="0" err="1">
                <a:solidFill>
                  <a:schemeClr val="tx1"/>
                </a:solidFill>
                <a:latin typeface="Waax Medium"/>
                <a:ea typeface="Waax Medium"/>
                <a:cs typeface="Waax Medium"/>
              </a:rPr>
              <a:t>doel</a:t>
            </a:r>
            <a:r>
              <a:rPr lang="en-US" dirty="0">
                <a:solidFill>
                  <a:schemeClr val="tx1"/>
                </a:solidFill>
                <a:latin typeface="Waax Medium"/>
                <a:ea typeface="Waax Medium"/>
                <a:cs typeface="Waax Medium"/>
              </a:rPr>
              <a:t> van Hollandse </a:t>
            </a:r>
            <a:r>
              <a:rPr lang="en-US" dirty="0" err="1">
                <a:solidFill>
                  <a:schemeClr val="tx1"/>
                </a:solidFill>
                <a:latin typeface="Waax Medium"/>
                <a:ea typeface="Waax Medium"/>
                <a:cs typeface="Waax Medium"/>
              </a:rPr>
              <a:t>Luchten</a:t>
            </a:r>
            <a:r>
              <a:rPr lang="en-US" dirty="0">
                <a:solidFill>
                  <a:schemeClr val="tx1"/>
                </a:solidFill>
                <a:latin typeface="Waax Medium"/>
                <a:ea typeface="Waax Medium"/>
                <a:cs typeface="Waax Medium"/>
              </a:rPr>
              <a:t> is...</a:t>
            </a:r>
            <a:endParaRPr dirty="0">
              <a:solidFill>
                <a:schemeClr val="tx1"/>
              </a:solidFill>
              <a:latin typeface="Waax Medium"/>
              <a:ea typeface="Waax Medium"/>
              <a:cs typeface="Waax Medium"/>
            </a:endParaRPr>
          </a:p>
        </p:txBody>
      </p:sp>
      <p:sp>
        <p:nvSpPr>
          <p:cNvPr id="391" name="Bewoners een platform geven om het gesprek aan te gaan met instituties, experts en bedrijven en zo de fysieke leefomgeving te verbeteren.…"/>
          <p:cNvSpPr txBox="1">
            <a:spLocks noGrp="1"/>
          </p:cNvSpPr>
          <p:nvPr>
            <p:ph type="body" idx="1"/>
          </p:nvPr>
        </p:nvSpPr>
        <p:spPr bwMode="auto">
          <a:xfrm>
            <a:off x="4511824" y="3753036"/>
            <a:ext cx="15360352" cy="620992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Pct val="100000"/>
              <a:buFontTx/>
              <a:buNone/>
              <a:defRPr/>
            </a:pPr>
            <a:r>
              <a:rPr lang="nl-NL" sz="4800">
                <a:latin typeface="Maax Regular"/>
                <a:ea typeface="Maax Regular"/>
                <a:cs typeface="Maax Regular"/>
              </a:rPr>
              <a:t>…om met behulp van </a:t>
            </a:r>
            <a:r>
              <a:rPr lang="nl-NL" sz="4800" b="0">
                <a:latin typeface="Maax Regular"/>
                <a:ea typeface="Maax Regular"/>
                <a:cs typeface="Maax Regular"/>
              </a:rPr>
              <a:t>burgerwetenschap</a:t>
            </a:r>
            <a:r>
              <a:rPr lang="nl-NL" sz="4800">
                <a:latin typeface="Maax Regular"/>
                <a:ea typeface="Maax Regular"/>
                <a:cs typeface="Maax Regular"/>
              </a:rPr>
              <a:t> een context te creëren waarin bewoners, overheden, experts en bedrijfsleven</a:t>
            </a:r>
            <a:r>
              <a:rPr lang="nl-NL" sz="4800" b="1">
                <a:latin typeface="Maax Regular"/>
                <a:ea typeface="Maax Regular"/>
                <a:cs typeface="Maax Regular"/>
              </a:rPr>
              <a:t> samen kennis opbouwen,</a:t>
            </a:r>
            <a:r>
              <a:rPr lang="nl-NL" sz="4800">
                <a:latin typeface="Maax Regular"/>
                <a:ea typeface="Maax Regular"/>
                <a:cs typeface="Maax Regular"/>
              </a:rPr>
              <a:t> </a:t>
            </a:r>
            <a:r>
              <a:rPr lang="nl-NL" sz="4800" b="1">
                <a:latin typeface="Maax Regular"/>
                <a:ea typeface="Maax Regular"/>
                <a:cs typeface="Maax Regular"/>
              </a:rPr>
              <a:t>dialoog voeren</a:t>
            </a:r>
            <a:r>
              <a:rPr lang="nl-NL" sz="4800">
                <a:latin typeface="Maax Regular"/>
                <a:ea typeface="Maax Regular"/>
                <a:cs typeface="Maax Regular"/>
              </a:rPr>
              <a:t> en </a:t>
            </a:r>
            <a:r>
              <a:rPr lang="nl-NL" sz="4800" b="1">
                <a:latin typeface="Maax Regular"/>
                <a:ea typeface="Maax Regular"/>
                <a:cs typeface="Maax Regular"/>
              </a:rPr>
              <a:t>handelingsperspectieven verbeteren </a:t>
            </a:r>
            <a:r>
              <a:rPr lang="nl-NL" sz="4800">
                <a:latin typeface="Maax Regular"/>
                <a:ea typeface="Maax Regular"/>
                <a:cs typeface="Maax Regular"/>
              </a:rPr>
              <a:t>voor een gezonde fysieke leefomgeving.</a:t>
            </a:r>
            <a:endParaRPr sz="4800">
              <a:latin typeface="Maax Regular"/>
              <a:ea typeface="Maax Regular"/>
              <a:cs typeface="Maax Regular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4272714" name="Bewoners een platform geven om het gesprek aan te gaan met instituties, experts en bedrijven en zo de fysieke leefomgeving te verbeteren.…"/>
          <p:cNvSpPr txBox="1">
            <a:spLocks noGrp="1"/>
          </p:cNvSpPr>
          <p:nvPr>
            <p:ph type="body" idx="1"/>
          </p:nvPr>
        </p:nvSpPr>
        <p:spPr bwMode="auto">
          <a:xfrm>
            <a:off x="5993650" y="3606484"/>
            <a:ext cx="12396700" cy="650303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Pct val="100000"/>
              <a:buFontTx/>
              <a:buNone/>
              <a:defRPr/>
            </a:pPr>
            <a:r>
              <a:rPr lang="nl-NL" sz="8000">
                <a:latin typeface="Maax Regular"/>
                <a:ea typeface="Maax Regular"/>
                <a:cs typeface="Maax Regular"/>
              </a:rPr>
              <a:t>Tegelijkertijd is het een </a:t>
            </a:r>
            <a:r>
              <a:rPr lang="nl-NL" sz="8000" b="1">
                <a:latin typeface="Maax Regular"/>
                <a:ea typeface="Maax Regular"/>
                <a:cs typeface="Maax Regular"/>
              </a:rPr>
              <a:t>onderzoeksproject</a:t>
            </a:r>
            <a:r>
              <a:rPr lang="nl-NL" sz="8000">
                <a:latin typeface="Maax Regular"/>
                <a:ea typeface="Maax Regular"/>
                <a:cs typeface="Maax Regular"/>
              </a:rPr>
              <a:t>, hoe kunnen we dit doel mogelijk maken?</a:t>
            </a:r>
            <a:endParaRPr sz="8000">
              <a:latin typeface="Maax Regular"/>
              <a:ea typeface="Maax Regular"/>
              <a:cs typeface="Maax Regular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80361" y="1889448"/>
            <a:ext cx="17703640" cy="107614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3443000" y="618926"/>
            <a:ext cx="5703455" cy="104345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5600" b="0" i="0" u="none" strike="noStrike" cap="none" spc="0">
              <a:ln>
                <a:noFill/>
              </a:ln>
              <a:solidFill>
                <a:srgbClr val="FFFFFF"/>
              </a:solidFill>
              <a:latin typeface="Waax Medium"/>
              <a:ea typeface="Waax Medium"/>
              <a:cs typeface="Waax Medium"/>
            </a:endParaRPr>
          </a:p>
        </p:txBody>
      </p:sp>
      <p:sp>
        <p:nvSpPr>
          <p:cNvPr id="444" name="Projectpartners"/>
          <p:cNvSpPr txBox="1">
            <a:spLocks noGrp="1"/>
          </p:cNvSpPr>
          <p:nvPr>
            <p:ph type="title"/>
          </p:nvPr>
        </p:nvSpPr>
        <p:spPr bwMode="auto">
          <a:xfrm>
            <a:off x="1416394" y="739520"/>
            <a:ext cx="17904398" cy="20727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dirty="0">
                <a:latin typeface="Waax Medium"/>
                <a:ea typeface="Waax Medium"/>
                <a:cs typeface="Waax Medium"/>
              </a:rPr>
              <a:t>P</a:t>
            </a:r>
            <a:r>
              <a:rPr dirty="0" err="1">
                <a:latin typeface="Waax Medium"/>
                <a:ea typeface="Waax Medium"/>
                <a:cs typeface="Waax Medium"/>
              </a:rPr>
              <a:t>artners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7675741" name="Titeltekst"/>
          <p:cNvSpPr txBox="1">
            <a:spLocks noGrp="1"/>
          </p:cNvSpPr>
          <p:nvPr>
            <p:ph type="title"/>
          </p:nvPr>
        </p:nvSpPr>
        <p:spPr bwMode="auto">
          <a:xfrm>
            <a:off x="3436092" y="5608332"/>
            <a:ext cx="17511815" cy="1569881"/>
          </a:xfrm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dirty="0" err="1"/>
              <a:t>Meettechnieken</a:t>
            </a:r>
            <a:r>
              <a:rPr dirty="0"/>
              <a:t> </a:t>
            </a:r>
            <a:br>
              <a:rPr lang="nl-NL" dirty="0"/>
            </a:br>
            <a:r>
              <a:rPr dirty="0"/>
              <a:t>Hollandse </a:t>
            </a:r>
            <a:r>
              <a:rPr dirty="0" err="1"/>
              <a:t>Luchten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 bwMode="auto">
          <a:xfrm>
            <a:off x="13488144" y="2508078"/>
            <a:ext cx="9816082" cy="10636422"/>
          </a:xfrm>
        </p:spPr>
        <p:txBody>
          <a:bodyPr/>
          <a:lstStyle/>
          <a:p>
            <a:pPr>
              <a:defRPr/>
            </a:pPr>
            <a:endParaRPr lang="nl-NL" dirty="0"/>
          </a:p>
          <a:p>
            <a:pPr marL="685800" marR="0" indent="-685800" algn="l" defTabSz="8215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5400" b="0" i="0" u="none" strike="noStrike" cap="none" spc="0" dirty="0" err="1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Fijnstofsensor</a:t>
            </a:r>
            <a:endParaRPr lang="en-US" sz="5400" b="0" i="0" u="none" strike="noStrike" cap="none" spc="0" dirty="0">
              <a:ln>
                <a:noFill/>
              </a:ln>
              <a:solidFill>
                <a:srgbClr val="000000"/>
              </a:solidFill>
              <a:latin typeface="Maax Regular"/>
              <a:ea typeface="Maax Regular"/>
              <a:cs typeface="Maax Regular"/>
            </a:endParaRPr>
          </a:p>
          <a:p>
            <a:pPr marL="685800" marR="0" indent="-685800" algn="l" defTabSz="8215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5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Meet </a:t>
            </a:r>
            <a:r>
              <a:rPr lang="en-US" sz="5400" b="0" i="0" u="none" strike="noStrike" cap="none" spc="0" dirty="0" err="1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elke</a:t>
            </a:r>
            <a:r>
              <a:rPr lang="en-US" sz="5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 5 minute </a:t>
            </a:r>
            <a:r>
              <a:rPr lang="en-US" sz="5400" b="0" i="0" u="none" strike="noStrike" cap="none" spc="0" dirty="0" err="1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fijnstof</a:t>
            </a:r>
            <a:r>
              <a:rPr lang="en-US" sz="5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 PM 2.5 </a:t>
            </a:r>
            <a:endParaRPr lang="en-US" dirty="0">
              <a:latin typeface="Maax Regular"/>
              <a:ea typeface="Maax Regular"/>
              <a:cs typeface="Maax Regular"/>
            </a:endParaRPr>
          </a:p>
          <a:p>
            <a:pPr marL="685800" marR="0" indent="-685800" algn="l" defTabSz="8215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5400" b="0" i="0" u="none" strike="noStrike" cap="none" spc="0" dirty="0" err="1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Wordt</a:t>
            </a:r>
            <a:r>
              <a:rPr lang="en-US" sz="5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 door de </a:t>
            </a:r>
            <a:r>
              <a:rPr lang="en-US" sz="5400" b="0" i="0" u="none" strike="noStrike" cap="none" spc="0" dirty="0" err="1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leden</a:t>
            </a:r>
            <a:r>
              <a:rPr lang="en-US" sz="54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 </a:t>
            </a:r>
            <a:r>
              <a:rPr lang="en-US" sz="5400" b="0" i="0" u="none" strike="noStrike" cap="none" spc="0" dirty="0" err="1">
                <a:ln>
                  <a:noFill/>
                </a:ln>
                <a:solidFill>
                  <a:srgbClr val="000000"/>
                </a:solidFill>
                <a:latin typeface="Maax Regular"/>
                <a:ea typeface="Maax Regular"/>
                <a:cs typeface="Maax Regular"/>
              </a:rPr>
              <a:t>beheerd</a:t>
            </a:r>
            <a:endParaRPr lang="en-US" sz="5400" b="0" i="0" u="none" strike="noStrike" cap="none" spc="0" dirty="0">
              <a:ln>
                <a:noFill/>
              </a:ln>
              <a:solidFill>
                <a:srgbClr val="000000"/>
              </a:solidFill>
              <a:latin typeface="Maax Regular"/>
              <a:ea typeface="Maax Regular"/>
              <a:cs typeface="Maax Regular"/>
            </a:endParaRPr>
          </a:p>
          <a:p>
            <a:pPr marL="685800" marR="0" indent="-685800" algn="l" defTabSz="8215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5400" dirty="0" err="1">
                <a:latin typeface="Maax Regular"/>
                <a:ea typeface="Maax Regular"/>
                <a:cs typeface="Maax Regular"/>
              </a:rPr>
              <a:t>Bekijk</a:t>
            </a:r>
            <a:r>
              <a:rPr lang="en-US" sz="5400" dirty="0">
                <a:latin typeface="Maax Regular"/>
                <a:ea typeface="Maax Regular"/>
                <a:cs typeface="Maax Regular"/>
              </a:rPr>
              <a:t> de data op:</a:t>
            </a:r>
          </a:p>
          <a:p>
            <a:pPr marL="685800" lvl="3" indent="-685800" defTabSz="821530">
              <a:buFont typeface="Arial"/>
              <a:buChar char="•"/>
              <a:defRPr/>
            </a:pPr>
            <a:r>
              <a:rPr lang="en-US" sz="4000" dirty="0">
                <a:latin typeface="Maax Regular"/>
                <a:ea typeface="Maax Regular"/>
                <a:cs typeface="Maax Regular"/>
                <a:hlinkClick r:id="rId2"/>
              </a:rPr>
              <a:t>Hollandse Luchten</a:t>
            </a:r>
            <a:endParaRPr lang="en-US" sz="4000" dirty="0">
              <a:latin typeface="Maax Regular"/>
              <a:ea typeface="Maax Regular"/>
              <a:cs typeface="Maax Regular"/>
            </a:endParaRPr>
          </a:p>
          <a:p>
            <a:pPr marR="0" algn="l" defTabSz="8215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5400" b="0" i="0" u="none" strike="noStrike" cap="none" spc="0" dirty="0">
              <a:ln>
                <a:noFill/>
              </a:ln>
              <a:solidFill>
                <a:srgbClr val="000000"/>
              </a:solidFill>
              <a:latin typeface="Maax Regular"/>
              <a:ea typeface="Maax Regular"/>
              <a:cs typeface="Maax Regular"/>
            </a:endParaRPr>
          </a:p>
        </p:txBody>
      </p:sp>
      <p:pic>
        <p:nvPicPr>
          <p:cNvPr id="10" name="Screenshot 2022-06-29 at 17.31.13.png" descr="Screenshot 2022-06-29 at 17.31.13.png"/>
          <p:cNvPicPr>
            <a:picLocks noChangeAspect="1"/>
          </p:cNvPicPr>
          <p:nvPr/>
        </p:nvPicPr>
        <p:blipFill>
          <a:blip r:embed="rId3"/>
          <a:srcRect t="2810"/>
          <a:stretch/>
        </p:blipFill>
        <p:spPr bwMode="auto">
          <a:xfrm>
            <a:off x="814736" y="2508078"/>
            <a:ext cx="12380111" cy="9797428"/>
          </a:xfrm>
          <a:prstGeom prst="rect">
            <a:avLst/>
          </a:prstGeom>
          <a:ln w="12700">
            <a:miter/>
          </a:ln>
        </p:spPr>
      </p:pic>
      <p:sp>
        <p:nvSpPr>
          <p:cNvPr id="12" name="Tekstvak 11"/>
          <p:cNvSpPr txBox="1"/>
          <p:nvPr/>
        </p:nvSpPr>
        <p:spPr bwMode="auto">
          <a:xfrm>
            <a:off x="1430636" y="1038126"/>
            <a:ext cx="12201524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nl-NL" sz="5400" dirty="0">
                <a:latin typeface="Waax Medium"/>
              </a:rPr>
              <a:t>SODAQ AIR</a:t>
            </a:r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aax Medium"/>
        <a:ea typeface="Maax Medium"/>
        <a:cs typeface="Maax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blipFill>
          <a:blip xmlns:r="http://schemas.openxmlformats.org/officeDocument/2006/relationships" r:embed="rId1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508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aax Medium"/>
        <a:ea typeface="Maax Medium"/>
        <a:cs typeface="Maax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blipFill>
          <a:blip xmlns:r="http://schemas.openxmlformats.org/officeDocument/2006/relationships" r:embed="rId1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508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3177</TotalTime>
  <Words>310</Words>
  <Application>Microsoft Macintosh PowerPoint</Application>
  <DocSecurity>0</DocSecurity>
  <PresentationFormat>Aangepast</PresentationFormat>
  <Paragraphs>60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Arial</vt:lpstr>
      <vt:lpstr>Helvetica</vt:lpstr>
      <vt:lpstr>Lucida Grande</vt:lpstr>
      <vt:lpstr>Maax Medium</vt:lpstr>
      <vt:lpstr>Maax Regular</vt:lpstr>
      <vt:lpstr>Maax-Regular</vt:lpstr>
      <vt:lpstr>Waax Medium</vt:lpstr>
      <vt:lpstr>White</vt:lpstr>
      <vt:lpstr>PowerPoint-presentatie</vt:lpstr>
      <vt:lpstr>Inhoud</vt:lpstr>
      <vt:lpstr>PowerPoint-presentatie</vt:lpstr>
      <vt:lpstr>PowerPoint-presentatie</vt:lpstr>
      <vt:lpstr>Het doel van Hollandse Luchten is...</vt:lpstr>
      <vt:lpstr>PowerPoint-presentatie</vt:lpstr>
      <vt:lpstr>Partners</vt:lpstr>
      <vt:lpstr>Meettechnieken  Hollandse Luchten</vt:lpstr>
      <vt:lpstr>PowerPoint-presentatie</vt:lpstr>
      <vt:lpstr>PowerPoint-presentatie</vt:lpstr>
      <vt:lpstr>Een meetvraag opstellen</vt:lpstr>
      <vt:lpstr>PowerPoint-presentatie</vt:lpstr>
      <vt:lpstr>PowerPoint-presentatie</vt:lpstr>
      <vt:lpstr>PowerPoint-presentatie</vt:lpstr>
      <vt:lpstr>PowerPoint-presentatie</vt:lpstr>
      <vt:lpstr>Vul aan ...</vt:lpstr>
      <vt:lpstr>Word lid van Hollandse Luchten: hollandse-luchten.org/aanmelden  Vragen? Ga naar  hollandse-luchten.org/contact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Annabel Thomas</dc:creator>
  <cp:keywords/>
  <dc:description/>
  <cp:lastModifiedBy>Emma Schep</cp:lastModifiedBy>
  <cp:revision>48</cp:revision>
  <dcterms:modified xsi:type="dcterms:W3CDTF">2023-05-30T13:17:38Z</dcterms:modified>
  <cp:category/>
  <dc:identifier/>
  <cp:contentStatus/>
  <dc:language/>
  <cp:version/>
</cp:coreProperties>
</file>