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6"/>
  </p:sldMasterIdLst>
  <p:notesMasterIdLst>
    <p:notesMasterId r:id="rId26"/>
  </p:notesMasterIdLst>
  <p:sldIdLst>
    <p:sldId id="285" r:id="rId7"/>
    <p:sldId id="286" r:id="rId8"/>
    <p:sldId id="290" r:id="rId9"/>
    <p:sldId id="287" r:id="rId10"/>
    <p:sldId id="302" r:id="rId11"/>
    <p:sldId id="308" r:id="rId12"/>
    <p:sldId id="309" r:id="rId13"/>
    <p:sldId id="311" r:id="rId14"/>
    <p:sldId id="292" r:id="rId15"/>
    <p:sldId id="297" r:id="rId16"/>
    <p:sldId id="291" r:id="rId17"/>
    <p:sldId id="298" r:id="rId18"/>
    <p:sldId id="299" r:id="rId19"/>
    <p:sldId id="314" r:id="rId20"/>
    <p:sldId id="306" r:id="rId21"/>
    <p:sldId id="307" r:id="rId22"/>
    <p:sldId id="295" r:id="rId23"/>
    <p:sldId id="305" r:id="rId24"/>
    <p:sldId id="296" r:id="rId2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FAE2EC7-1A2F-8E2E-8D4D-F770D070D710}" name="Luka van Dijk" initials="LD" userId="S::luka.van.dijk@noord-holland.nl::00976d9b-5625-4fe7-8607-685d24c64166" providerId="AD"/>
  <p188:author id="{E9BD8ED5-52D9-590C-27DE-17763F88C9AF}" name="Annefleur Arp" initials="AA" userId="S::annefleur.arp@noord-holland.nl::ef831a36-fd19-492b-8c3a-a744c7c1b562" providerId="AD"/>
  <p188:author id="{F37799FE-D106-7B45-DDC5-7EA392921BF1}" name="Anne van Dijk" initials="AD" userId="S::anne.van.dijk@noord-holland.nl::3e8cbff7-39d3-4584-8d96-e284b2c6519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F7FD"/>
    <a:srgbClr val="663300"/>
    <a:srgbClr val="922E75"/>
    <a:srgbClr val="C445A0"/>
    <a:srgbClr val="E3A7D2"/>
    <a:srgbClr val="2891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5666F5-F080-57EF-6BB0-53C34EE78B7C}" v="14" dt="2026-04-22T11:40:32.8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microsoft.com/office/2015/10/relationships/revisionInfo" Target="revisionInfo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microsoft.com/office/2016/11/relationships/changesInfo" Target="changesInfos/changesInfo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efleur Arp" userId="ef831a36-fd19-492b-8c3a-a744c7c1b562" providerId="ADAL" clId="{D3C690E9-1B01-4B94-A426-1E0CE72ABF24}"/>
    <pc:docChg chg="undo redo custSel addSld delSld modSld sldOrd">
      <pc:chgData name="Annefleur Arp" userId="ef831a36-fd19-492b-8c3a-a744c7c1b562" providerId="ADAL" clId="{D3C690E9-1B01-4B94-A426-1E0CE72ABF24}" dt="2026-04-15T11:22:55.487" v="8187" actId="20577"/>
      <pc:docMkLst>
        <pc:docMk/>
      </pc:docMkLst>
      <pc:sldChg chg="modNotesTx">
        <pc:chgData name="Annefleur Arp" userId="ef831a36-fd19-492b-8c3a-a744c7c1b562" providerId="ADAL" clId="{D3C690E9-1B01-4B94-A426-1E0CE72ABF24}" dt="2026-04-15T11:05:27.189" v="8157" actId="20577"/>
        <pc:sldMkLst>
          <pc:docMk/>
          <pc:sldMk cId="3141787106" sldId="285"/>
        </pc:sldMkLst>
      </pc:sldChg>
      <pc:sldChg chg="delSp modSp mod modAnim modNotesTx">
        <pc:chgData name="Annefleur Arp" userId="ef831a36-fd19-492b-8c3a-a744c7c1b562" providerId="ADAL" clId="{D3C690E9-1B01-4B94-A426-1E0CE72ABF24}" dt="2026-04-15T11:05:31.418" v="8158" actId="20577"/>
        <pc:sldMkLst>
          <pc:docMk/>
          <pc:sldMk cId="3748067139" sldId="286"/>
        </pc:sldMkLst>
        <pc:spChg chg="mod">
          <ac:chgData name="Annefleur Arp" userId="ef831a36-fd19-492b-8c3a-a744c7c1b562" providerId="ADAL" clId="{D3C690E9-1B01-4B94-A426-1E0CE72ABF24}" dt="2026-04-15T09:08:24.476" v="8137" actId="5793"/>
          <ac:spMkLst>
            <pc:docMk/>
            <pc:sldMk cId="3748067139" sldId="286"/>
            <ac:spMk id="13" creationId="{228A49C9-1FEF-FF3E-152A-984CAF226ADE}"/>
          </ac:spMkLst>
        </pc:spChg>
        <pc:spChg chg="mod">
          <ac:chgData name="Annefleur Arp" userId="ef831a36-fd19-492b-8c3a-a744c7c1b562" providerId="ADAL" clId="{D3C690E9-1B01-4B94-A426-1E0CE72ABF24}" dt="2026-04-15T09:08:19.998" v="8133" actId="20577"/>
          <ac:spMkLst>
            <pc:docMk/>
            <pc:sldMk cId="3748067139" sldId="286"/>
            <ac:spMk id="14" creationId="{FBCBA458-B416-DEDA-191D-E843806C1CF5}"/>
          </ac:spMkLst>
        </pc:spChg>
        <pc:spChg chg="mod">
          <ac:chgData name="Annefleur Arp" userId="ef831a36-fd19-492b-8c3a-a744c7c1b562" providerId="ADAL" clId="{D3C690E9-1B01-4B94-A426-1E0CE72ABF24}" dt="2026-04-15T09:08:32.044" v="8147" actId="20577"/>
          <ac:spMkLst>
            <pc:docMk/>
            <pc:sldMk cId="3748067139" sldId="286"/>
            <ac:spMk id="15" creationId="{F8469C70-8273-C79A-4EE0-0EC49C6B1639}"/>
          </ac:spMkLst>
        </pc:spChg>
        <pc:spChg chg="mod">
          <ac:chgData name="Annefleur Arp" userId="ef831a36-fd19-492b-8c3a-a744c7c1b562" providerId="ADAL" clId="{D3C690E9-1B01-4B94-A426-1E0CE72ABF24}" dt="2026-04-15T09:08:28.721" v="8142" actId="20577"/>
          <ac:spMkLst>
            <pc:docMk/>
            <pc:sldMk cId="3748067139" sldId="286"/>
            <ac:spMk id="17" creationId="{8A1DF554-EBD9-E89A-6A7C-BE5F782F5FDF}"/>
          </ac:spMkLst>
        </pc:spChg>
        <pc:grpChg chg="mod">
          <ac:chgData name="Annefleur Arp" userId="ef831a36-fd19-492b-8c3a-a744c7c1b562" providerId="ADAL" clId="{D3C690E9-1B01-4B94-A426-1E0CE72ABF24}" dt="2026-04-15T09:09:07.374" v="8155" actId="1076"/>
          <ac:grpSpMkLst>
            <pc:docMk/>
            <pc:sldMk cId="3748067139" sldId="286"/>
            <ac:grpSpMk id="3" creationId="{51B8CD24-D44C-F5FF-B42A-1B0F7E18DCDE}"/>
          </ac:grpSpMkLst>
        </pc:grpChg>
        <pc:grpChg chg="mod">
          <ac:chgData name="Annefleur Arp" userId="ef831a36-fd19-492b-8c3a-a744c7c1b562" providerId="ADAL" clId="{D3C690E9-1B01-4B94-A426-1E0CE72ABF24}" dt="2026-04-15T09:09:11.852" v="8156" actId="1076"/>
          <ac:grpSpMkLst>
            <pc:docMk/>
            <pc:sldMk cId="3748067139" sldId="286"/>
            <ac:grpSpMk id="11" creationId="{F1DD13E6-31E4-6EF1-370E-F06A85C8628E}"/>
          </ac:grpSpMkLst>
        </pc:grpChg>
        <pc:grpChg chg="del">
          <ac:chgData name="Annefleur Arp" userId="ef831a36-fd19-492b-8c3a-a744c7c1b562" providerId="ADAL" clId="{D3C690E9-1B01-4B94-A426-1E0CE72ABF24}" dt="2026-04-15T09:08:49.097" v="8148" actId="478"/>
          <ac:grpSpMkLst>
            <pc:docMk/>
            <pc:sldMk cId="3748067139" sldId="286"/>
            <ac:grpSpMk id="12" creationId="{DC697FA1-B966-4C22-DCEF-7AA24E8A226B}"/>
          </ac:grpSpMkLst>
        </pc:grpChg>
        <pc:grpChg chg="mod">
          <ac:chgData name="Annefleur Arp" userId="ef831a36-fd19-492b-8c3a-a744c7c1b562" providerId="ADAL" clId="{D3C690E9-1B01-4B94-A426-1E0CE72ABF24}" dt="2026-04-15T09:09:03.110" v="8153" actId="1076"/>
          <ac:grpSpMkLst>
            <pc:docMk/>
            <pc:sldMk cId="3748067139" sldId="286"/>
            <ac:grpSpMk id="20" creationId="{740C3D42-CE86-039E-4B9D-92BE173C3020}"/>
          </ac:grpSpMkLst>
        </pc:grpChg>
      </pc:sldChg>
      <pc:sldChg chg="modNotesTx">
        <pc:chgData name="Annefleur Arp" userId="ef831a36-fd19-492b-8c3a-a744c7c1b562" providerId="ADAL" clId="{D3C690E9-1B01-4B94-A426-1E0CE72ABF24}" dt="2026-04-15T11:17:49.266" v="8163" actId="20577"/>
        <pc:sldMkLst>
          <pc:docMk/>
          <pc:sldMk cId="595931546" sldId="287"/>
        </pc:sldMkLst>
      </pc:sldChg>
      <pc:sldChg chg="addSp delSp modSp del mod ord delAnim modAnim">
        <pc:chgData name="Annefleur Arp" userId="ef831a36-fd19-492b-8c3a-a744c7c1b562" providerId="ADAL" clId="{D3C690E9-1B01-4B94-A426-1E0CE72ABF24}" dt="2026-04-15T08:57:58.453" v="7951" actId="2696"/>
        <pc:sldMkLst>
          <pc:docMk/>
          <pc:sldMk cId="3299962313" sldId="288"/>
        </pc:sldMkLst>
        <pc:spChg chg="del mod">
          <ac:chgData name="Annefleur Arp" userId="ef831a36-fd19-492b-8c3a-a744c7c1b562" providerId="ADAL" clId="{D3C690E9-1B01-4B94-A426-1E0CE72ABF24}" dt="2026-04-15T08:57:46.362" v="7946" actId="478"/>
          <ac:spMkLst>
            <pc:docMk/>
            <pc:sldMk cId="3299962313" sldId="288"/>
            <ac:spMk id="3" creationId="{DF987944-9266-983E-08EB-BE263694BABE}"/>
          </ac:spMkLst>
        </pc:spChg>
        <pc:spChg chg="add del mod">
          <ac:chgData name="Annefleur Arp" userId="ef831a36-fd19-492b-8c3a-a744c7c1b562" providerId="ADAL" clId="{D3C690E9-1B01-4B94-A426-1E0CE72ABF24}" dt="2026-04-15T08:57:50.285" v="7949" actId="478"/>
          <ac:spMkLst>
            <pc:docMk/>
            <pc:sldMk cId="3299962313" sldId="288"/>
            <ac:spMk id="25" creationId="{ED24A10C-B435-4953-3118-4078D9076217}"/>
          </ac:spMkLst>
        </pc:spChg>
        <pc:grpChg chg="add mod ord">
          <ac:chgData name="Annefleur Arp" userId="ef831a36-fd19-492b-8c3a-a744c7c1b562" providerId="ADAL" clId="{D3C690E9-1B01-4B94-A426-1E0CE72ABF24}" dt="2026-04-15T08:37:13.431" v="7825" actId="1076"/>
          <ac:grpSpMkLst>
            <pc:docMk/>
            <pc:sldMk cId="3299962313" sldId="288"/>
            <ac:grpSpMk id="12" creationId="{4920CCE3-BC65-23DF-17AC-C318C2102017}"/>
          </ac:grpSpMkLst>
        </pc:grpChg>
        <pc:grpChg chg="mod">
          <ac:chgData name="Annefleur Arp" userId="ef831a36-fd19-492b-8c3a-a744c7c1b562" providerId="ADAL" clId="{D3C690E9-1B01-4B94-A426-1E0CE72ABF24}" dt="2026-04-15T08:35:25.806" v="7814"/>
          <ac:grpSpMkLst>
            <pc:docMk/>
            <pc:sldMk cId="3299962313" sldId="288"/>
            <ac:grpSpMk id="14" creationId="{46201A30-5C78-9FC9-757C-F7144EB81007}"/>
          </ac:grpSpMkLst>
        </pc:grpChg>
        <pc:grpChg chg="mod">
          <ac:chgData name="Annefleur Arp" userId="ef831a36-fd19-492b-8c3a-a744c7c1b562" providerId="ADAL" clId="{D3C690E9-1B01-4B94-A426-1E0CE72ABF24}" dt="2026-04-15T08:35:25.806" v="7814"/>
          <ac:grpSpMkLst>
            <pc:docMk/>
            <pc:sldMk cId="3299962313" sldId="288"/>
            <ac:grpSpMk id="19" creationId="{30448777-F22F-3677-0CD7-21A3ADDE60CD}"/>
          </ac:grpSpMkLst>
        </pc:grpChg>
        <pc:picChg chg="del mod">
          <ac:chgData name="Annefleur Arp" userId="ef831a36-fd19-492b-8c3a-a744c7c1b562" providerId="ADAL" clId="{D3C690E9-1B01-4B94-A426-1E0CE72ABF24}" dt="2026-04-15T08:57:40.209" v="7943" actId="478"/>
          <ac:picMkLst>
            <pc:docMk/>
            <pc:sldMk cId="3299962313" sldId="288"/>
            <ac:picMk id="5" creationId="{19FE7D08-0419-24F0-31FD-DA5D1C6A0988}"/>
          </ac:picMkLst>
        </pc:picChg>
        <pc:picChg chg="del">
          <ac:chgData name="Annefleur Arp" userId="ef831a36-fd19-492b-8c3a-a744c7c1b562" providerId="ADAL" clId="{D3C690E9-1B01-4B94-A426-1E0CE72ABF24}" dt="2026-04-15T08:35:08.276" v="7812" actId="478"/>
          <ac:picMkLst>
            <pc:docMk/>
            <pc:sldMk cId="3299962313" sldId="288"/>
            <ac:picMk id="6" creationId="{BF4050DB-D4B8-C74A-DCD7-E2E641F0B259}"/>
          </ac:picMkLst>
        </pc:picChg>
        <pc:picChg chg="del">
          <ac:chgData name="Annefleur Arp" userId="ef831a36-fd19-492b-8c3a-a744c7c1b562" providerId="ADAL" clId="{D3C690E9-1B01-4B94-A426-1E0CE72ABF24}" dt="2026-04-15T08:57:37.547" v="7940" actId="478"/>
          <ac:picMkLst>
            <pc:docMk/>
            <pc:sldMk cId="3299962313" sldId="288"/>
            <ac:picMk id="7" creationId="{3F22B584-0D65-420D-F5E8-687BFC60ABE9}"/>
          </ac:picMkLst>
        </pc:picChg>
        <pc:picChg chg="del mod">
          <ac:chgData name="Annefleur Arp" userId="ef831a36-fd19-492b-8c3a-a744c7c1b562" providerId="ADAL" clId="{D3C690E9-1B01-4B94-A426-1E0CE72ABF24}" dt="2026-04-15T08:57:39.234" v="7942" actId="478"/>
          <ac:picMkLst>
            <pc:docMk/>
            <pc:sldMk cId="3299962313" sldId="288"/>
            <ac:picMk id="8" creationId="{431C0483-C792-C32F-B6BD-15123B2A74DC}"/>
          </ac:picMkLst>
        </pc:picChg>
        <pc:picChg chg="del mod">
          <ac:chgData name="Annefleur Arp" userId="ef831a36-fd19-492b-8c3a-a744c7c1b562" providerId="ADAL" clId="{D3C690E9-1B01-4B94-A426-1E0CE72ABF24}" dt="2026-04-15T08:57:36.737" v="7939" actId="478"/>
          <ac:picMkLst>
            <pc:docMk/>
            <pc:sldMk cId="3299962313" sldId="288"/>
            <ac:picMk id="9" creationId="{5C2049F8-7CCF-67D8-A79F-D2E357AFFE51}"/>
          </ac:picMkLst>
        </pc:picChg>
        <pc:picChg chg="del mod">
          <ac:chgData name="Annefleur Arp" userId="ef831a36-fd19-492b-8c3a-a744c7c1b562" providerId="ADAL" clId="{D3C690E9-1B01-4B94-A426-1E0CE72ABF24}" dt="2026-04-15T08:57:38.352" v="7941" actId="478"/>
          <ac:picMkLst>
            <pc:docMk/>
            <pc:sldMk cId="3299962313" sldId="288"/>
            <ac:picMk id="10" creationId="{E3679C62-6C26-FF2F-13E2-B6CE1140D47C}"/>
          </ac:picMkLst>
        </pc:picChg>
        <pc:picChg chg="del mod">
          <ac:chgData name="Annefleur Arp" userId="ef831a36-fd19-492b-8c3a-a744c7c1b562" providerId="ADAL" clId="{D3C690E9-1B01-4B94-A426-1E0CE72ABF24}" dt="2026-04-15T08:57:41.152" v="7944" actId="478"/>
          <ac:picMkLst>
            <pc:docMk/>
            <pc:sldMk cId="3299962313" sldId="288"/>
            <ac:picMk id="11" creationId="{54159136-A51D-AC37-21F0-EFFF469BC27E}"/>
          </ac:picMkLst>
        </pc:picChg>
        <pc:picChg chg="mod">
          <ac:chgData name="Annefleur Arp" userId="ef831a36-fd19-492b-8c3a-a744c7c1b562" providerId="ADAL" clId="{D3C690E9-1B01-4B94-A426-1E0CE72ABF24}" dt="2026-04-15T08:35:25.806" v="7814"/>
          <ac:picMkLst>
            <pc:docMk/>
            <pc:sldMk cId="3299962313" sldId="288"/>
            <ac:picMk id="15" creationId="{9C55CBF0-C70E-69AA-33FE-B1575ABAF52C}"/>
          </ac:picMkLst>
        </pc:picChg>
        <pc:picChg chg="mod">
          <ac:chgData name="Annefleur Arp" userId="ef831a36-fd19-492b-8c3a-a744c7c1b562" providerId="ADAL" clId="{D3C690E9-1B01-4B94-A426-1E0CE72ABF24}" dt="2026-04-15T08:35:25.806" v="7814"/>
          <ac:picMkLst>
            <pc:docMk/>
            <pc:sldMk cId="3299962313" sldId="288"/>
            <ac:picMk id="16" creationId="{96488CCC-DFC8-F3FA-64B0-A79F0CB26AC2}"/>
          </ac:picMkLst>
        </pc:picChg>
        <pc:picChg chg="mod">
          <ac:chgData name="Annefleur Arp" userId="ef831a36-fd19-492b-8c3a-a744c7c1b562" providerId="ADAL" clId="{D3C690E9-1B01-4B94-A426-1E0CE72ABF24}" dt="2026-04-15T08:35:25.806" v="7814"/>
          <ac:picMkLst>
            <pc:docMk/>
            <pc:sldMk cId="3299962313" sldId="288"/>
            <ac:picMk id="17" creationId="{7E8EDD43-3EB8-BE16-555A-8EFD5403CB6D}"/>
          </ac:picMkLst>
        </pc:picChg>
        <pc:picChg chg="mod">
          <ac:chgData name="Annefleur Arp" userId="ef831a36-fd19-492b-8c3a-a744c7c1b562" providerId="ADAL" clId="{D3C690E9-1B01-4B94-A426-1E0CE72ABF24}" dt="2026-04-15T08:35:25.806" v="7814"/>
          <ac:picMkLst>
            <pc:docMk/>
            <pc:sldMk cId="3299962313" sldId="288"/>
            <ac:picMk id="20" creationId="{3CEC0C05-7DBD-3665-611B-4F264E76EBD6}"/>
          </ac:picMkLst>
        </pc:picChg>
        <pc:picChg chg="mod">
          <ac:chgData name="Annefleur Arp" userId="ef831a36-fd19-492b-8c3a-a744c7c1b562" providerId="ADAL" clId="{D3C690E9-1B01-4B94-A426-1E0CE72ABF24}" dt="2026-04-15T08:35:25.806" v="7814"/>
          <ac:picMkLst>
            <pc:docMk/>
            <pc:sldMk cId="3299962313" sldId="288"/>
            <ac:picMk id="21" creationId="{62818495-3346-24DB-E001-A5942D3A9768}"/>
          </ac:picMkLst>
        </pc:picChg>
        <pc:picChg chg="mod">
          <ac:chgData name="Annefleur Arp" userId="ef831a36-fd19-492b-8c3a-a744c7c1b562" providerId="ADAL" clId="{D3C690E9-1B01-4B94-A426-1E0CE72ABF24}" dt="2026-04-15T08:35:25.806" v="7814"/>
          <ac:picMkLst>
            <pc:docMk/>
            <pc:sldMk cId="3299962313" sldId="288"/>
            <ac:picMk id="22" creationId="{704EF070-FB36-22FF-BB35-43C04A2BF748}"/>
          </ac:picMkLst>
        </pc:picChg>
        <pc:picChg chg="del">
          <ac:chgData name="Annefleur Arp" userId="ef831a36-fd19-492b-8c3a-a744c7c1b562" providerId="ADAL" clId="{D3C690E9-1B01-4B94-A426-1E0CE72ABF24}" dt="2026-04-15T08:57:51.115" v="7950" actId="478"/>
          <ac:picMkLst>
            <pc:docMk/>
            <pc:sldMk cId="3299962313" sldId="288"/>
            <ac:picMk id="31" creationId="{AB60FA9D-EC19-1AA1-450C-3F16B770A8AE}"/>
          </ac:picMkLst>
        </pc:picChg>
      </pc:sldChg>
      <pc:sldChg chg="modNotesTx">
        <pc:chgData name="Annefleur Arp" userId="ef831a36-fd19-492b-8c3a-a744c7c1b562" providerId="ADAL" clId="{D3C690E9-1B01-4B94-A426-1E0CE72ABF24}" dt="2026-04-15T11:05:35.389" v="8159" actId="20577"/>
        <pc:sldMkLst>
          <pc:docMk/>
          <pc:sldMk cId="1965948632" sldId="290"/>
        </pc:sldMkLst>
      </pc:sldChg>
      <pc:sldChg chg="modNotesTx">
        <pc:chgData name="Annefleur Arp" userId="ef831a36-fd19-492b-8c3a-a744c7c1b562" providerId="ADAL" clId="{D3C690E9-1B01-4B94-A426-1E0CE72ABF24}" dt="2026-04-15T11:22:40.238" v="8184" actId="20577"/>
        <pc:sldMkLst>
          <pc:docMk/>
          <pc:sldMk cId="1374960674" sldId="291"/>
        </pc:sldMkLst>
      </pc:sldChg>
      <pc:sldChg chg="add del modNotesTx">
        <pc:chgData name="Annefleur Arp" userId="ef831a36-fd19-492b-8c3a-a744c7c1b562" providerId="ADAL" clId="{D3C690E9-1B01-4B94-A426-1E0CE72ABF24}" dt="2026-04-15T11:22:47.079" v="8186" actId="20577"/>
        <pc:sldMkLst>
          <pc:docMk/>
          <pc:sldMk cId="3685265229" sldId="292"/>
        </pc:sldMkLst>
      </pc:sldChg>
      <pc:sldChg chg="modNotesTx">
        <pc:chgData name="Annefleur Arp" userId="ef831a36-fd19-492b-8c3a-a744c7c1b562" providerId="ADAL" clId="{D3C690E9-1B01-4B94-A426-1E0CE72ABF24}" dt="2026-04-15T11:22:09.263" v="8176" actId="20577"/>
        <pc:sldMkLst>
          <pc:docMk/>
          <pc:sldMk cId="912680009" sldId="295"/>
        </pc:sldMkLst>
      </pc:sldChg>
      <pc:sldChg chg="modNotesTx">
        <pc:chgData name="Annefleur Arp" userId="ef831a36-fd19-492b-8c3a-a744c7c1b562" providerId="ADAL" clId="{D3C690E9-1B01-4B94-A426-1E0CE72ABF24}" dt="2026-04-15T11:22:16.422" v="8178" actId="20577"/>
        <pc:sldMkLst>
          <pc:docMk/>
          <pc:sldMk cId="1508743079" sldId="296"/>
        </pc:sldMkLst>
      </pc:sldChg>
      <pc:sldChg chg="add del modNotesTx">
        <pc:chgData name="Annefleur Arp" userId="ef831a36-fd19-492b-8c3a-a744c7c1b562" providerId="ADAL" clId="{D3C690E9-1B01-4B94-A426-1E0CE72ABF24}" dt="2026-04-15T11:22:43.462" v="8185" actId="20577"/>
        <pc:sldMkLst>
          <pc:docMk/>
          <pc:sldMk cId="3901031451" sldId="297"/>
        </pc:sldMkLst>
      </pc:sldChg>
      <pc:sldChg chg="addSp delSp modSp mod modNotesTx">
        <pc:chgData name="Annefleur Arp" userId="ef831a36-fd19-492b-8c3a-a744c7c1b562" providerId="ADAL" clId="{D3C690E9-1B01-4B94-A426-1E0CE72ABF24}" dt="2026-04-15T11:22:36.567" v="8183" actId="20577"/>
        <pc:sldMkLst>
          <pc:docMk/>
          <pc:sldMk cId="787008235" sldId="298"/>
        </pc:sldMkLst>
        <pc:grpChg chg="add mod">
          <ac:chgData name="Annefleur Arp" userId="ef831a36-fd19-492b-8c3a-a744c7c1b562" providerId="ADAL" clId="{D3C690E9-1B01-4B94-A426-1E0CE72ABF24}" dt="2026-04-15T08:40:34.995" v="7863" actId="338"/>
          <ac:grpSpMkLst>
            <pc:docMk/>
            <pc:sldMk cId="787008235" sldId="298"/>
            <ac:grpSpMk id="3" creationId="{6C5571E2-C3AD-5BA1-ED63-64D741B063A1}"/>
          </ac:grpSpMkLst>
        </pc:grpChg>
        <pc:grpChg chg="add mod">
          <ac:chgData name="Annefleur Arp" userId="ef831a36-fd19-492b-8c3a-a744c7c1b562" providerId="ADAL" clId="{D3C690E9-1B01-4B94-A426-1E0CE72ABF24}" dt="2026-04-15T08:41:43.271" v="7881" actId="14100"/>
          <ac:grpSpMkLst>
            <pc:docMk/>
            <pc:sldMk cId="787008235" sldId="298"/>
            <ac:grpSpMk id="6" creationId="{945CE752-A038-1531-D4EB-50139C34F43A}"/>
          </ac:grpSpMkLst>
        </pc:grpChg>
        <pc:grpChg chg="mod">
          <ac:chgData name="Annefleur Arp" userId="ef831a36-fd19-492b-8c3a-a744c7c1b562" providerId="ADAL" clId="{D3C690E9-1B01-4B94-A426-1E0CE72ABF24}" dt="2026-04-15T08:41:21.994" v="7876"/>
          <ac:grpSpMkLst>
            <pc:docMk/>
            <pc:sldMk cId="787008235" sldId="298"/>
            <ac:grpSpMk id="7" creationId="{40FAAD8C-E717-1FDE-2C97-1301710D77B4}"/>
          </ac:grpSpMkLst>
        </pc:grpChg>
        <pc:grpChg chg="mod">
          <ac:chgData name="Annefleur Arp" userId="ef831a36-fd19-492b-8c3a-a744c7c1b562" providerId="ADAL" clId="{D3C690E9-1B01-4B94-A426-1E0CE72ABF24}" dt="2026-04-15T08:41:21.994" v="7876"/>
          <ac:grpSpMkLst>
            <pc:docMk/>
            <pc:sldMk cId="787008235" sldId="298"/>
            <ac:grpSpMk id="13" creationId="{8134BB95-72D3-050D-6B4B-1E3553C94A65}"/>
          </ac:grpSpMkLst>
        </pc:grpChg>
        <pc:grpChg chg="mod">
          <ac:chgData name="Annefleur Arp" userId="ef831a36-fd19-492b-8c3a-a744c7c1b562" providerId="ADAL" clId="{D3C690E9-1B01-4B94-A426-1E0CE72ABF24}" dt="2026-04-15T08:40:34.995" v="7863" actId="338"/>
          <ac:grpSpMkLst>
            <pc:docMk/>
            <pc:sldMk cId="787008235" sldId="298"/>
            <ac:grpSpMk id="29" creationId="{40C0D0AD-D6E9-0FFE-1E1E-C51D3183C81C}"/>
          </ac:grpSpMkLst>
        </pc:grpChg>
        <pc:grpChg chg="mod ord">
          <ac:chgData name="Annefleur Arp" userId="ef831a36-fd19-492b-8c3a-a744c7c1b562" providerId="ADAL" clId="{D3C690E9-1B01-4B94-A426-1E0CE72ABF24}" dt="2026-04-15T08:43:23.692" v="7894" actId="1076"/>
          <ac:grpSpMkLst>
            <pc:docMk/>
            <pc:sldMk cId="787008235" sldId="298"/>
            <ac:grpSpMk id="41" creationId="{66469FDA-CA90-FB86-BFC6-195C17A8C369}"/>
          </ac:grpSpMkLst>
        </pc:grpChg>
        <pc:grpChg chg="mod">
          <ac:chgData name="Annefleur Arp" userId="ef831a36-fd19-492b-8c3a-a744c7c1b562" providerId="ADAL" clId="{D3C690E9-1B01-4B94-A426-1E0CE72ABF24}" dt="2026-04-15T08:43:23.692" v="7894" actId="1076"/>
          <ac:grpSpMkLst>
            <pc:docMk/>
            <pc:sldMk cId="787008235" sldId="298"/>
            <ac:grpSpMk id="42" creationId="{CA791739-466E-DA32-4A87-3B836BB6BF80}"/>
          </ac:grpSpMkLst>
        </pc:grpChg>
        <pc:grpChg chg="mod">
          <ac:chgData name="Annefleur Arp" userId="ef831a36-fd19-492b-8c3a-a744c7c1b562" providerId="ADAL" clId="{D3C690E9-1B01-4B94-A426-1E0CE72ABF24}" dt="2026-04-15T08:43:23.692" v="7894" actId="1076"/>
          <ac:grpSpMkLst>
            <pc:docMk/>
            <pc:sldMk cId="787008235" sldId="298"/>
            <ac:grpSpMk id="45" creationId="{20B96026-CEC4-7B0D-9158-1894951F9372}"/>
          </ac:grpSpMkLst>
        </pc:grpChg>
        <pc:picChg chg="mod">
          <ac:chgData name="Annefleur Arp" userId="ef831a36-fd19-492b-8c3a-a744c7c1b562" providerId="ADAL" clId="{D3C690E9-1B01-4B94-A426-1E0CE72ABF24}" dt="2026-04-15T08:41:21.994" v="7876"/>
          <ac:picMkLst>
            <pc:docMk/>
            <pc:sldMk cId="787008235" sldId="298"/>
            <ac:picMk id="8" creationId="{F9FCC200-51C5-A66D-5A03-11CE4657D4DE}"/>
          </ac:picMkLst>
        </pc:picChg>
        <pc:picChg chg="del">
          <ac:chgData name="Annefleur Arp" userId="ef831a36-fd19-492b-8c3a-a744c7c1b562" providerId="ADAL" clId="{D3C690E9-1B01-4B94-A426-1E0CE72ABF24}" dt="2026-04-15T08:38:41.880" v="7844" actId="478"/>
          <ac:picMkLst>
            <pc:docMk/>
            <pc:sldMk cId="787008235" sldId="298"/>
            <ac:picMk id="9" creationId="{742DA45F-D8DC-DFF0-0780-2DD0FF368D60}"/>
          </ac:picMkLst>
        </pc:picChg>
        <pc:picChg chg="mod">
          <ac:chgData name="Annefleur Arp" userId="ef831a36-fd19-492b-8c3a-a744c7c1b562" providerId="ADAL" clId="{D3C690E9-1B01-4B94-A426-1E0CE72ABF24}" dt="2026-04-15T08:41:21.994" v="7876"/>
          <ac:picMkLst>
            <pc:docMk/>
            <pc:sldMk cId="787008235" sldId="298"/>
            <ac:picMk id="10" creationId="{BBDA48A8-D730-A1EE-CA83-A51C9031AA5F}"/>
          </ac:picMkLst>
        </pc:picChg>
        <pc:picChg chg="mod">
          <ac:chgData name="Annefleur Arp" userId="ef831a36-fd19-492b-8c3a-a744c7c1b562" providerId="ADAL" clId="{D3C690E9-1B01-4B94-A426-1E0CE72ABF24}" dt="2026-04-15T08:41:21.994" v="7876"/>
          <ac:picMkLst>
            <pc:docMk/>
            <pc:sldMk cId="787008235" sldId="298"/>
            <ac:picMk id="11" creationId="{2DBD9C7B-B3BE-5A99-F555-AE291BB6B244}"/>
          </ac:picMkLst>
        </pc:picChg>
        <pc:picChg chg="mod topLvl">
          <ac:chgData name="Annefleur Arp" userId="ef831a36-fd19-492b-8c3a-a744c7c1b562" providerId="ADAL" clId="{D3C690E9-1B01-4B94-A426-1E0CE72ABF24}" dt="2026-04-15T08:43:23.692" v="7894" actId="1076"/>
          <ac:picMkLst>
            <pc:docMk/>
            <pc:sldMk cId="787008235" sldId="298"/>
            <ac:picMk id="12" creationId="{85E216F9-AC68-A160-3FEC-290A8BC758AA}"/>
          </ac:picMkLst>
        </pc:picChg>
        <pc:picChg chg="mod">
          <ac:chgData name="Annefleur Arp" userId="ef831a36-fd19-492b-8c3a-a744c7c1b562" providerId="ADAL" clId="{D3C690E9-1B01-4B94-A426-1E0CE72ABF24}" dt="2026-04-15T08:41:21.994" v="7876"/>
          <ac:picMkLst>
            <pc:docMk/>
            <pc:sldMk cId="787008235" sldId="298"/>
            <ac:picMk id="14" creationId="{D231E5BD-5902-6A80-9191-4D7C0CE5C45E}"/>
          </ac:picMkLst>
        </pc:picChg>
        <pc:picChg chg="mod">
          <ac:chgData name="Annefleur Arp" userId="ef831a36-fd19-492b-8c3a-a744c7c1b562" providerId="ADAL" clId="{D3C690E9-1B01-4B94-A426-1E0CE72ABF24}" dt="2026-04-15T08:41:21.994" v="7876"/>
          <ac:picMkLst>
            <pc:docMk/>
            <pc:sldMk cId="787008235" sldId="298"/>
            <ac:picMk id="15" creationId="{66ABEF01-DDF6-4509-A9BA-E49486AEE095}"/>
          </ac:picMkLst>
        </pc:picChg>
        <pc:picChg chg="mod">
          <ac:chgData name="Annefleur Arp" userId="ef831a36-fd19-492b-8c3a-a744c7c1b562" providerId="ADAL" clId="{D3C690E9-1B01-4B94-A426-1E0CE72ABF24}" dt="2026-04-15T08:41:21.994" v="7876"/>
          <ac:picMkLst>
            <pc:docMk/>
            <pc:sldMk cId="787008235" sldId="298"/>
            <ac:picMk id="16" creationId="{08E7D59B-5D90-9C2E-4E79-58FE25140416}"/>
          </ac:picMkLst>
        </pc:picChg>
        <pc:picChg chg="mod">
          <ac:chgData name="Annefleur Arp" userId="ef831a36-fd19-492b-8c3a-a744c7c1b562" providerId="ADAL" clId="{D3C690E9-1B01-4B94-A426-1E0CE72ABF24}" dt="2026-04-15T08:40:56.044" v="7867" actId="165"/>
          <ac:picMkLst>
            <pc:docMk/>
            <pc:sldMk cId="787008235" sldId="298"/>
            <ac:picMk id="18" creationId="{31F40C98-8D21-1AAF-5A58-B137C744E178}"/>
          </ac:picMkLst>
        </pc:picChg>
        <pc:picChg chg="mod">
          <ac:chgData name="Annefleur Arp" userId="ef831a36-fd19-492b-8c3a-a744c7c1b562" providerId="ADAL" clId="{D3C690E9-1B01-4B94-A426-1E0CE72ABF24}" dt="2026-04-15T08:42:19.445" v="7882" actId="14100"/>
          <ac:picMkLst>
            <pc:docMk/>
            <pc:sldMk cId="787008235" sldId="298"/>
            <ac:picMk id="26" creationId="{FAFF2E5E-FAB2-E2C2-1640-B3B7714D3BCE}"/>
          </ac:picMkLst>
        </pc:picChg>
        <pc:picChg chg="mod">
          <ac:chgData name="Annefleur Arp" userId="ef831a36-fd19-492b-8c3a-a744c7c1b562" providerId="ADAL" clId="{D3C690E9-1B01-4B94-A426-1E0CE72ABF24}" dt="2026-04-15T08:42:19.445" v="7882" actId="14100"/>
          <ac:picMkLst>
            <pc:docMk/>
            <pc:sldMk cId="787008235" sldId="298"/>
            <ac:picMk id="30" creationId="{447BDCE6-AA34-6DED-DB94-55A9FB79C26E}"/>
          </ac:picMkLst>
        </pc:picChg>
        <pc:picChg chg="mod">
          <ac:chgData name="Annefleur Arp" userId="ef831a36-fd19-492b-8c3a-a744c7c1b562" providerId="ADAL" clId="{D3C690E9-1B01-4B94-A426-1E0CE72ABF24}" dt="2026-04-15T08:42:19.445" v="7882" actId="14100"/>
          <ac:picMkLst>
            <pc:docMk/>
            <pc:sldMk cId="787008235" sldId="298"/>
            <ac:picMk id="31" creationId="{2ADCEAD0-A061-F2ED-CAF0-44449CFC3E47}"/>
          </ac:picMkLst>
        </pc:picChg>
        <pc:picChg chg="mod">
          <ac:chgData name="Annefleur Arp" userId="ef831a36-fd19-492b-8c3a-a744c7c1b562" providerId="ADAL" clId="{D3C690E9-1B01-4B94-A426-1E0CE72ABF24}" dt="2026-04-15T08:42:19.445" v="7882" actId="14100"/>
          <ac:picMkLst>
            <pc:docMk/>
            <pc:sldMk cId="787008235" sldId="298"/>
            <ac:picMk id="32" creationId="{5A1773B5-8F52-341D-8BD6-00BB2B777C13}"/>
          </ac:picMkLst>
        </pc:picChg>
        <pc:picChg chg="mod">
          <ac:chgData name="Annefleur Arp" userId="ef831a36-fd19-492b-8c3a-a744c7c1b562" providerId="ADAL" clId="{D3C690E9-1B01-4B94-A426-1E0CE72ABF24}" dt="2026-04-15T08:42:19.445" v="7882" actId="14100"/>
          <ac:picMkLst>
            <pc:docMk/>
            <pc:sldMk cId="787008235" sldId="298"/>
            <ac:picMk id="35" creationId="{AE6FBC6D-D3BC-7575-DBA6-36F4CD6B380F}"/>
          </ac:picMkLst>
        </pc:picChg>
        <pc:picChg chg="mod">
          <ac:chgData name="Annefleur Arp" userId="ef831a36-fd19-492b-8c3a-a744c7c1b562" providerId="ADAL" clId="{D3C690E9-1B01-4B94-A426-1E0CE72ABF24}" dt="2026-04-15T08:42:19.445" v="7882" actId="14100"/>
          <ac:picMkLst>
            <pc:docMk/>
            <pc:sldMk cId="787008235" sldId="298"/>
            <ac:picMk id="37" creationId="{A7629662-9A4B-F6C2-C86E-9768112E0432}"/>
          </ac:picMkLst>
        </pc:picChg>
        <pc:picChg chg="mod">
          <ac:chgData name="Annefleur Arp" userId="ef831a36-fd19-492b-8c3a-a744c7c1b562" providerId="ADAL" clId="{D3C690E9-1B01-4B94-A426-1E0CE72ABF24}" dt="2026-04-15T08:42:19.445" v="7882" actId="14100"/>
          <ac:picMkLst>
            <pc:docMk/>
            <pc:sldMk cId="787008235" sldId="298"/>
            <ac:picMk id="38" creationId="{5299761D-8B1E-F25B-06CB-A3DED5881BCA}"/>
          </ac:picMkLst>
        </pc:picChg>
        <pc:picChg chg="mod">
          <ac:chgData name="Annefleur Arp" userId="ef831a36-fd19-492b-8c3a-a744c7c1b562" providerId="ADAL" clId="{D3C690E9-1B01-4B94-A426-1E0CE72ABF24}" dt="2026-04-15T08:42:19.445" v="7882" actId="14100"/>
          <ac:picMkLst>
            <pc:docMk/>
            <pc:sldMk cId="787008235" sldId="298"/>
            <ac:picMk id="39" creationId="{EF701621-670F-5301-416A-273AB6BD61BB}"/>
          </ac:picMkLst>
        </pc:picChg>
        <pc:picChg chg="mod">
          <ac:chgData name="Annefleur Arp" userId="ef831a36-fd19-492b-8c3a-a744c7c1b562" providerId="ADAL" clId="{D3C690E9-1B01-4B94-A426-1E0CE72ABF24}" dt="2026-04-15T08:40:39.491" v="7865" actId="1076"/>
          <ac:picMkLst>
            <pc:docMk/>
            <pc:sldMk cId="787008235" sldId="298"/>
            <ac:picMk id="44" creationId="{ADC3DC74-A66C-2524-FBB4-48278BADB971}"/>
          </ac:picMkLst>
        </pc:picChg>
        <pc:picChg chg="mod">
          <ac:chgData name="Annefleur Arp" userId="ef831a36-fd19-492b-8c3a-a744c7c1b562" providerId="ADAL" clId="{D3C690E9-1B01-4B94-A426-1E0CE72ABF24}" dt="2026-04-15T08:43:23.692" v="7894" actId="1076"/>
          <ac:picMkLst>
            <pc:docMk/>
            <pc:sldMk cId="787008235" sldId="298"/>
            <ac:picMk id="48" creationId="{6B372166-4465-73EE-45FE-A501F6C08879}"/>
          </ac:picMkLst>
        </pc:picChg>
        <pc:picChg chg="mod topLvl">
          <ac:chgData name="Annefleur Arp" userId="ef831a36-fd19-492b-8c3a-a744c7c1b562" providerId="ADAL" clId="{D3C690E9-1B01-4B94-A426-1E0CE72ABF24}" dt="2026-04-15T08:43:23.692" v="7894" actId="1076"/>
          <ac:picMkLst>
            <pc:docMk/>
            <pc:sldMk cId="787008235" sldId="298"/>
            <ac:picMk id="1028" creationId="{8B2529F8-DFEE-BF9F-C747-18EAE7650437}"/>
          </ac:picMkLst>
        </pc:picChg>
      </pc:sldChg>
      <pc:sldChg chg="addSp delSp modSp mod modNotesTx">
        <pc:chgData name="Annefleur Arp" userId="ef831a36-fd19-492b-8c3a-a744c7c1b562" providerId="ADAL" clId="{D3C690E9-1B01-4B94-A426-1E0CE72ABF24}" dt="2026-04-15T11:22:32.493" v="8182" actId="20577"/>
        <pc:sldMkLst>
          <pc:docMk/>
          <pc:sldMk cId="644325808" sldId="299"/>
        </pc:sldMkLst>
        <pc:grpChg chg="add mod">
          <ac:chgData name="Annefleur Arp" userId="ef831a36-fd19-492b-8c3a-a744c7c1b562" providerId="ADAL" clId="{D3C690E9-1B01-4B94-A426-1E0CE72ABF24}" dt="2026-04-15T08:45:17.885" v="7907" actId="1076"/>
          <ac:grpSpMkLst>
            <pc:docMk/>
            <pc:sldMk cId="644325808" sldId="299"/>
            <ac:grpSpMk id="3" creationId="{5179128D-35FA-68F3-0585-80EE82D2A925}"/>
          </ac:grpSpMkLst>
        </pc:grpChg>
        <pc:grpChg chg="mod">
          <ac:chgData name="Annefleur Arp" userId="ef831a36-fd19-492b-8c3a-a744c7c1b562" providerId="ADAL" clId="{D3C690E9-1B01-4B94-A426-1E0CE72ABF24}" dt="2026-04-15T08:39:09.944" v="7845"/>
          <ac:grpSpMkLst>
            <pc:docMk/>
            <pc:sldMk cId="644325808" sldId="299"/>
            <ac:grpSpMk id="6" creationId="{8F4A84BB-9F88-C598-3C1C-E15B33CC72B2}"/>
          </ac:grpSpMkLst>
        </pc:grpChg>
        <pc:grpChg chg="mod">
          <ac:chgData name="Annefleur Arp" userId="ef831a36-fd19-492b-8c3a-a744c7c1b562" providerId="ADAL" clId="{D3C690E9-1B01-4B94-A426-1E0CE72ABF24}" dt="2026-04-15T08:39:09.944" v="7845"/>
          <ac:grpSpMkLst>
            <pc:docMk/>
            <pc:sldMk cId="644325808" sldId="299"/>
            <ac:grpSpMk id="11" creationId="{4D268E3D-CB0D-CE1E-C79A-1DD71062740B}"/>
          </ac:grpSpMkLst>
        </pc:grpChg>
        <pc:grpChg chg="add del mod">
          <ac:chgData name="Annefleur Arp" userId="ef831a36-fd19-492b-8c3a-a744c7c1b562" providerId="ADAL" clId="{D3C690E9-1B01-4B94-A426-1E0CE72ABF24}" dt="2026-04-15T08:39:43.316" v="7853" actId="478"/>
          <ac:grpSpMkLst>
            <pc:docMk/>
            <pc:sldMk cId="644325808" sldId="299"/>
            <ac:grpSpMk id="15" creationId="{C36AE6B5-E982-EB92-4A07-898759E2AF31}"/>
          </ac:grpSpMkLst>
        </pc:grpChg>
        <pc:grpChg chg="del mod">
          <ac:chgData name="Annefleur Arp" userId="ef831a36-fd19-492b-8c3a-a744c7c1b562" providerId="ADAL" clId="{D3C690E9-1B01-4B94-A426-1E0CE72ABF24}" dt="2026-04-15T08:39:59.620" v="7860" actId="478"/>
          <ac:grpSpMkLst>
            <pc:docMk/>
            <pc:sldMk cId="644325808" sldId="299"/>
            <ac:grpSpMk id="16" creationId="{D58BF531-6F4C-41EF-928A-9B9635281303}"/>
          </ac:grpSpMkLst>
        </pc:grpChg>
        <pc:grpChg chg="del">
          <ac:chgData name="Annefleur Arp" userId="ef831a36-fd19-492b-8c3a-a744c7c1b562" providerId="ADAL" clId="{D3C690E9-1B01-4B94-A426-1E0CE72ABF24}" dt="2026-04-15T08:39:36.736" v="7851" actId="478"/>
          <ac:grpSpMkLst>
            <pc:docMk/>
            <pc:sldMk cId="644325808" sldId="299"/>
            <ac:grpSpMk id="19" creationId="{A70AED1C-C7CA-EA79-39F6-8370D4B11E78}"/>
          </ac:grpSpMkLst>
        </pc:grpChg>
        <pc:grpChg chg="del mod topLvl">
          <ac:chgData name="Annefleur Arp" userId="ef831a36-fd19-492b-8c3a-a744c7c1b562" providerId="ADAL" clId="{D3C690E9-1B01-4B94-A426-1E0CE72ABF24}" dt="2026-04-15T08:41:02.134" v="7868" actId="478"/>
          <ac:grpSpMkLst>
            <pc:docMk/>
            <pc:sldMk cId="644325808" sldId="299"/>
            <ac:grpSpMk id="20" creationId="{4E882D18-0624-1180-E72A-01A1725658E9}"/>
          </ac:grpSpMkLst>
        </pc:grpChg>
        <pc:grpChg chg="del">
          <ac:chgData name="Annefleur Arp" userId="ef831a36-fd19-492b-8c3a-a744c7c1b562" providerId="ADAL" clId="{D3C690E9-1B01-4B94-A426-1E0CE72ABF24}" dt="2026-04-15T08:39:46.549" v="7855" actId="478"/>
          <ac:grpSpMkLst>
            <pc:docMk/>
            <pc:sldMk cId="644325808" sldId="299"/>
            <ac:grpSpMk id="21" creationId="{4F6DEED0-914D-3EE7-1015-E5460644B8C1}"/>
          </ac:grpSpMkLst>
        </pc:grpChg>
        <pc:grpChg chg="del">
          <ac:chgData name="Annefleur Arp" userId="ef831a36-fd19-492b-8c3a-a744c7c1b562" providerId="ADAL" clId="{D3C690E9-1B01-4B94-A426-1E0CE72ABF24}" dt="2026-04-15T08:39:57.650" v="7859" actId="478"/>
          <ac:grpSpMkLst>
            <pc:docMk/>
            <pc:sldMk cId="644325808" sldId="299"/>
            <ac:grpSpMk id="23" creationId="{426EBB5E-9685-248D-3BC5-3985D6E352E2}"/>
          </ac:grpSpMkLst>
        </pc:grpChg>
        <pc:grpChg chg="add mod">
          <ac:chgData name="Annefleur Arp" userId="ef831a36-fd19-492b-8c3a-a744c7c1b562" providerId="ADAL" clId="{D3C690E9-1B01-4B94-A426-1E0CE72ABF24}" dt="2026-04-15T08:43:52.844" v="7896" actId="14100"/>
          <ac:grpSpMkLst>
            <pc:docMk/>
            <pc:sldMk cId="644325808" sldId="299"/>
            <ac:grpSpMk id="33" creationId="{0CE8DC7E-B7F1-3FBF-4B64-AB0C14530D06}"/>
          </ac:grpSpMkLst>
        </pc:grpChg>
        <pc:picChg chg="mod">
          <ac:chgData name="Annefleur Arp" userId="ef831a36-fd19-492b-8c3a-a744c7c1b562" providerId="ADAL" clId="{D3C690E9-1B01-4B94-A426-1E0CE72ABF24}" dt="2026-04-15T08:39:09.944" v="7845"/>
          <ac:picMkLst>
            <pc:docMk/>
            <pc:sldMk cId="644325808" sldId="299"/>
            <ac:picMk id="7" creationId="{09F2A6F0-08B2-76B6-BA57-491D63BA1DFF}"/>
          </ac:picMkLst>
        </pc:picChg>
        <pc:picChg chg="mod">
          <ac:chgData name="Annefleur Arp" userId="ef831a36-fd19-492b-8c3a-a744c7c1b562" providerId="ADAL" clId="{D3C690E9-1B01-4B94-A426-1E0CE72ABF24}" dt="2026-04-15T08:39:09.944" v="7845"/>
          <ac:picMkLst>
            <pc:docMk/>
            <pc:sldMk cId="644325808" sldId="299"/>
            <ac:picMk id="8" creationId="{F31F88E6-0F7A-9AA0-B366-DF31A3C7920D}"/>
          </ac:picMkLst>
        </pc:picChg>
        <pc:picChg chg="del">
          <ac:chgData name="Annefleur Arp" userId="ef831a36-fd19-492b-8c3a-a744c7c1b562" providerId="ADAL" clId="{D3C690E9-1B01-4B94-A426-1E0CE72ABF24}" dt="2026-04-15T08:39:12.179" v="7846" actId="478"/>
          <ac:picMkLst>
            <pc:docMk/>
            <pc:sldMk cId="644325808" sldId="299"/>
            <ac:picMk id="9" creationId="{B71895C7-BCD9-0282-612C-DDD965AB62DB}"/>
          </ac:picMkLst>
        </pc:picChg>
        <pc:picChg chg="mod">
          <ac:chgData name="Annefleur Arp" userId="ef831a36-fd19-492b-8c3a-a744c7c1b562" providerId="ADAL" clId="{D3C690E9-1B01-4B94-A426-1E0CE72ABF24}" dt="2026-04-15T08:39:09.944" v="7845"/>
          <ac:picMkLst>
            <pc:docMk/>
            <pc:sldMk cId="644325808" sldId="299"/>
            <ac:picMk id="10" creationId="{C5076B58-E056-3052-895C-FDCB5515E0B9}"/>
          </ac:picMkLst>
        </pc:picChg>
        <pc:picChg chg="mod">
          <ac:chgData name="Annefleur Arp" userId="ef831a36-fd19-492b-8c3a-a744c7c1b562" providerId="ADAL" clId="{D3C690E9-1B01-4B94-A426-1E0CE72ABF24}" dt="2026-04-15T08:39:09.944" v="7845"/>
          <ac:picMkLst>
            <pc:docMk/>
            <pc:sldMk cId="644325808" sldId="299"/>
            <ac:picMk id="12" creationId="{FF88E005-12CA-52AE-CC32-E404E24DAB76}"/>
          </ac:picMkLst>
        </pc:picChg>
        <pc:picChg chg="mod">
          <ac:chgData name="Annefleur Arp" userId="ef831a36-fd19-492b-8c3a-a744c7c1b562" providerId="ADAL" clId="{D3C690E9-1B01-4B94-A426-1E0CE72ABF24}" dt="2026-04-15T08:39:09.944" v="7845"/>
          <ac:picMkLst>
            <pc:docMk/>
            <pc:sldMk cId="644325808" sldId="299"/>
            <ac:picMk id="13" creationId="{1C86831D-4E46-A95B-75BC-EC33F07ECD3B}"/>
          </ac:picMkLst>
        </pc:picChg>
        <pc:picChg chg="mod">
          <ac:chgData name="Annefleur Arp" userId="ef831a36-fd19-492b-8c3a-a744c7c1b562" providerId="ADAL" clId="{D3C690E9-1B01-4B94-A426-1E0CE72ABF24}" dt="2026-04-15T08:39:09.944" v="7845"/>
          <ac:picMkLst>
            <pc:docMk/>
            <pc:sldMk cId="644325808" sldId="299"/>
            <ac:picMk id="14" creationId="{F8F7536E-1584-24CE-3F91-40AF7E8A7DCB}"/>
          </ac:picMkLst>
        </pc:picChg>
        <pc:picChg chg="del mod">
          <ac:chgData name="Annefleur Arp" userId="ef831a36-fd19-492b-8c3a-a744c7c1b562" providerId="ADAL" clId="{D3C690E9-1B01-4B94-A426-1E0CE72ABF24}" dt="2026-04-15T08:39:43.316" v="7853" actId="478"/>
          <ac:picMkLst>
            <pc:docMk/>
            <pc:sldMk cId="644325808" sldId="299"/>
            <ac:picMk id="17" creationId="{7CF5A667-AFF0-495F-631F-48F717FBCD5E}"/>
          </ac:picMkLst>
        </pc:picChg>
        <pc:picChg chg="del mod">
          <ac:chgData name="Annefleur Arp" userId="ef831a36-fd19-492b-8c3a-a744c7c1b562" providerId="ADAL" clId="{D3C690E9-1B01-4B94-A426-1E0CE72ABF24}" dt="2026-04-15T08:39:40.928" v="7852" actId="478"/>
          <ac:picMkLst>
            <pc:docMk/>
            <pc:sldMk cId="644325808" sldId="299"/>
            <ac:picMk id="18" creationId="{0DD73A1A-4330-8F62-DECA-17EB47E07B02}"/>
          </ac:picMkLst>
        </pc:picChg>
        <pc:picChg chg="del mod">
          <ac:chgData name="Annefleur Arp" userId="ef831a36-fd19-492b-8c3a-a744c7c1b562" providerId="ADAL" clId="{D3C690E9-1B01-4B94-A426-1E0CE72ABF24}" dt="2026-04-15T08:39:46.549" v="7855" actId="478"/>
          <ac:picMkLst>
            <pc:docMk/>
            <pc:sldMk cId="644325808" sldId="299"/>
            <ac:picMk id="22" creationId="{52BA47CD-B1F4-5C36-3520-C4F271A3606A}"/>
          </ac:picMkLst>
        </pc:picChg>
        <pc:picChg chg="del mod">
          <ac:chgData name="Annefleur Arp" userId="ef831a36-fd19-492b-8c3a-a744c7c1b562" providerId="ADAL" clId="{D3C690E9-1B01-4B94-A426-1E0CE72ABF24}" dt="2026-04-15T08:39:57.650" v="7859" actId="478"/>
          <ac:picMkLst>
            <pc:docMk/>
            <pc:sldMk cId="644325808" sldId="299"/>
            <ac:picMk id="24" creationId="{F136523C-66F2-B1DB-9E52-E4FB7206A5C9}"/>
          </ac:picMkLst>
        </pc:picChg>
        <pc:picChg chg="del mod topLvl">
          <ac:chgData name="Annefleur Arp" userId="ef831a36-fd19-492b-8c3a-a744c7c1b562" providerId="ADAL" clId="{D3C690E9-1B01-4B94-A426-1E0CE72ABF24}" dt="2026-04-15T08:39:59.620" v="7860" actId="478"/>
          <ac:picMkLst>
            <pc:docMk/>
            <pc:sldMk cId="644325808" sldId="299"/>
            <ac:picMk id="25" creationId="{50FD8A1A-851C-8299-E3EB-9FD0D486997C}"/>
          </ac:picMkLst>
        </pc:picChg>
        <pc:picChg chg="del mod">
          <ac:chgData name="Annefleur Arp" userId="ef831a36-fd19-492b-8c3a-a744c7c1b562" providerId="ADAL" clId="{D3C690E9-1B01-4B94-A426-1E0CE72ABF24}" dt="2026-04-15T08:39:54.907" v="7858" actId="478"/>
          <ac:picMkLst>
            <pc:docMk/>
            <pc:sldMk cId="644325808" sldId="299"/>
            <ac:picMk id="26" creationId="{A60D316A-4B8F-82F5-B010-F73BDA3B5C8B}"/>
          </ac:picMkLst>
        </pc:picChg>
        <pc:picChg chg="mod">
          <ac:chgData name="Annefleur Arp" userId="ef831a36-fd19-492b-8c3a-a744c7c1b562" providerId="ADAL" clId="{D3C690E9-1B01-4B94-A426-1E0CE72ABF24}" dt="2026-04-15T08:39:43.316" v="7853" actId="478"/>
          <ac:picMkLst>
            <pc:docMk/>
            <pc:sldMk cId="644325808" sldId="299"/>
            <ac:picMk id="27" creationId="{BACEE89D-49D9-1BB5-DC02-7C9A30BDD5FF}"/>
          </ac:picMkLst>
        </pc:picChg>
        <pc:picChg chg="mod">
          <ac:chgData name="Annefleur Arp" userId="ef831a36-fd19-492b-8c3a-a744c7c1b562" providerId="ADAL" clId="{D3C690E9-1B01-4B94-A426-1E0CE72ABF24}" dt="2026-04-15T08:39:43.316" v="7853" actId="478"/>
          <ac:picMkLst>
            <pc:docMk/>
            <pc:sldMk cId="644325808" sldId="299"/>
            <ac:picMk id="28" creationId="{38956EF7-9CD4-CD0F-2738-1E7F613F8714}"/>
          </ac:picMkLst>
        </pc:picChg>
        <pc:picChg chg="mod">
          <ac:chgData name="Annefleur Arp" userId="ef831a36-fd19-492b-8c3a-a744c7c1b562" providerId="ADAL" clId="{D3C690E9-1B01-4B94-A426-1E0CE72ABF24}" dt="2026-04-15T08:39:43.316" v="7853" actId="478"/>
          <ac:picMkLst>
            <pc:docMk/>
            <pc:sldMk cId="644325808" sldId="299"/>
            <ac:picMk id="29" creationId="{1554AE15-EACE-7142-814C-BFAB381BA419}"/>
          </ac:picMkLst>
        </pc:picChg>
        <pc:picChg chg="del">
          <ac:chgData name="Annefleur Arp" userId="ef831a36-fd19-492b-8c3a-a744c7c1b562" providerId="ADAL" clId="{D3C690E9-1B01-4B94-A426-1E0CE72ABF24}" dt="2026-04-15T08:39:32.887" v="7848" actId="478"/>
          <ac:picMkLst>
            <pc:docMk/>
            <pc:sldMk cId="644325808" sldId="299"/>
            <ac:picMk id="30" creationId="{B2DB0C63-D6DC-79F8-2C43-4F2384BC4CCE}"/>
          </ac:picMkLst>
        </pc:picChg>
        <pc:picChg chg="del mod">
          <ac:chgData name="Annefleur Arp" userId="ef831a36-fd19-492b-8c3a-a744c7c1b562" providerId="ADAL" clId="{D3C690E9-1B01-4B94-A426-1E0CE72ABF24}" dt="2026-04-15T08:39:36.736" v="7851" actId="478"/>
          <ac:picMkLst>
            <pc:docMk/>
            <pc:sldMk cId="644325808" sldId="299"/>
            <ac:picMk id="31" creationId="{FAC0D7D8-8BD7-FEAF-A442-7C6E4F9F2E8A}"/>
          </ac:picMkLst>
        </pc:picChg>
        <pc:picChg chg="del mod">
          <ac:chgData name="Annefleur Arp" userId="ef831a36-fd19-492b-8c3a-a744c7c1b562" providerId="ADAL" clId="{D3C690E9-1B01-4B94-A426-1E0CE72ABF24}" dt="2026-04-15T08:39:49.066" v="7856" actId="478"/>
          <ac:picMkLst>
            <pc:docMk/>
            <pc:sldMk cId="644325808" sldId="299"/>
            <ac:picMk id="32" creationId="{738D82E5-5C62-ED5A-9BFC-3926C52D6039}"/>
          </ac:picMkLst>
        </pc:picChg>
        <pc:picChg chg="mod">
          <ac:chgData name="Annefleur Arp" userId="ef831a36-fd19-492b-8c3a-a744c7c1b562" providerId="ADAL" clId="{D3C690E9-1B01-4B94-A426-1E0CE72ABF24}" dt="2026-04-15T08:41:02.425" v="7869"/>
          <ac:picMkLst>
            <pc:docMk/>
            <pc:sldMk cId="644325808" sldId="299"/>
            <ac:picMk id="34" creationId="{52EC42BB-1C01-CAAB-0E54-B565F76FB32A}"/>
          </ac:picMkLst>
        </pc:picChg>
        <pc:picChg chg="mod">
          <ac:chgData name="Annefleur Arp" userId="ef831a36-fd19-492b-8c3a-a744c7c1b562" providerId="ADAL" clId="{D3C690E9-1B01-4B94-A426-1E0CE72ABF24}" dt="2026-04-15T08:41:02.425" v="7869"/>
          <ac:picMkLst>
            <pc:docMk/>
            <pc:sldMk cId="644325808" sldId="299"/>
            <ac:picMk id="35" creationId="{7364B5C6-8AAC-83DC-3D03-A00F09377813}"/>
          </ac:picMkLst>
        </pc:picChg>
        <pc:picChg chg="mod">
          <ac:chgData name="Annefleur Arp" userId="ef831a36-fd19-492b-8c3a-a744c7c1b562" providerId="ADAL" clId="{D3C690E9-1B01-4B94-A426-1E0CE72ABF24}" dt="2026-04-15T08:41:02.425" v="7869"/>
          <ac:picMkLst>
            <pc:docMk/>
            <pc:sldMk cId="644325808" sldId="299"/>
            <ac:picMk id="36" creationId="{CD4722B6-CDF0-5211-15CA-9D672BAE7ABE}"/>
          </ac:picMkLst>
        </pc:picChg>
      </pc:sldChg>
      <pc:sldChg chg="addSp delSp modSp add mod ord modTransition delAnim modAnim modNotesTx">
        <pc:chgData name="Annefleur Arp" userId="ef831a36-fd19-492b-8c3a-a744c7c1b562" providerId="ADAL" clId="{D3C690E9-1B01-4B94-A426-1E0CE72ABF24}" dt="2026-04-15T11:22:55.487" v="8187" actId="20577"/>
        <pc:sldMkLst>
          <pc:docMk/>
          <pc:sldMk cId="3709392203" sldId="302"/>
        </pc:sldMkLst>
        <pc:spChg chg="mod">
          <ac:chgData name="Annefleur Arp" userId="ef831a36-fd19-492b-8c3a-a744c7c1b562" providerId="ADAL" clId="{D3C690E9-1B01-4B94-A426-1E0CE72ABF24}" dt="2026-04-15T08:34:58.538" v="7810" actId="1076"/>
          <ac:spMkLst>
            <pc:docMk/>
            <pc:sldMk cId="3709392203" sldId="302"/>
            <ac:spMk id="2" creationId="{FA18C8F6-DBDA-D832-D279-E094CF1FCE58}"/>
          </ac:spMkLst>
        </pc:spChg>
        <pc:spChg chg="mod">
          <ac:chgData name="Annefleur Arp" userId="ef831a36-fd19-492b-8c3a-a744c7c1b562" providerId="ADAL" clId="{D3C690E9-1B01-4B94-A426-1E0CE72ABF24}" dt="2026-04-15T08:32:44.113" v="7785" actId="165"/>
          <ac:spMkLst>
            <pc:docMk/>
            <pc:sldMk cId="3709392203" sldId="302"/>
            <ac:spMk id="15" creationId="{FAD248B1-25B5-4595-6C93-3B1C754B6522}"/>
          </ac:spMkLst>
        </pc:spChg>
        <pc:grpChg chg="del mod topLvl">
          <ac:chgData name="Annefleur Arp" userId="ef831a36-fd19-492b-8c3a-a744c7c1b562" providerId="ADAL" clId="{D3C690E9-1B01-4B94-A426-1E0CE72ABF24}" dt="2026-04-15T08:32:45.236" v="7786" actId="478"/>
          <ac:grpSpMkLst>
            <pc:docMk/>
            <pc:sldMk cId="3709392203" sldId="302"/>
            <ac:grpSpMk id="5" creationId="{48B511C7-D1CF-49B9-29BD-299023FAFF02}"/>
          </ac:grpSpMkLst>
        </pc:grpChg>
        <pc:grpChg chg="mod topLvl">
          <ac:chgData name="Annefleur Arp" userId="ef831a36-fd19-492b-8c3a-a744c7c1b562" providerId="ADAL" clId="{D3C690E9-1B01-4B94-A426-1E0CE72ABF24}" dt="2026-04-15T08:35:23.361" v="7813" actId="164"/>
          <ac:grpSpMkLst>
            <pc:docMk/>
            <pc:sldMk cId="3709392203" sldId="302"/>
            <ac:grpSpMk id="7" creationId="{DB34272F-3103-CF46-BA25-55C13319A635}"/>
          </ac:grpSpMkLst>
        </pc:grpChg>
        <pc:grpChg chg="mod">
          <ac:chgData name="Annefleur Arp" userId="ef831a36-fd19-492b-8c3a-a744c7c1b562" providerId="ADAL" clId="{D3C690E9-1B01-4B94-A426-1E0CE72ABF24}" dt="2026-04-15T08:33:06.606" v="7791" actId="478"/>
          <ac:grpSpMkLst>
            <pc:docMk/>
            <pc:sldMk cId="3709392203" sldId="302"/>
            <ac:grpSpMk id="9" creationId="{20BC990C-333A-1362-DA21-30CE3FB80EFB}"/>
          </ac:grpSpMkLst>
        </pc:grpChg>
        <pc:grpChg chg="add mod">
          <ac:chgData name="Annefleur Arp" userId="ef831a36-fd19-492b-8c3a-a744c7c1b562" providerId="ADAL" clId="{D3C690E9-1B01-4B94-A426-1E0CE72ABF24}" dt="2026-04-15T08:45:26.978" v="7908" actId="14100"/>
          <ac:grpSpMkLst>
            <pc:docMk/>
            <pc:sldMk cId="3709392203" sldId="302"/>
            <ac:grpSpMk id="22" creationId="{961947AB-38F1-2006-3404-726AEF9FE607}"/>
          </ac:grpSpMkLst>
        </pc:grpChg>
        <pc:grpChg chg="add mod">
          <ac:chgData name="Annefleur Arp" userId="ef831a36-fd19-492b-8c3a-a744c7c1b562" providerId="ADAL" clId="{D3C690E9-1B01-4B94-A426-1E0CE72ABF24}" dt="2026-04-15T08:37:32.824" v="7832" actId="1076"/>
          <ac:grpSpMkLst>
            <pc:docMk/>
            <pc:sldMk cId="3709392203" sldId="302"/>
            <ac:grpSpMk id="23" creationId="{4D09EC12-DADF-0CE3-1CEF-43E3835A49B1}"/>
          </ac:grpSpMkLst>
        </pc:grpChg>
        <pc:picChg chg="del">
          <ac:chgData name="Annefleur Arp" userId="ef831a36-fd19-492b-8c3a-a744c7c1b562" providerId="ADAL" clId="{D3C690E9-1B01-4B94-A426-1E0CE72ABF24}" dt="2026-04-15T08:32:37.325" v="7783" actId="478"/>
          <ac:picMkLst>
            <pc:docMk/>
            <pc:sldMk cId="3709392203" sldId="302"/>
            <ac:picMk id="6" creationId="{E586FB7E-6ADF-26AC-2DF2-3A7599DF3C58}"/>
          </ac:picMkLst>
        </pc:picChg>
        <pc:picChg chg="mod">
          <ac:chgData name="Annefleur Arp" userId="ef831a36-fd19-492b-8c3a-a744c7c1b562" providerId="ADAL" clId="{D3C690E9-1B01-4B94-A426-1E0CE72ABF24}" dt="2026-04-15T08:33:06.606" v="7791" actId="478"/>
          <ac:picMkLst>
            <pc:docMk/>
            <pc:sldMk cId="3709392203" sldId="302"/>
            <ac:picMk id="8" creationId="{920FC05B-63B1-6FD5-4629-26D49C9B26E5}"/>
          </ac:picMkLst>
        </pc:picChg>
        <pc:picChg chg="del mod">
          <ac:chgData name="Annefleur Arp" userId="ef831a36-fd19-492b-8c3a-a744c7c1b562" providerId="ADAL" clId="{D3C690E9-1B01-4B94-A426-1E0CE72ABF24}" dt="2026-04-15T08:33:06.606" v="7791" actId="478"/>
          <ac:picMkLst>
            <pc:docMk/>
            <pc:sldMk cId="3709392203" sldId="302"/>
            <ac:picMk id="10" creationId="{7B315484-09F1-E4B0-52CD-E0FE71C14724}"/>
          </ac:picMkLst>
        </pc:picChg>
        <pc:picChg chg="mod">
          <ac:chgData name="Annefleur Arp" userId="ef831a36-fd19-492b-8c3a-a744c7c1b562" providerId="ADAL" clId="{D3C690E9-1B01-4B94-A426-1E0CE72ABF24}" dt="2026-04-15T08:33:06.606" v="7791" actId="478"/>
          <ac:picMkLst>
            <pc:docMk/>
            <pc:sldMk cId="3709392203" sldId="302"/>
            <ac:picMk id="11" creationId="{298C3554-8E0C-A512-B5C1-99D96434281F}"/>
          </ac:picMkLst>
        </pc:picChg>
        <pc:picChg chg="mod">
          <ac:chgData name="Annefleur Arp" userId="ef831a36-fd19-492b-8c3a-a744c7c1b562" providerId="ADAL" clId="{D3C690E9-1B01-4B94-A426-1E0CE72ABF24}" dt="2026-04-15T08:33:06.606" v="7791" actId="478"/>
          <ac:picMkLst>
            <pc:docMk/>
            <pc:sldMk cId="3709392203" sldId="302"/>
            <ac:picMk id="12" creationId="{E25B2B8A-1687-07B7-2B45-3466513104C7}"/>
          </ac:picMkLst>
        </pc:picChg>
        <pc:picChg chg="mod">
          <ac:chgData name="Annefleur Arp" userId="ef831a36-fd19-492b-8c3a-a744c7c1b562" providerId="ADAL" clId="{D3C690E9-1B01-4B94-A426-1E0CE72ABF24}" dt="2026-04-15T08:33:06.606" v="7791" actId="478"/>
          <ac:picMkLst>
            <pc:docMk/>
            <pc:sldMk cId="3709392203" sldId="302"/>
            <ac:picMk id="13" creationId="{1CD19199-BF5B-67E6-F3F9-598FCDE04ADA}"/>
          </ac:picMkLst>
        </pc:picChg>
        <pc:picChg chg="mod">
          <ac:chgData name="Annefleur Arp" userId="ef831a36-fd19-492b-8c3a-a744c7c1b562" providerId="ADAL" clId="{D3C690E9-1B01-4B94-A426-1E0CE72ABF24}" dt="2026-04-15T08:32:44.113" v="7785" actId="165"/>
          <ac:picMkLst>
            <pc:docMk/>
            <pc:sldMk cId="3709392203" sldId="302"/>
            <ac:picMk id="14" creationId="{03DDC144-C5C5-CCD7-CF91-79CB745571B1}"/>
          </ac:picMkLst>
        </pc:picChg>
        <pc:picChg chg="add del mod">
          <ac:chgData name="Annefleur Arp" userId="ef831a36-fd19-492b-8c3a-a744c7c1b562" providerId="ADAL" clId="{D3C690E9-1B01-4B94-A426-1E0CE72ABF24}" dt="2026-04-15T08:33:31.319" v="7796" actId="478"/>
          <ac:picMkLst>
            <pc:docMk/>
            <pc:sldMk cId="3709392203" sldId="302"/>
            <ac:picMk id="17" creationId="{42F056F1-8059-6C6E-C08D-FB61FE6D2ED9}"/>
          </ac:picMkLst>
        </pc:picChg>
        <pc:picChg chg="add mod">
          <ac:chgData name="Annefleur Arp" userId="ef831a36-fd19-492b-8c3a-a744c7c1b562" providerId="ADAL" clId="{D3C690E9-1B01-4B94-A426-1E0CE72ABF24}" dt="2026-04-15T08:35:23.361" v="7813" actId="164"/>
          <ac:picMkLst>
            <pc:docMk/>
            <pc:sldMk cId="3709392203" sldId="302"/>
            <ac:picMk id="19" creationId="{C9995A39-6B1F-0C1C-24FC-A723C7AC30A6}"/>
          </ac:picMkLst>
        </pc:picChg>
        <pc:picChg chg="add mod">
          <ac:chgData name="Annefleur Arp" userId="ef831a36-fd19-492b-8c3a-a744c7c1b562" providerId="ADAL" clId="{D3C690E9-1B01-4B94-A426-1E0CE72ABF24}" dt="2026-04-15T08:35:23.361" v="7813" actId="164"/>
          <ac:picMkLst>
            <pc:docMk/>
            <pc:sldMk cId="3709392203" sldId="302"/>
            <ac:picMk id="21" creationId="{42811490-69C9-2B93-D00E-C0A3E57EA314}"/>
          </ac:picMkLst>
        </pc:picChg>
        <pc:picChg chg="mod">
          <ac:chgData name="Annefleur Arp" userId="ef831a36-fd19-492b-8c3a-a744c7c1b562" providerId="ADAL" clId="{D3C690E9-1B01-4B94-A426-1E0CE72ABF24}" dt="2026-04-15T08:37:28.543" v="7831"/>
          <ac:picMkLst>
            <pc:docMk/>
            <pc:sldMk cId="3709392203" sldId="302"/>
            <ac:picMk id="24" creationId="{D6E9789A-C70A-2513-7B23-8A166462C323}"/>
          </ac:picMkLst>
        </pc:picChg>
        <pc:picChg chg="mod">
          <ac:chgData name="Annefleur Arp" userId="ef831a36-fd19-492b-8c3a-a744c7c1b562" providerId="ADAL" clId="{D3C690E9-1B01-4B94-A426-1E0CE72ABF24}" dt="2026-04-15T08:37:28.543" v="7831"/>
          <ac:picMkLst>
            <pc:docMk/>
            <pc:sldMk cId="3709392203" sldId="302"/>
            <ac:picMk id="25" creationId="{EFAB9698-D521-2CF8-AAB2-D4E9FE2B58D4}"/>
          </ac:picMkLst>
        </pc:picChg>
        <pc:picChg chg="mod">
          <ac:chgData name="Annefleur Arp" userId="ef831a36-fd19-492b-8c3a-a744c7c1b562" providerId="ADAL" clId="{D3C690E9-1B01-4B94-A426-1E0CE72ABF24}" dt="2026-04-15T08:37:28.543" v="7831"/>
          <ac:picMkLst>
            <pc:docMk/>
            <pc:sldMk cId="3709392203" sldId="302"/>
            <ac:picMk id="26" creationId="{BEF5FADC-EBD8-4C17-8BF5-4D346C4C7FFC}"/>
          </ac:picMkLst>
        </pc:picChg>
      </pc:sldChg>
      <pc:sldChg chg="delSp modSp mod modNotesTx">
        <pc:chgData name="Annefleur Arp" userId="ef831a36-fd19-492b-8c3a-a744c7c1b562" providerId="ADAL" clId="{D3C690E9-1B01-4B94-A426-1E0CE72ABF24}" dt="2026-04-15T11:22:12.576" v="8177" actId="20577"/>
        <pc:sldMkLst>
          <pc:docMk/>
          <pc:sldMk cId="2769931169" sldId="305"/>
        </pc:sldMkLst>
        <pc:spChg chg="del">
          <ac:chgData name="Annefleur Arp" userId="ef831a36-fd19-492b-8c3a-a744c7c1b562" providerId="ADAL" clId="{D3C690E9-1B01-4B94-A426-1E0CE72ABF24}" dt="2026-04-15T09:07:10.422" v="8118" actId="478"/>
          <ac:spMkLst>
            <pc:docMk/>
            <pc:sldMk cId="2769931169" sldId="305"/>
            <ac:spMk id="10" creationId="{6A199F78-5706-F7CE-F048-A2CB19FA642B}"/>
          </ac:spMkLst>
        </pc:spChg>
        <pc:spChg chg="mod">
          <ac:chgData name="Annefleur Arp" userId="ef831a36-fd19-492b-8c3a-a744c7c1b562" providerId="ADAL" clId="{D3C690E9-1B01-4B94-A426-1E0CE72ABF24}" dt="2026-04-15T09:07:37.319" v="8124" actId="1076"/>
          <ac:spMkLst>
            <pc:docMk/>
            <pc:sldMk cId="2769931169" sldId="305"/>
            <ac:spMk id="18" creationId="{449AD805-B02A-6B65-BBC2-48BAD9AB1BE9}"/>
          </ac:spMkLst>
        </pc:spChg>
        <pc:grpChg chg="mod">
          <ac:chgData name="Annefleur Arp" userId="ef831a36-fd19-492b-8c3a-a744c7c1b562" providerId="ADAL" clId="{D3C690E9-1B01-4B94-A426-1E0CE72ABF24}" dt="2026-04-15T09:07:33.559" v="8123" actId="1076"/>
          <ac:grpSpMkLst>
            <pc:docMk/>
            <pc:sldMk cId="2769931169" sldId="305"/>
            <ac:grpSpMk id="11" creationId="{800F50F8-91FA-5580-1B2F-0C9FE6D9D4BB}"/>
          </ac:grpSpMkLst>
        </pc:grpChg>
        <pc:grpChg chg="mod">
          <ac:chgData name="Annefleur Arp" userId="ef831a36-fd19-492b-8c3a-a744c7c1b562" providerId="ADAL" clId="{D3C690E9-1B01-4B94-A426-1E0CE72ABF24}" dt="2026-04-15T09:07:31.367" v="8122" actId="1076"/>
          <ac:grpSpMkLst>
            <pc:docMk/>
            <pc:sldMk cId="2769931169" sldId="305"/>
            <ac:grpSpMk id="19" creationId="{1D5CEB1A-B04E-CC42-4A57-77E0E3F558EE}"/>
          </ac:grpSpMkLst>
        </pc:grpChg>
        <pc:grpChg chg="mod">
          <ac:chgData name="Annefleur Arp" userId="ef831a36-fd19-492b-8c3a-a744c7c1b562" providerId="ADAL" clId="{D3C690E9-1B01-4B94-A426-1E0CE72ABF24}" dt="2026-04-15T09:07:28.922" v="8121" actId="1076"/>
          <ac:grpSpMkLst>
            <pc:docMk/>
            <pc:sldMk cId="2769931169" sldId="305"/>
            <ac:grpSpMk id="28" creationId="{4206A658-9FC2-8871-F69A-1214784F9B80}"/>
          </ac:grpSpMkLst>
        </pc:grpChg>
        <pc:picChg chg="mod">
          <ac:chgData name="Annefleur Arp" userId="ef831a36-fd19-492b-8c3a-a744c7c1b562" providerId="ADAL" clId="{D3C690E9-1B01-4B94-A426-1E0CE72ABF24}" dt="2026-04-15T09:07:18.479" v="8119" actId="1076"/>
          <ac:picMkLst>
            <pc:docMk/>
            <pc:sldMk cId="2769931169" sldId="305"/>
            <ac:picMk id="5" creationId="{A9533706-9AAC-C21A-1382-0696DE942122}"/>
          </ac:picMkLst>
        </pc:picChg>
      </pc:sldChg>
      <pc:sldChg chg="addSp delSp modSp mod modTransition modAnim modNotesTx">
        <pc:chgData name="Annefleur Arp" userId="ef831a36-fd19-492b-8c3a-a744c7c1b562" providerId="ADAL" clId="{D3C690E9-1B01-4B94-A426-1E0CE72ABF24}" dt="2026-04-15T11:22:27.698" v="8181" actId="20577"/>
        <pc:sldMkLst>
          <pc:docMk/>
          <pc:sldMk cId="3681734017" sldId="306"/>
        </pc:sldMkLst>
        <pc:spChg chg="mod topLvl">
          <ac:chgData name="Annefleur Arp" userId="ef831a36-fd19-492b-8c3a-a744c7c1b562" providerId="ADAL" clId="{D3C690E9-1B01-4B94-A426-1E0CE72ABF24}" dt="2026-04-15T08:46:35.103" v="7910" actId="165"/>
          <ac:spMkLst>
            <pc:docMk/>
            <pc:sldMk cId="3681734017" sldId="306"/>
            <ac:spMk id="6" creationId="{D38652B6-CAA7-ED36-9AA5-A418A1941712}"/>
          </ac:spMkLst>
        </pc:spChg>
        <pc:spChg chg="mod topLvl">
          <ac:chgData name="Annefleur Arp" userId="ef831a36-fd19-492b-8c3a-a744c7c1b562" providerId="ADAL" clId="{D3C690E9-1B01-4B94-A426-1E0CE72ABF24}" dt="2026-04-15T08:46:35.103" v="7910" actId="165"/>
          <ac:spMkLst>
            <pc:docMk/>
            <pc:sldMk cId="3681734017" sldId="306"/>
            <ac:spMk id="7" creationId="{33226DB7-816F-C404-038C-8F7AD0D0171F}"/>
          </ac:spMkLst>
        </pc:spChg>
        <pc:spChg chg="mod topLvl">
          <ac:chgData name="Annefleur Arp" userId="ef831a36-fd19-492b-8c3a-a744c7c1b562" providerId="ADAL" clId="{D3C690E9-1B01-4B94-A426-1E0CE72ABF24}" dt="2026-04-15T08:46:48.134" v="7911" actId="165"/>
          <ac:spMkLst>
            <pc:docMk/>
            <pc:sldMk cId="3681734017" sldId="306"/>
            <ac:spMk id="15" creationId="{37133794-93B2-E844-9B0C-C4A0A3C09664}"/>
          </ac:spMkLst>
        </pc:spChg>
        <pc:spChg chg="mod topLvl">
          <ac:chgData name="Annefleur Arp" userId="ef831a36-fd19-492b-8c3a-a744c7c1b562" providerId="ADAL" clId="{D3C690E9-1B01-4B94-A426-1E0CE72ABF24}" dt="2026-04-15T08:46:48.134" v="7911" actId="165"/>
          <ac:spMkLst>
            <pc:docMk/>
            <pc:sldMk cId="3681734017" sldId="306"/>
            <ac:spMk id="16" creationId="{63A8BA6E-9E3A-D1E1-E831-3DF4143FB558}"/>
          </ac:spMkLst>
        </pc:spChg>
        <pc:spChg chg="mod topLvl">
          <ac:chgData name="Annefleur Arp" userId="ef831a36-fd19-492b-8c3a-a744c7c1b562" providerId="ADAL" clId="{D3C690E9-1B01-4B94-A426-1E0CE72ABF24}" dt="2026-04-15T08:47:10.712" v="7912" actId="165"/>
          <ac:spMkLst>
            <pc:docMk/>
            <pc:sldMk cId="3681734017" sldId="306"/>
            <ac:spMk id="19" creationId="{FA242525-8643-0526-26D3-D0C57FB10E9A}"/>
          </ac:spMkLst>
        </pc:spChg>
        <pc:spChg chg="mod topLvl">
          <ac:chgData name="Annefleur Arp" userId="ef831a36-fd19-492b-8c3a-a744c7c1b562" providerId="ADAL" clId="{D3C690E9-1B01-4B94-A426-1E0CE72ABF24}" dt="2026-04-15T08:47:10.712" v="7912" actId="165"/>
          <ac:spMkLst>
            <pc:docMk/>
            <pc:sldMk cId="3681734017" sldId="306"/>
            <ac:spMk id="20" creationId="{94AC56B2-CB18-05D8-291F-0D6F9D7346A8}"/>
          </ac:spMkLst>
        </pc:spChg>
        <pc:grpChg chg="del">
          <ac:chgData name="Annefleur Arp" userId="ef831a36-fd19-492b-8c3a-a744c7c1b562" providerId="ADAL" clId="{D3C690E9-1B01-4B94-A426-1E0CE72ABF24}" dt="2026-04-15T08:46:35.103" v="7910" actId="165"/>
          <ac:grpSpMkLst>
            <pc:docMk/>
            <pc:sldMk cId="3681734017" sldId="306"/>
            <ac:grpSpMk id="3" creationId="{B9AC142D-403A-71E3-E41C-4181465D625E}"/>
          </ac:grpSpMkLst>
        </pc:grpChg>
        <pc:grpChg chg="add mod">
          <ac:chgData name="Annefleur Arp" userId="ef831a36-fd19-492b-8c3a-a744c7c1b562" providerId="ADAL" clId="{D3C690E9-1B01-4B94-A426-1E0CE72ABF24}" dt="2026-04-15T08:44:34.480" v="7902" actId="196"/>
          <ac:grpSpMkLst>
            <pc:docMk/>
            <pc:sldMk cId="3681734017" sldId="306"/>
            <ac:grpSpMk id="5" creationId="{E5538B6A-2C0B-623F-2BCE-44BFBC582D0F}"/>
          </ac:grpSpMkLst>
        </pc:grpChg>
        <pc:grpChg chg="mod topLvl">
          <ac:chgData name="Annefleur Arp" userId="ef831a36-fd19-492b-8c3a-a744c7c1b562" providerId="ADAL" clId="{D3C690E9-1B01-4B94-A426-1E0CE72ABF24}" dt="2026-04-15T08:46:35.103" v="7910" actId="165"/>
          <ac:grpSpMkLst>
            <pc:docMk/>
            <pc:sldMk cId="3681734017" sldId="306"/>
            <ac:grpSpMk id="8" creationId="{5D9D345D-1796-D9AD-EA61-025FE1E81E2B}"/>
          </ac:grpSpMkLst>
        </pc:grpChg>
        <pc:grpChg chg="mod">
          <ac:chgData name="Annefleur Arp" userId="ef831a36-fd19-492b-8c3a-a744c7c1b562" providerId="ADAL" clId="{D3C690E9-1B01-4B94-A426-1E0CE72ABF24}" dt="2026-04-15T08:46:35.103" v="7910" actId="165"/>
          <ac:grpSpMkLst>
            <pc:docMk/>
            <pc:sldMk cId="3681734017" sldId="306"/>
            <ac:grpSpMk id="11" creationId="{E06F299B-813B-D6F3-E35B-49C589B744CF}"/>
          </ac:grpSpMkLst>
        </pc:grpChg>
        <pc:grpChg chg="del">
          <ac:chgData name="Annefleur Arp" userId="ef831a36-fd19-492b-8c3a-a744c7c1b562" providerId="ADAL" clId="{D3C690E9-1B01-4B94-A426-1E0CE72ABF24}" dt="2026-04-15T08:46:48.134" v="7911" actId="165"/>
          <ac:grpSpMkLst>
            <pc:docMk/>
            <pc:sldMk cId="3681734017" sldId="306"/>
            <ac:grpSpMk id="14" creationId="{E23E0F2A-CDE4-EAA4-F836-628AEA25F33A}"/>
          </ac:grpSpMkLst>
        </pc:grpChg>
        <pc:grpChg chg="del">
          <ac:chgData name="Annefleur Arp" userId="ef831a36-fd19-492b-8c3a-a744c7c1b562" providerId="ADAL" clId="{D3C690E9-1B01-4B94-A426-1E0CE72ABF24}" dt="2026-04-15T08:47:10.712" v="7912" actId="165"/>
          <ac:grpSpMkLst>
            <pc:docMk/>
            <pc:sldMk cId="3681734017" sldId="306"/>
            <ac:grpSpMk id="18" creationId="{453B668F-2B4E-21B4-918E-4FB08A06BA65}"/>
          </ac:grpSpMkLst>
        </pc:grpChg>
        <pc:grpChg chg="mod">
          <ac:chgData name="Annefleur Arp" userId="ef831a36-fd19-492b-8c3a-a744c7c1b562" providerId="ADAL" clId="{D3C690E9-1B01-4B94-A426-1E0CE72ABF24}" dt="2026-04-15T08:44:24.204" v="7900"/>
          <ac:grpSpMkLst>
            <pc:docMk/>
            <pc:sldMk cId="3681734017" sldId="306"/>
            <ac:grpSpMk id="22" creationId="{86450BD9-2383-5208-E287-8D15B4FCEC53}"/>
          </ac:grpSpMkLst>
        </pc:grpChg>
        <pc:grpChg chg="mod">
          <ac:chgData name="Annefleur Arp" userId="ef831a36-fd19-492b-8c3a-a744c7c1b562" providerId="ADAL" clId="{D3C690E9-1B01-4B94-A426-1E0CE72ABF24}" dt="2026-04-15T08:44:24.204" v="7900"/>
          <ac:grpSpMkLst>
            <pc:docMk/>
            <pc:sldMk cId="3681734017" sldId="306"/>
            <ac:grpSpMk id="26" creationId="{65345E46-5F72-B923-93D1-7018E8E43476}"/>
          </ac:grpSpMkLst>
        </pc:grpChg>
        <pc:picChg chg="del">
          <ac:chgData name="Annefleur Arp" userId="ef831a36-fd19-492b-8c3a-a744c7c1b562" providerId="ADAL" clId="{D3C690E9-1B01-4B94-A426-1E0CE72ABF24}" dt="2026-04-15T08:44:07.218" v="7897" actId="478"/>
          <ac:picMkLst>
            <pc:docMk/>
            <pc:sldMk cId="3681734017" sldId="306"/>
            <ac:picMk id="9" creationId="{585D34C4-692F-13B2-CDAC-8544A9E82CD1}"/>
          </ac:picMkLst>
        </pc:picChg>
        <pc:picChg chg="mod">
          <ac:chgData name="Annefleur Arp" userId="ef831a36-fd19-492b-8c3a-a744c7c1b562" providerId="ADAL" clId="{D3C690E9-1B01-4B94-A426-1E0CE72ABF24}" dt="2026-04-15T08:46:35.103" v="7910" actId="165"/>
          <ac:picMkLst>
            <pc:docMk/>
            <pc:sldMk cId="3681734017" sldId="306"/>
            <ac:picMk id="10" creationId="{5B2FE696-70DB-5E5B-4888-8267AB325919}"/>
          </ac:picMkLst>
        </pc:picChg>
        <pc:picChg chg="mod">
          <ac:chgData name="Annefleur Arp" userId="ef831a36-fd19-492b-8c3a-a744c7c1b562" providerId="ADAL" clId="{D3C690E9-1B01-4B94-A426-1E0CE72ABF24}" dt="2026-04-15T08:46:35.103" v="7910" actId="165"/>
          <ac:picMkLst>
            <pc:docMk/>
            <pc:sldMk cId="3681734017" sldId="306"/>
            <ac:picMk id="12" creationId="{F11F639D-7E61-33C4-CDA9-093309A76F77}"/>
          </ac:picMkLst>
        </pc:picChg>
        <pc:picChg chg="mod">
          <ac:chgData name="Annefleur Arp" userId="ef831a36-fd19-492b-8c3a-a744c7c1b562" providerId="ADAL" clId="{D3C690E9-1B01-4B94-A426-1E0CE72ABF24}" dt="2026-04-15T08:46:35.103" v="7910" actId="165"/>
          <ac:picMkLst>
            <pc:docMk/>
            <pc:sldMk cId="3681734017" sldId="306"/>
            <ac:picMk id="13" creationId="{EF019790-6C2C-6E7E-6AFA-09E1B1991A52}"/>
          </ac:picMkLst>
        </pc:picChg>
        <pc:picChg chg="mod topLvl">
          <ac:chgData name="Annefleur Arp" userId="ef831a36-fd19-492b-8c3a-a744c7c1b562" providerId="ADAL" clId="{D3C690E9-1B01-4B94-A426-1E0CE72ABF24}" dt="2026-04-15T08:46:48.134" v="7911" actId="165"/>
          <ac:picMkLst>
            <pc:docMk/>
            <pc:sldMk cId="3681734017" sldId="306"/>
            <ac:picMk id="17" creationId="{2F6F2EF5-E45E-D566-2DAC-6BF4F79DAC8E}"/>
          </ac:picMkLst>
        </pc:picChg>
        <pc:picChg chg="mod topLvl">
          <ac:chgData name="Annefleur Arp" userId="ef831a36-fd19-492b-8c3a-a744c7c1b562" providerId="ADAL" clId="{D3C690E9-1B01-4B94-A426-1E0CE72ABF24}" dt="2026-04-15T08:47:10.712" v="7912" actId="165"/>
          <ac:picMkLst>
            <pc:docMk/>
            <pc:sldMk cId="3681734017" sldId="306"/>
            <ac:picMk id="21" creationId="{DF01EDE1-3279-E133-5E52-95060015B507}"/>
          </ac:picMkLst>
        </pc:picChg>
        <pc:picChg chg="mod">
          <ac:chgData name="Annefleur Arp" userId="ef831a36-fd19-492b-8c3a-a744c7c1b562" providerId="ADAL" clId="{D3C690E9-1B01-4B94-A426-1E0CE72ABF24}" dt="2026-04-15T08:44:24.204" v="7900"/>
          <ac:picMkLst>
            <pc:docMk/>
            <pc:sldMk cId="3681734017" sldId="306"/>
            <ac:picMk id="23" creationId="{65173B84-5E7A-A156-9418-CFD6090DC0D4}"/>
          </ac:picMkLst>
        </pc:picChg>
        <pc:picChg chg="mod">
          <ac:chgData name="Annefleur Arp" userId="ef831a36-fd19-492b-8c3a-a744c7c1b562" providerId="ADAL" clId="{D3C690E9-1B01-4B94-A426-1E0CE72ABF24}" dt="2026-04-15T08:44:24.204" v="7900"/>
          <ac:picMkLst>
            <pc:docMk/>
            <pc:sldMk cId="3681734017" sldId="306"/>
            <ac:picMk id="24" creationId="{A94A88AB-0AAD-A798-996B-D54CCDD29CB0}"/>
          </ac:picMkLst>
        </pc:picChg>
        <pc:picChg chg="mod">
          <ac:chgData name="Annefleur Arp" userId="ef831a36-fd19-492b-8c3a-a744c7c1b562" providerId="ADAL" clId="{D3C690E9-1B01-4B94-A426-1E0CE72ABF24}" dt="2026-04-15T08:44:24.204" v="7900"/>
          <ac:picMkLst>
            <pc:docMk/>
            <pc:sldMk cId="3681734017" sldId="306"/>
            <ac:picMk id="25" creationId="{7BBC6D7E-5DD6-07ED-6B79-604618BD58F1}"/>
          </ac:picMkLst>
        </pc:picChg>
        <pc:picChg chg="mod">
          <ac:chgData name="Annefleur Arp" userId="ef831a36-fd19-492b-8c3a-a744c7c1b562" providerId="ADAL" clId="{D3C690E9-1B01-4B94-A426-1E0CE72ABF24}" dt="2026-04-15T08:44:24.204" v="7900"/>
          <ac:picMkLst>
            <pc:docMk/>
            <pc:sldMk cId="3681734017" sldId="306"/>
            <ac:picMk id="27" creationId="{22E0DCFF-47B8-3877-BB83-BFAEB6D3EC65}"/>
          </ac:picMkLst>
        </pc:picChg>
        <pc:picChg chg="mod">
          <ac:chgData name="Annefleur Arp" userId="ef831a36-fd19-492b-8c3a-a744c7c1b562" providerId="ADAL" clId="{D3C690E9-1B01-4B94-A426-1E0CE72ABF24}" dt="2026-04-15T08:44:24.204" v="7900"/>
          <ac:picMkLst>
            <pc:docMk/>
            <pc:sldMk cId="3681734017" sldId="306"/>
            <ac:picMk id="28" creationId="{837C871D-F932-9271-AC41-5AF7BC5BE16F}"/>
          </ac:picMkLst>
        </pc:picChg>
        <pc:picChg chg="mod">
          <ac:chgData name="Annefleur Arp" userId="ef831a36-fd19-492b-8c3a-a744c7c1b562" providerId="ADAL" clId="{D3C690E9-1B01-4B94-A426-1E0CE72ABF24}" dt="2026-04-15T08:44:24.204" v="7900"/>
          <ac:picMkLst>
            <pc:docMk/>
            <pc:sldMk cId="3681734017" sldId="306"/>
            <ac:picMk id="29" creationId="{1D756162-1EBB-F242-956C-148AF71C5FCA}"/>
          </ac:picMkLst>
        </pc:picChg>
      </pc:sldChg>
      <pc:sldChg chg="addSp delSp modSp mod modNotesTx">
        <pc:chgData name="Annefleur Arp" userId="ef831a36-fd19-492b-8c3a-a744c7c1b562" providerId="ADAL" clId="{D3C690E9-1B01-4B94-A426-1E0CE72ABF24}" dt="2026-04-15T11:22:24.521" v="8180" actId="20577"/>
        <pc:sldMkLst>
          <pc:docMk/>
          <pc:sldMk cId="3898952023" sldId="307"/>
        </pc:sldMkLst>
        <pc:grpChg chg="add mod">
          <ac:chgData name="Annefleur Arp" userId="ef831a36-fd19-492b-8c3a-a744c7c1b562" providerId="ADAL" clId="{D3C690E9-1B01-4B94-A426-1E0CE72ABF24}" dt="2026-04-15T08:47:31.532" v="7917" actId="1076"/>
          <ac:grpSpMkLst>
            <pc:docMk/>
            <pc:sldMk cId="3898952023" sldId="307"/>
            <ac:grpSpMk id="3" creationId="{18F213A1-2749-439C-0DEC-041202983A5B}"/>
          </ac:grpSpMkLst>
        </pc:grpChg>
        <pc:grpChg chg="mod">
          <ac:chgData name="Annefleur Arp" userId="ef831a36-fd19-492b-8c3a-a744c7c1b562" providerId="ADAL" clId="{D3C690E9-1B01-4B94-A426-1E0CE72ABF24}" dt="2026-04-15T08:44:46.747" v="7903"/>
          <ac:grpSpMkLst>
            <pc:docMk/>
            <pc:sldMk cId="3898952023" sldId="307"/>
            <ac:grpSpMk id="6" creationId="{5E6D0F9C-85E9-701A-3BB9-6447848B9F1E}"/>
          </ac:grpSpMkLst>
        </pc:grpChg>
        <pc:grpChg chg="mod">
          <ac:chgData name="Annefleur Arp" userId="ef831a36-fd19-492b-8c3a-a744c7c1b562" providerId="ADAL" clId="{D3C690E9-1B01-4B94-A426-1E0CE72ABF24}" dt="2026-04-15T08:44:46.747" v="7903"/>
          <ac:grpSpMkLst>
            <pc:docMk/>
            <pc:sldMk cId="3898952023" sldId="307"/>
            <ac:grpSpMk id="11" creationId="{A28BB5A8-6365-8D4B-4BFF-8EFB1AF4DF0F}"/>
          </ac:grpSpMkLst>
        </pc:grpChg>
        <pc:grpChg chg="add mod">
          <ac:chgData name="Annefleur Arp" userId="ef831a36-fd19-492b-8c3a-a744c7c1b562" providerId="ADAL" clId="{D3C690E9-1B01-4B94-A426-1E0CE72ABF24}" dt="2026-04-15T08:53:03.780" v="7935" actId="1076"/>
          <ac:grpSpMkLst>
            <pc:docMk/>
            <pc:sldMk cId="3898952023" sldId="307"/>
            <ac:grpSpMk id="15" creationId="{B88BFFFE-4D77-65EC-96D9-D7758EB4BCEA}"/>
          </ac:grpSpMkLst>
        </pc:grpChg>
        <pc:grpChg chg="mod">
          <ac:chgData name="Annefleur Arp" userId="ef831a36-fd19-492b-8c3a-a744c7c1b562" providerId="ADAL" clId="{D3C690E9-1B01-4B94-A426-1E0CE72ABF24}" dt="2026-04-15T08:47:16.204" v="7913"/>
          <ac:grpSpMkLst>
            <pc:docMk/>
            <pc:sldMk cId="3898952023" sldId="307"/>
            <ac:grpSpMk id="17" creationId="{CE65E858-2EDB-7F76-CD84-486CAC247990}"/>
          </ac:grpSpMkLst>
        </pc:grpChg>
        <pc:picChg chg="mod">
          <ac:chgData name="Annefleur Arp" userId="ef831a36-fd19-492b-8c3a-a744c7c1b562" providerId="ADAL" clId="{D3C690E9-1B01-4B94-A426-1E0CE72ABF24}" dt="2026-04-15T08:44:46.747" v="7903"/>
          <ac:picMkLst>
            <pc:docMk/>
            <pc:sldMk cId="3898952023" sldId="307"/>
            <ac:picMk id="7" creationId="{FCB0DCE5-B70B-76E1-25B7-E7D37E4F2A64}"/>
          </ac:picMkLst>
        </pc:picChg>
        <pc:picChg chg="mod">
          <ac:chgData name="Annefleur Arp" userId="ef831a36-fd19-492b-8c3a-a744c7c1b562" providerId="ADAL" clId="{D3C690E9-1B01-4B94-A426-1E0CE72ABF24}" dt="2026-04-15T08:44:46.747" v="7903"/>
          <ac:picMkLst>
            <pc:docMk/>
            <pc:sldMk cId="3898952023" sldId="307"/>
            <ac:picMk id="8" creationId="{6EEDD7ED-E40E-6CB6-1D4A-82DEAA551ED2}"/>
          </ac:picMkLst>
        </pc:picChg>
        <pc:picChg chg="del">
          <ac:chgData name="Annefleur Arp" userId="ef831a36-fd19-492b-8c3a-a744c7c1b562" providerId="ADAL" clId="{D3C690E9-1B01-4B94-A426-1E0CE72ABF24}" dt="2026-04-15T08:44:48.674" v="7904" actId="478"/>
          <ac:picMkLst>
            <pc:docMk/>
            <pc:sldMk cId="3898952023" sldId="307"/>
            <ac:picMk id="9" creationId="{1824F242-78FA-C41D-7BFA-F94D05B325AD}"/>
          </ac:picMkLst>
        </pc:picChg>
        <pc:picChg chg="mod">
          <ac:chgData name="Annefleur Arp" userId="ef831a36-fd19-492b-8c3a-a744c7c1b562" providerId="ADAL" clId="{D3C690E9-1B01-4B94-A426-1E0CE72ABF24}" dt="2026-04-15T08:44:46.747" v="7903"/>
          <ac:picMkLst>
            <pc:docMk/>
            <pc:sldMk cId="3898952023" sldId="307"/>
            <ac:picMk id="10" creationId="{EA6D62EC-536E-AE41-3835-FA7D47A8396F}"/>
          </ac:picMkLst>
        </pc:picChg>
        <pc:picChg chg="mod">
          <ac:chgData name="Annefleur Arp" userId="ef831a36-fd19-492b-8c3a-a744c7c1b562" providerId="ADAL" clId="{D3C690E9-1B01-4B94-A426-1E0CE72ABF24}" dt="2026-04-15T08:44:46.747" v="7903"/>
          <ac:picMkLst>
            <pc:docMk/>
            <pc:sldMk cId="3898952023" sldId="307"/>
            <ac:picMk id="12" creationId="{71D23446-8D69-E29E-E7DA-722F9B0D298E}"/>
          </ac:picMkLst>
        </pc:picChg>
        <pc:picChg chg="mod">
          <ac:chgData name="Annefleur Arp" userId="ef831a36-fd19-492b-8c3a-a744c7c1b562" providerId="ADAL" clId="{D3C690E9-1B01-4B94-A426-1E0CE72ABF24}" dt="2026-04-15T08:44:46.747" v="7903"/>
          <ac:picMkLst>
            <pc:docMk/>
            <pc:sldMk cId="3898952023" sldId="307"/>
            <ac:picMk id="13" creationId="{55118205-7CB4-5858-F7C3-84C613A9A3D6}"/>
          </ac:picMkLst>
        </pc:picChg>
        <pc:picChg chg="mod">
          <ac:chgData name="Annefleur Arp" userId="ef831a36-fd19-492b-8c3a-a744c7c1b562" providerId="ADAL" clId="{D3C690E9-1B01-4B94-A426-1E0CE72ABF24}" dt="2026-04-15T08:44:46.747" v="7903"/>
          <ac:picMkLst>
            <pc:docMk/>
            <pc:sldMk cId="3898952023" sldId="307"/>
            <ac:picMk id="14" creationId="{A1172672-7E7D-8ED9-9523-9B46CA67124F}"/>
          </ac:picMkLst>
        </pc:picChg>
        <pc:picChg chg="mod">
          <ac:chgData name="Annefleur Arp" userId="ef831a36-fd19-492b-8c3a-a744c7c1b562" providerId="ADAL" clId="{D3C690E9-1B01-4B94-A426-1E0CE72ABF24}" dt="2026-04-15T08:47:16.204" v="7913"/>
          <ac:picMkLst>
            <pc:docMk/>
            <pc:sldMk cId="3898952023" sldId="307"/>
            <ac:picMk id="16" creationId="{5C1FD456-3A89-5699-0BC5-E0D0412E20F3}"/>
          </ac:picMkLst>
        </pc:picChg>
        <pc:picChg chg="mod">
          <ac:chgData name="Annefleur Arp" userId="ef831a36-fd19-492b-8c3a-a744c7c1b562" providerId="ADAL" clId="{D3C690E9-1B01-4B94-A426-1E0CE72ABF24}" dt="2026-04-15T08:47:16.204" v="7913"/>
          <ac:picMkLst>
            <pc:docMk/>
            <pc:sldMk cId="3898952023" sldId="307"/>
            <ac:picMk id="18" creationId="{5F99463C-AB6C-08F4-7DA0-6B3272BADE1C}"/>
          </ac:picMkLst>
        </pc:picChg>
        <pc:picChg chg="mod">
          <ac:chgData name="Annefleur Arp" userId="ef831a36-fd19-492b-8c3a-a744c7c1b562" providerId="ADAL" clId="{D3C690E9-1B01-4B94-A426-1E0CE72ABF24}" dt="2026-04-15T08:47:16.204" v="7913"/>
          <ac:picMkLst>
            <pc:docMk/>
            <pc:sldMk cId="3898952023" sldId="307"/>
            <ac:picMk id="19" creationId="{56CD8717-DE4F-2F25-7CD3-53A83A191227}"/>
          </ac:picMkLst>
        </pc:picChg>
        <pc:picChg chg="add mod">
          <ac:chgData name="Annefleur Arp" userId="ef831a36-fd19-492b-8c3a-a744c7c1b562" providerId="ADAL" clId="{D3C690E9-1B01-4B94-A426-1E0CE72ABF24}" dt="2026-04-15T08:47:49.091" v="7925" actId="1076"/>
          <ac:picMkLst>
            <pc:docMk/>
            <pc:sldMk cId="3898952023" sldId="307"/>
            <ac:picMk id="20" creationId="{25DD1396-D985-C563-F909-E50E9A3C5AE2}"/>
          </ac:picMkLst>
        </pc:picChg>
        <pc:picChg chg="add mod">
          <ac:chgData name="Annefleur Arp" userId="ef831a36-fd19-492b-8c3a-a744c7c1b562" providerId="ADAL" clId="{D3C690E9-1B01-4B94-A426-1E0CE72ABF24}" dt="2026-04-15T08:52:59.362" v="7934" actId="1076"/>
          <ac:picMkLst>
            <pc:docMk/>
            <pc:sldMk cId="3898952023" sldId="307"/>
            <ac:picMk id="21" creationId="{D0990F60-FA42-9FF0-2516-3BAE7703C112}"/>
          </ac:picMkLst>
        </pc:picChg>
      </pc:sldChg>
      <pc:sldChg chg="addSp delSp modSp add mod modNotesTx">
        <pc:chgData name="Annefleur Arp" userId="ef831a36-fd19-492b-8c3a-a744c7c1b562" providerId="ADAL" clId="{D3C690E9-1B01-4B94-A426-1E0CE72ABF24}" dt="2026-04-15T11:17:41.513" v="8162" actId="20577"/>
        <pc:sldMkLst>
          <pc:docMk/>
          <pc:sldMk cId="1381509919" sldId="308"/>
        </pc:sldMkLst>
        <pc:spChg chg="mod">
          <ac:chgData name="Annefleur Arp" userId="ef831a36-fd19-492b-8c3a-a744c7c1b562" providerId="ADAL" clId="{D3C690E9-1B01-4B94-A426-1E0CE72ABF24}" dt="2026-04-15T09:01:30.536" v="8031" actId="6549"/>
          <ac:spMkLst>
            <pc:docMk/>
            <pc:sldMk cId="1381509919" sldId="308"/>
            <ac:spMk id="3" creationId="{BE65D2DF-15EF-E8E9-DBEA-D89E9C162104}"/>
          </ac:spMkLst>
        </pc:spChg>
        <pc:spChg chg="add del mod">
          <ac:chgData name="Annefleur Arp" userId="ef831a36-fd19-492b-8c3a-a744c7c1b562" providerId="ADAL" clId="{D3C690E9-1B01-4B94-A426-1E0CE72ABF24}" dt="2026-04-15T09:02:56.358" v="8104" actId="478"/>
          <ac:spMkLst>
            <pc:docMk/>
            <pc:sldMk cId="1381509919" sldId="308"/>
            <ac:spMk id="7" creationId="{0FD8D474-C34A-C0BC-77CA-1DC26364DE8A}"/>
          </ac:spMkLst>
        </pc:spChg>
      </pc:sldChg>
      <pc:sldChg chg="add del setBg">
        <pc:chgData name="Annefleur Arp" userId="ef831a36-fd19-492b-8c3a-a744c7c1b562" providerId="ADAL" clId="{D3C690E9-1B01-4B94-A426-1E0CE72ABF24}" dt="2026-04-15T08:44:20.608" v="7899"/>
        <pc:sldMkLst>
          <pc:docMk/>
          <pc:sldMk cId="3239236437" sldId="308"/>
        </pc:sldMkLst>
      </pc:sldChg>
      <pc:sldChg chg="addSp delSp modSp add del mod ord modNotesTx">
        <pc:chgData name="Annefleur Arp" userId="ef831a36-fd19-492b-8c3a-a744c7c1b562" providerId="ADAL" clId="{D3C690E9-1B01-4B94-A426-1E0CE72ABF24}" dt="2026-04-15T11:17:37.223" v="8161" actId="20577"/>
        <pc:sldMkLst>
          <pc:docMk/>
          <pc:sldMk cId="187033539" sldId="309"/>
        </pc:sldMkLst>
        <pc:spChg chg="del mod">
          <ac:chgData name="Annefleur Arp" userId="ef831a36-fd19-492b-8c3a-a744c7c1b562" providerId="ADAL" clId="{D3C690E9-1B01-4B94-A426-1E0CE72ABF24}" dt="2026-04-15T09:03:18.950" v="8112" actId="1076"/>
          <ac:spMkLst>
            <pc:docMk/>
            <pc:sldMk cId="187033539" sldId="309"/>
            <ac:spMk id="3" creationId="{ABDBCC57-3595-4C19-8B16-C2CD86534623}"/>
          </ac:spMkLst>
        </pc:spChg>
        <pc:spChg chg="add mod">
          <ac:chgData name="Annefleur Arp" userId="ef831a36-fd19-492b-8c3a-a744c7c1b562" providerId="ADAL" clId="{D3C690E9-1B01-4B94-A426-1E0CE72ABF24}" dt="2026-04-15T09:02:16.814" v="8041" actId="478"/>
          <ac:spMkLst>
            <pc:docMk/>
            <pc:sldMk cId="187033539" sldId="309"/>
            <ac:spMk id="7" creationId="{5ADD0023-4F36-CB68-60C6-2701E2CE28A2}"/>
          </ac:spMkLst>
        </pc:spChg>
      </pc:sldChg>
      <pc:sldChg chg="delSp modSp add mod modNotesTx">
        <pc:chgData name="Annefleur Arp" userId="ef831a36-fd19-492b-8c3a-a744c7c1b562" providerId="ADAL" clId="{D3C690E9-1B01-4B94-A426-1E0CE72ABF24}" dt="2026-04-15T11:17:33.268" v="8160" actId="20577"/>
        <pc:sldMkLst>
          <pc:docMk/>
          <pc:sldMk cId="1392039634" sldId="311"/>
        </pc:sldMkLst>
        <pc:spChg chg="mod">
          <ac:chgData name="Annefleur Arp" userId="ef831a36-fd19-492b-8c3a-a744c7c1b562" providerId="ADAL" clId="{D3C690E9-1B01-4B94-A426-1E0CE72ABF24}" dt="2026-04-15T09:03:31.270" v="8113" actId="1076"/>
          <ac:spMkLst>
            <pc:docMk/>
            <pc:sldMk cId="1392039634" sldId="311"/>
            <ac:spMk id="3" creationId="{4B2356A8-BBDB-1AB3-3ED3-7EA589DEB171}"/>
          </ac:spMkLst>
        </pc:spChg>
        <pc:picChg chg="del">
          <ac:chgData name="Annefleur Arp" userId="ef831a36-fd19-492b-8c3a-a744c7c1b562" providerId="ADAL" clId="{D3C690E9-1B01-4B94-A426-1E0CE72ABF24}" dt="2026-04-15T08:58:14.944" v="7953" actId="478"/>
          <ac:picMkLst>
            <pc:docMk/>
            <pc:sldMk cId="1392039634" sldId="311"/>
            <ac:picMk id="6" creationId="{E26F26AF-1E12-3219-F400-5CA8736EF2C7}"/>
          </ac:picMkLst>
        </pc:picChg>
      </pc:sldChg>
      <pc:sldChg chg="add ord modTransition">
        <pc:chgData name="Annefleur Arp" userId="ef831a36-fd19-492b-8c3a-a744c7c1b562" providerId="ADAL" clId="{D3C690E9-1B01-4B94-A426-1E0CE72ABF24}" dt="2026-04-15T09:04:42.128" v="8117"/>
        <pc:sldMkLst>
          <pc:docMk/>
          <pc:sldMk cId="869417156" sldId="314"/>
        </pc:sldMkLst>
      </pc:sldChg>
    </pc:docChg>
  </pc:docChgLst>
  <pc:docChgLst>
    <pc:chgData name="Luka van Dijk" userId="S::luka.van.dijk@noord-holland.nl::00976d9b-5625-4fe7-8607-685d24c64166" providerId="AD" clId="Web-{E05666F5-F080-57EF-6BB0-53C34EE78B7C}"/>
    <pc:docChg chg="modSld">
      <pc:chgData name="Luka van Dijk" userId="S::luka.van.dijk@noord-holland.nl::00976d9b-5625-4fe7-8607-685d24c64166" providerId="AD" clId="Web-{E05666F5-F080-57EF-6BB0-53C34EE78B7C}" dt="2026-04-22T11:40:32.860" v="13" actId="20577"/>
      <pc:docMkLst>
        <pc:docMk/>
      </pc:docMkLst>
      <pc:sldChg chg="modSp">
        <pc:chgData name="Luka van Dijk" userId="S::luka.van.dijk@noord-holland.nl::00976d9b-5625-4fe7-8607-685d24c64166" providerId="AD" clId="Web-{E05666F5-F080-57EF-6BB0-53C34EE78B7C}" dt="2026-04-22T11:40:32.860" v="13" actId="20577"/>
        <pc:sldMkLst>
          <pc:docMk/>
          <pc:sldMk cId="2769931169" sldId="305"/>
        </pc:sldMkLst>
        <pc:spChg chg="mod">
          <ac:chgData name="Luka van Dijk" userId="S::luka.van.dijk@noord-holland.nl::00976d9b-5625-4fe7-8607-685d24c64166" providerId="AD" clId="Web-{E05666F5-F080-57EF-6BB0-53C34EE78B7C}" dt="2026-04-22T11:40:32.860" v="13" actId="20577"/>
          <ac:spMkLst>
            <pc:docMk/>
            <pc:sldMk cId="2769931169" sldId="305"/>
            <ac:spMk id="22" creationId="{784F495A-118E-B74A-44C9-CCEDF294496F}"/>
          </ac:spMkLst>
        </pc:spChg>
        <pc:spChg chg="mod">
          <ac:chgData name="Luka van Dijk" userId="S::luka.van.dijk@noord-holland.nl::00976d9b-5625-4fe7-8607-685d24c64166" providerId="AD" clId="Web-{E05666F5-F080-57EF-6BB0-53C34EE78B7C}" dt="2026-04-22T11:40:24.876" v="6" actId="20577"/>
          <ac:spMkLst>
            <pc:docMk/>
            <pc:sldMk cId="2769931169" sldId="305"/>
            <ac:spMk id="32" creationId="{221C71D9-2F5A-C662-589E-D11C0598F9E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FD6BCA-8723-4419-BB89-D0DFBA7DF7AC}" type="datetimeFigureOut">
              <a:rPr lang="nl-NL" smtClean="0"/>
              <a:t>22-4-2026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3C5809-F8EB-4E4F-A440-85413233313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5392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3C5809-F8EB-4E4F-A440-854132333136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80606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035592-AB6F-AB0B-5738-CDD74DFCC5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89BB1C6-3870-2761-EEB9-18EEEEFCEB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D3A2DB6-6499-B5FC-3DED-3FFEA3A7A1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>
              <a:sym typeface="Wingdings" panose="05000000000000000000" pitchFamily="2" charset="2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922557A-DDBA-3F2B-2322-FA193A05A4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3C5809-F8EB-4E4F-A440-854132333136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28857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3C5809-F8EB-4E4F-A440-854132333136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45806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E2E230-EA59-BFFE-E797-FFB689CC0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4A4E9DE-1BEF-BFCE-100D-D7C292AD12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D390CA8-553A-D5CF-FA8E-82D2FA6617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2D80979-C263-3C77-A765-B02E3C5BF9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3C5809-F8EB-4E4F-A440-854132333136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73320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D0BA7-A9A7-F901-A193-F35992688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D9B4D70-E054-5D75-2CB0-ADD44E5A5C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8C0E2EF-774C-AA0A-74ED-90A5AAB3C3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nl-NL"/>
          </a:p>
          <a:p>
            <a:r>
              <a:rPr lang="nl-NL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B9A8071-7143-3B47-3E02-DD5C5322C2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3C5809-F8EB-4E4F-A440-854132333136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7240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B8CE6-7B3A-542B-2387-9FBB2EF04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8A6933E-7E07-B2D9-FD9E-03197B349E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4A224EC-172B-AA11-90DF-F0496988B6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C189968-A8CD-4ABF-6E15-DCFC9FF353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3C5809-F8EB-4E4F-A440-854132333136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2354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AF75AE-8380-40C3-A20E-62F9CC9ECD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99D2710-3263-AEDA-5CE9-AC6779A4DB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7078056-6B12-08B6-0425-A849D2663C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95C852E-7966-B79B-B60D-5D165EA92A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3C5809-F8EB-4E4F-A440-854132333136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72651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3C5809-F8EB-4E4F-A440-854132333136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2916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8FFF56-E7DA-58A7-05D2-5646314DF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C28C32A-CD9A-CC5E-F617-3447B03BE0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031D495-384E-D6BE-25EA-92BDC786E9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8776B07-7720-A803-A715-7787292F4D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3C5809-F8EB-4E4F-A440-854132333136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4387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3C5809-F8EB-4E4F-A440-854132333136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5675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3C5809-F8EB-4E4F-A440-854132333136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411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3C5809-F8EB-4E4F-A440-854132333136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0698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i="1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3C5809-F8EB-4E4F-A440-854132333136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877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AE40FA-A168-6DCA-5CE7-D80CBC0CC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AFABF21-A778-C7DA-8A4A-02288BF7E3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5EBFDA5-A90A-F8EC-E975-0936DF519F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D39B9CF-C1C3-BCF3-F657-E7D3A979CE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3C5809-F8EB-4E4F-A440-854132333136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00539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E8A7C1-0D1B-82E2-87EE-AA38EC70B5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207645D-A15A-7AD7-7DB8-31851C6C5D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8F177C6-1CEB-0E1A-5022-B1EEBA81BE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4A091D7-AF4C-66F8-9407-29C1C12305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3C5809-F8EB-4E4F-A440-854132333136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26132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A72A0-665A-C3E1-D082-021CCA6955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A941AD0-DBFB-89E1-BBB1-72BECAED61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7DD0F89-BDBA-C416-3EC2-795EE46C51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DF7BE8C-8D37-4641-3489-301B8ED22E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3C5809-F8EB-4E4F-A440-854132333136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50143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156B2-F1F2-80E1-27A0-3AB6C1DA60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834F8E4-FB1E-6857-16A1-A1AA375D9D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656E650-14A5-539D-07C7-855B07EB9F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C1ED2CA-482D-E6DB-2D12-9DBBF036FD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3C5809-F8EB-4E4F-A440-854132333136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15329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>
              <a:sym typeface="Wingdings" panose="05000000000000000000" pitchFamily="2" charset="2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3C5809-F8EB-4E4F-A440-854132333136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2183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6D2C29-516E-08C6-6FAE-676AF0F8D6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B382515-044B-EFA9-CA08-F8A676D9D1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BE5632E-3D97-8860-A72A-4E79FEEB3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F0FBE-7811-4E77-B528-229406AFE222}" type="datetimeFigureOut">
              <a:rPr lang="nl-NL" smtClean="0"/>
              <a:t>22-4-2026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599F96A-7EDB-022F-7B7B-880B06AE5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504ABE6-3CB1-C9EA-B723-DF01D42EB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1173E-EC6B-4248-8679-D6D27F9429A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7765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C715D6-5A3A-76F2-6FBF-BDDA266FF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EB840D2-6A9D-F730-4BC6-BDF8D79984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8328B66-050E-A1D8-8E08-7BFDE4D39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F0FBE-7811-4E77-B528-229406AFE222}" type="datetimeFigureOut">
              <a:rPr lang="nl-NL" smtClean="0"/>
              <a:t>22-4-2026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1C4C309-9ADA-2A70-DE2A-026126402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F5511C5-3D95-AB7A-511D-5149C879F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1173E-EC6B-4248-8679-D6D27F9429A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8734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8CC5AEFF-A44A-E3AF-A7E5-6314EAE663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55D869B-E630-D434-9D2B-1BF8813E31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E1165D2-8C00-4D25-E515-C04BFE320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F0FBE-7811-4E77-B528-229406AFE222}" type="datetimeFigureOut">
              <a:rPr lang="nl-NL" smtClean="0"/>
              <a:t>22-4-2026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DD50074-0A8A-E544-EAA2-326540807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2898A1-8CB5-1A6C-BF21-F4100ACD7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1173E-EC6B-4248-8679-D6D27F9429A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48252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inhoud 5">
            <a:extLst>
              <a:ext uri="{FF2B5EF4-FFF2-40B4-BE49-F238E27FC236}">
                <a16:creationId xmlns:a16="http://schemas.microsoft.com/office/drawing/2014/main" id="{B08A2505-4D61-FE40-B5FE-AFBF5F819161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0" y="0"/>
            <a:ext cx="12192000" cy="5983330"/>
          </a:xfrm>
          <a:solidFill>
            <a:schemeClr val="bg1">
              <a:lumMod val="85000"/>
            </a:schemeClr>
          </a:solidFill>
        </p:spPr>
        <p:txBody>
          <a:bodyPr tIns="360000" bIns="46800" anchor="t" anchorCtr="1"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l-NL"/>
              <a:t>Voor beeldvullende afbeelding ga naar &gt; Tabblad Ontwerpen &gt; Achtergrond opmaken &gt; Opvulling &gt; Opvulling met afbeelding &gt; Afbeelding invoegen uit bestand + gooi dit grijze vlak weg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902043" y="1546281"/>
            <a:ext cx="9156355" cy="899590"/>
          </a:xfrm>
        </p:spPr>
        <p:txBody>
          <a:bodyPr anchor="t">
            <a:noAutofit/>
          </a:bodyPr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nl-NL"/>
              <a:t>Type hier een titel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902043" y="2445871"/>
            <a:ext cx="9318694" cy="643007"/>
          </a:xfrm>
        </p:spPr>
        <p:txBody>
          <a:bodyPr anchor="t">
            <a:no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Hier kan eventueel een subtitel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7F979722-4BA7-A947-89EC-0BF7D8A7E55A}"/>
              </a:ext>
            </a:extLst>
          </p:cNvPr>
          <p:cNvSpPr/>
          <p:nvPr userDrawn="1"/>
        </p:nvSpPr>
        <p:spPr>
          <a:xfrm>
            <a:off x="0" y="5983330"/>
            <a:ext cx="12192000" cy="874670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 b="0" i="0">
              <a:latin typeface="Lucida Sans Regular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2A234B9-DC70-D64B-803D-69473C2A06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99B03-AD3B-0D4A-B7D2-5A186162021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58D5AD2-2A56-6B41-8C51-AFB4915604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8433" y="6159179"/>
            <a:ext cx="1996484" cy="40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689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51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902043" y="1866915"/>
            <a:ext cx="9156355" cy="899590"/>
          </a:xfrm>
        </p:spPr>
        <p:txBody>
          <a:bodyPr anchor="t">
            <a:noAutofit/>
          </a:bodyPr>
          <a:lstStyle>
            <a:lvl1pPr algn="l">
              <a:defRPr sz="5000">
                <a:solidFill>
                  <a:schemeClr val="tx2"/>
                </a:solidFill>
              </a:defRPr>
            </a:lvl1pPr>
          </a:lstStyle>
          <a:p>
            <a:r>
              <a:rPr lang="nl-NL"/>
              <a:t>Type hier een titel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902043" y="2766505"/>
            <a:ext cx="9318694" cy="643007"/>
          </a:xfrm>
        </p:spPr>
        <p:txBody>
          <a:bodyPr anchor="t">
            <a:noAutofit/>
          </a:bodyPr>
          <a:lstStyle>
            <a:lvl1pPr marL="0" indent="0" algn="l">
              <a:buNone/>
              <a:defRPr sz="2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Hier kan eventueel een subtitel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BD49367A-77B2-B64B-9EF9-5E849C464B8B}"/>
              </a:ext>
            </a:extLst>
          </p:cNvPr>
          <p:cNvSpPr/>
          <p:nvPr userDrawn="1"/>
        </p:nvSpPr>
        <p:spPr>
          <a:xfrm flipV="1">
            <a:off x="538368" y="5937612"/>
            <a:ext cx="11053969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 i="0">
              <a:latin typeface="Lucida Sans Regular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7D0A8DE5-995C-BA42-B739-65CEE216D321}"/>
              </a:ext>
            </a:extLst>
          </p:cNvPr>
          <p:cNvSpPr/>
          <p:nvPr userDrawn="1"/>
        </p:nvSpPr>
        <p:spPr>
          <a:xfrm flipV="1">
            <a:off x="538368" y="5937611"/>
            <a:ext cx="363675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 i="0">
              <a:latin typeface="Lucida Sans Regular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CEE8743-2AB1-8E49-B3ED-6E9E314D14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8433" y="6159179"/>
            <a:ext cx="1996484" cy="40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0110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p + subkop + Bullitlij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99B03-AD3B-0D4A-B7D2-5A186162021A}" type="slidenum">
              <a:rPr lang="nl-NL" smtClean="0"/>
              <a:t>‹#›</a:t>
            </a:fld>
            <a:endParaRPr lang="nl-NL"/>
          </a:p>
        </p:txBody>
      </p:sp>
      <p:sp>
        <p:nvSpPr>
          <p:cNvPr id="11" name="Ondertitel 2"/>
          <p:cNvSpPr>
            <a:spLocks noGrp="1"/>
          </p:cNvSpPr>
          <p:nvPr>
            <p:ph type="subTitle" idx="13" hasCustomPrompt="1"/>
          </p:nvPr>
        </p:nvSpPr>
        <p:spPr>
          <a:xfrm>
            <a:off x="902525" y="2003206"/>
            <a:ext cx="9318212" cy="531610"/>
          </a:xfrm>
        </p:spPr>
        <p:txBody>
          <a:bodyPr lIns="0" anchor="t">
            <a:normAutofit/>
          </a:bodyPr>
          <a:lstStyle>
            <a:lvl1pPr marL="0" indent="0" algn="l">
              <a:buNone/>
              <a:defRPr sz="2400" b="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Met een </a:t>
            </a:r>
            <a:r>
              <a:rPr lang="nl-NL" err="1"/>
              <a:t>subkop</a:t>
            </a:r>
            <a:endParaRPr lang="nl-NL"/>
          </a:p>
        </p:txBody>
      </p:sp>
      <p:sp>
        <p:nvSpPr>
          <p:cNvPr id="14" name="Tijdelijke aanduiding voor titel 1"/>
          <p:cNvSpPr>
            <a:spLocks noGrp="1"/>
          </p:cNvSpPr>
          <p:nvPr>
            <p:ph type="title" hasCustomPrompt="1"/>
          </p:nvPr>
        </p:nvSpPr>
        <p:spPr>
          <a:xfrm>
            <a:off x="902525" y="1090681"/>
            <a:ext cx="10689812" cy="69836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nl-NL"/>
              <a:t>Een hoofdkop</a:t>
            </a:r>
          </a:p>
        </p:txBody>
      </p:sp>
      <p:sp>
        <p:nvSpPr>
          <p:cNvPr id="18" name="Tijdelijke aanduiding voor tekst 20"/>
          <p:cNvSpPr>
            <a:spLocks noGrp="1"/>
          </p:cNvSpPr>
          <p:nvPr>
            <p:ph type="body" sz="quarter" idx="15" hasCustomPrompt="1"/>
          </p:nvPr>
        </p:nvSpPr>
        <p:spPr>
          <a:xfrm>
            <a:off x="902525" y="3237422"/>
            <a:ext cx="10689812" cy="2327171"/>
          </a:xfrm>
        </p:spPr>
        <p:txBody>
          <a:bodyPr>
            <a:noAutofit/>
          </a:bodyPr>
          <a:lstStyle>
            <a:lvl1pPr>
              <a:defRPr sz="18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9438876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902043" y="1103685"/>
            <a:ext cx="10054521" cy="1789462"/>
          </a:xfrm>
        </p:spPr>
        <p:txBody>
          <a:bodyPr anchor="t">
            <a:noAutofit/>
          </a:bodyPr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nl-NL"/>
              <a:t>Hier een kop voor </a:t>
            </a:r>
            <a:br>
              <a:rPr lang="nl-NL"/>
            </a:br>
            <a:r>
              <a:rPr lang="nl-NL"/>
              <a:t>de tussenslide</a:t>
            </a:r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902043" y="3258537"/>
            <a:ext cx="5429844" cy="2962272"/>
          </a:xfrm>
        </p:spPr>
        <p:txBody>
          <a:bodyPr anchor="t">
            <a:noAutofit/>
          </a:bodyPr>
          <a:lstStyle>
            <a:lvl1pPr marL="0" indent="0" algn="l">
              <a:buNone/>
              <a:defRPr lang="nl-NL" sz="2400" b="0" i="0" smtClean="0">
                <a:solidFill>
                  <a:schemeClr val="bg1"/>
                </a:solidFill>
                <a:effectLst/>
                <a:latin typeface="Lucida Sans Regular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nl-NL">
              <a:solidFill>
                <a:srgbClr val="FFFFFF"/>
              </a:solidFill>
              <a:effectLst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048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99B03-AD3B-0D4A-B7D2-5A186162021A}" type="slidenum">
              <a:rPr lang="nl-NL" smtClean="0"/>
              <a:t>‹#›</a:t>
            </a:fld>
            <a:endParaRPr lang="nl-NL"/>
          </a:p>
        </p:txBody>
      </p:sp>
      <p:sp>
        <p:nvSpPr>
          <p:cNvPr id="8" name="Ondertitel 2"/>
          <p:cNvSpPr>
            <a:spLocks noGrp="1"/>
          </p:cNvSpPr>
          <p:nvPr>
            <p:ph type="subTitle" idx="13" hasCustomPrompt="1"/>
          </p:nvPr>
        </p:nvSpPr>
        <p:spPr>
          <a:xfrm>
            <a:off x="879231" y="1169988"/>
            <a:ext cx="4566529" cy="531610"/>
          </a:xfrm>
        </p:spPr>
        <p:txBody>
          <a:bodyPr lIns="0" anchor="t">
            <a:noAutofit/>
          </a:bodyPr>
          <a:lstStyle>
            <a:lvl1pPr marL="0" indent="0" algn="l">
              <a:buNone/>
              <a:defRPr sz="3000" b="1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Hier komt een kop</a:t>
            </a:r>
          </a:p>
        </p:txBody>
      </p:sp>
      <p:sp>
        <p:nvSpPr>
          <p:cNvPr id="15" name="Tijdelijke aanduiding voor tekst 13"/>
          <p:cNvSpPr>
            <a:spLocks noGrp="1"/>
          </p:cNvSpPr>
          <p:nvPr>
            <p:ph type="body" sz="quarter" idx="15"/>
          </p:nvPr>
        </p:nvSpPr>
        <p:spPr>
          <a:xfrm>
            <a:off x="879231" y="1921828"/>
            <a:ext cx="4566306" cy="1806575"/>
          </a:xfrm>
        </p:spPr>
        <p:txBody>
          <a:bodyPr>
            <a:normAutofit/>
          </a:bodyPr>
          <a:lstStyle>
            <a:lvl1pPr>
              <a:defRPr sz="1800"/>
            </a:lvl1pPr>
            <a:lvl5pPr algn="l"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nl-NL"/>
          </a:p>
        </p:txBody>
      </p:sp>
      <p:sp>
        <p:nvSpPr>
          <p:cNvPr id="18" name="Tijdelijke aanduiding voor tekst 16"/>
          <p:cNvSpPr>
            <a:spLocks noGrp="1"/>
          </p:cNvSpPr>
          <p:nvPr>
            <p:ph type="body" sz="quarter" idx="16"/>
          </p:nvPr>
        </p:nvSpPr>
        <p:spPr>
          <a:xfrm>
            <a:off x="879231" y="3994150"/>
            <a:ext cx="4566306" cy="180657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nl-NL"/>
          </a:p>
        </p:txBody>
      </p:sp>
      <p:sp>
        <p:nvSpPr>
          <p:cNvPr id="21" name="Tijdelijke aanduiding voor inhoud 5"/>
          <p:cNvSpPr>
            <a:spLocks noGrp="1"/>
          </p:cNvSpPr>
          <p:nvPr>
            <p:ph sz="quarter" idx="4" hasCustomPrompt="1"/>
          </p:nvPr>
        </p:nvSpPr>
        <p:spPr>
          <a:xfrm>
            <a:off x="6167120" y="1169986"/>
            <a:ext cx="5186680" cy="4587557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nl-NL"/>
              <a:t>Plaats hier tabel</a:t>
            </a:r>
          </a:p>
        </p:txBody>
      </p:sp>
    </p:spTree>
    <p:extLst>
      <p:ext uri="{BB962C8B-B14F-4D97-AF65-F5344CB8AC3E}">
        <p14:creationId xmlns:p14="http://schemas.microsoft.com/office/powerpoint/2010/main" val="37883347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ge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99B03-AD3B-0D4A-B7D2-5A186162021A}" type="slidenum">
              <a:rPr lang="nl-NL" smtClean="0"/>
              <a:t>‹#›</a:t>
            </a:fld>
            <a:endParaRPr lang="nl-NL"/>
          </a:p>
        </p:txBody>
      </p:sp>
      <p:sp>
        <p:nvSpPr>
          <p:cNvPr id="7" name="Ondertitel 2"/>
          <p:cNvSpPr>
            <a:spLocks noGrp="1"/>
          </p:cNvSpPr>
          <p:nvPr>
            <p:ph type="subTitle" idx="13" hasCustomPrompt="1"/>
          </p:nvPr>
        </p:nvSpPr>
        <p:spPr>
          <a:xfrm>
            <a:off x="902525" y="1169988"/>
            <a:ext cx="5031550" cy="531610"/>
          </a:xfrm>
        </p:spPr>
        <p:txBody>
          <a:bodyPr lIns="0" anchor="t">
            <a:noAutofit/>
          </a:bodyPr>
          <a:lstStyle>
            <a:lvl1pPr marL="0" indent="0" algn="l">
              <a:buNone/>
              <a:defRPr sz="3000" b="1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Hier komt een kop</a:t>
            </a:r>
          </a:p>
        </p:txBody>
      </p:sp>
    </p:spTree>
    <p:extLst>
      <p:ext uri="{BB962C8B-B14F-4D97-AF65-F5344CB8AC3E}">
        <p14:creationId xmlns:p14="http://schemas.microsoft.com/office/powerpoint/2010/main" val="42489233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0" y="2897579"/>
            <a:ext cx="12192000" cy="943786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nl-NL"/>
              <a:t>“Ruimte voor bijvoorbeeld een </a:t>
            </a:r>
            <a:br>
              <a:rPr lang="nl-NL"/>
            </a:br>
            <a:r>
              <a:rPr lang="nl-NL"/>
              <a:t>quote over twee regels”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99B03-AD3B-0D4A-B7D2-5A186162021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3493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C46B9B-5CB3-E580-B499-3C7D1C6B1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4200DD8-3EF3-E440-3B74-DDF713E301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47B1BAE-C0E1-F772-DA05-89ECF6EAE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F0FBE-7811-4E77-B528-229406AFE222}" type="datetimeFigureOut">
              <a:rPr lang="nl-NL" smtClean="0"/>
              <a:t>22-4-2026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B9B74C3-110C-D82F-01B0-082278917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F540890-4110-DA22-AC9B-735E630DC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1173E-EC6B-4248-8679-D6D27F9429A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6508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0B788D-88A3-F8EE-F17E-6B98A151C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952ADD4-963C-4A83-A8B6-A02CE3E2E7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4CC2808-8459-1A9F-97B2-BF598DC96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F0FBE-7811-4E77-B528-229406AFE222}" type="datetimeFigureOut">
              <a:rPr lang="nl-NL" smtClean="0"/>
              <a:t>22-4-2026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44128C8-1846-3DE0-72CB-B1F312067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BD1C8E6-3DF5-22A3-87C3-F9F001294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1173E-EC6B-4248-8679-D6D27F9429A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2199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C2F1F3-7953-4F17-B9F4-8F57E6DD2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74ED8CA-ABC9-079B-21DF-7A974C2E11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FD41D00-416B-D2B9-C777-61FA82E3E2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3AFF7C6-AF36-20E4-1FA1-771760650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F0FBE-7811-4E77-B528-229406AFE222}" type="datetimeFigureOut">
              <a:rPr lang="nl-NL" smtClean="0"/>
              <a:t>22-4-2026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F49E0A2-0904-0C6A-8AA6-E174E3C89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2E9DF2C-7805-D5E0-4C6D-0BC68D940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1173E-EC6B-4248-8679-D6D27F9429A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7647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105B5E-7535-925F-3DE3-50EEC068F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48347D0-D254-4003-85A3-DC24D44D97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6F354D6-0380-5506-32E7-C843C41F37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4551B6D-86E3-DC17-FF8C-3D03AB0015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7446757-38D4-1720-2CEA-7951172655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0ADE1FA-D4CC-2178-790E-E9D6EF67E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F0FBE-7811-4E77-B528-229406AFE222}" type="datetimeFigureOut">
              <a:rPr lang="nl-NL" smtClean="0"/>
              <a:t>22-4-2026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A44A0D1E-8CF1-47A2-2B7D-EC62F9783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AE56402-2690-4FE3-374C-71D3950FF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1173E-EC6B-4248-8679-D6D27F9429A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585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97331D-BA3F-DF60-C382-9F95D2813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FA69DF3C-AFD7-EC34-D000-44D30207B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F0FBE-7811-4E77-B528-229406AFE222}" type="datetimeFigureOut">
              <a:rPr lang="nl-NL" smtClean="0"/>
              <a:t>22-4-2026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6B23EAA-66FD-CD65-6C25-33BC7BD47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468102F-A2D8-5F50-5682-9DF2183F4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1173E-EC6B-4248-8679-D6D27F9429A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6977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9C0AA51-ACC3-1CDE-B449-E6ECC4A8B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F0FBE-7811-4E77-B528-229406AFE222}" type="datetimeFigureOut">
              <a:rPr lang="nl-NL" smtClean="0"/>
              <a:t>22-4-2026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FA8D8E5-AF30-D87B-50DF-BBF242AAD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DE6A58A-E888-2B81-8AE6-46EFED7AE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1173E-EC6B-4248-8679-D6D27F9429A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0976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CC8C16-4E96-FF7D-9B90-284F1E1D3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491135E-7447-A7AD-6E23-5FF010630C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48F64CB-6CDF-B766-39BA-432E751862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9EA6C55-79AE-3E3A-B2A0-F32EDF852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F0FBE-7811-4E77-B528-229406AFE222}" type="datetimeFigureOut">
              <a:rPr lang="nl-NL" smtClean="0"/>
              <a:t>22-4-2026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DED5616-D733-A0D1-91A9-5ED2FA8B5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9C7B651-912D-1065-AF22-C54662B43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1173E-EC6B-4248-8679-D6D27F9429A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8772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075FF0-1208-AA71-D5F6-5B1E2F342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8B61DDB-A722-2AB4-2675-30486B8911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0623FCD-A5A7-E515-CA56-93E24C3DC7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BB11376-6E32-B1DC-1318-65400C961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F0FBE-7811-4E77-B528-229406AFE222}" type="datetimeFigureOut">
              <a:rPr lang="nl-NL" smtClean="0"/>
              <a:t>22-4-2026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86DF31F-8C33-554C-F93B-06E360C15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42CECA4-AA42-A9E9-8CBC-CDD65BABD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1173E-EC6B-4248-8679-D6D27F9429A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753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549180B6-060B-7ABC-0AF9-CB853CADA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224CF3C-5829-391C-A1BE-E4B60E6E6E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9473FA-F377-D215-7F72-18EA22F147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4F0FBE-7811-4E77-B528-229406AFE222}" type="datetimeFigureOut">
              <a:rPr lang="nl-NL" smtClean="0"/>
              <a:t>22-4-2026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383FE2C-4623-7C17-9648-DD0D99F82D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DE3B6EA-0A84-E875-29DA-CC10E97CCB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B1173E-EC6B-4248-8679-D6D27F9429A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7415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.png"/><Relationship Id="rId7" Type="http://schemas.openxmlformats.org/officeDocument/2006/relationships/image" Target="../media/image48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47.sv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54.svg"/><Relationship Id="rId18" Type="http://schemas.openxmlformats.org/officeDocument/2006/relationships/image" Target="../media/image30.svg"/><Relationship Id="rId3" Type="http://schemas.openxmlformats.org/officeDocument/2006/relationships/image" Target="../media/image3.png"/><Relationship Id="rId7" Type="http://schemas.openxmlformats.org/officeDocument/2006/relationships/image" Target="../media/image52.svg"/><Relationship Id="rId12" Type="http://schemas.openxmlformats.org/officeDocument/2006/relationships/image" Target="../media/image6.svg"/><Relationship Id="rId17" Type="http://schemas.openxmlformats.org/officeDocument/2006/relationships/image" Target="../media/image29.sv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15.svg"/><Relationship Id="rId5" Type="http://schemas.openxmlformats.org/officeDocument/2006/relationships/image" Target="../media/image50.svg"/><Relationship Id="rId15" Type="http://schemas.openxmlformats.org/officeDocument/2006/relationships/image" Target="../media/image56.svg"/><Relationship Id="rId10" Type="http://schemas.openxmlformats.org/officeDocument/2006/relationships/image" Target="../media/image53.svg"/><Relationship Id="rId19" Type="http://schemas.openxmlformats.org/officeDocument/2006/relationships/image" Target="../media/image31.svg"/><Relationship Id="rId4" Type="http://schemas.openxmlformats.org/officeDocument/2006/relationships/image" Target="../media/image2.png"/><Relationship Id="rId9" Type="http://schemas.openxmlformats.org/officeDocument/2006/relationships/image" Target="../media/image12.svg"/><Relationship Id="rId14" Type="http://schemas.openxmlformats.org/officeDocument/2006/relationships/image" Target="../media/image5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3.png"/><Relationship Id="rId7" Type="http://schemas.openxmlformats.org/officeDocument/2006/relationships/image" Target="../media/image26.svg"/><Relationship Id="rId12" Type="http://schemas.openxmlformats.org/officeDocument/2006/relationships/image" Target="../media/image6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11" Type="http://schemas.openxmlformats.org/officeDocument/2006/relationships/image" Target="../media/image15.svg"/><Relationship Id="rId5" Type="http://schemas.openxmlformats.org/officeDocument/2006/relationships/image" Target="../media/image28.svg"/><Relationship Id="rId10" Type="http://schemas.openxmlformats.org/officeDocument/2006/relationships/image" Target="../media/image53.svg"/><Relationship Id="rId4" Type="http://schemas.openxmlformats.org/officeDocument/2006/relationships/image" Target="../media/image2.png"/><Relationship Id="rId9" Type="http://schemas.openxmlformats.org/officeDocument/2006/relationships/image" Target="../media/image3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hyperlink" Target="https://www.luchtmeetnet.nl/meetpunten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2.png"/><Relationship Id="rId7" Type="http://schemas.openxmlformats.org/officeDocument/2006/relationships/image" Target="../media/image59.svg"/><Relationship Id="rId12" Type="http://schemas.openxmlformats.org/officeDocument/2006/relationships/image" Target="../media/image31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11" Type="http://schemas.openxmlformats.org/officeDocument/2006/relationships/image" Target="../media/image30.svg"/><Relationship Id="rId5" Type="http://schemas.openxmlformats.org/officeDocument/2006/relationships/image" Target="../media/image15.svg"/><Relationship Id="rId10" Type="http://schemas.openxmlformats.org/officeDocument/2006/relationships/image" Target="../media/image26.svg"/><Relationship Id="rId4" Type="http://schemas.openxmlformats.org/officeDocument/2006/relationships/image" Target="../media/image58.svg"/><Relationship Id="rId9" Type="http://schemas.openxmlformats.org/officeDocument/2006/relationships/image" Target="../media/image2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60.svg"/><Relationship Id="rId3" Type="http://schemas.openxmlformats.org/officeDocument/2006/relationships/image" Target="../media/image2.png"/><Relationship Id="rId7" Type="http://schemas.openxmlformats.org/officeDocument/2006/relationships/image" Target="../media/image26.svg"/><Relationship Id="rId12" Type="http://schemas.openxmlformats.org/officeDocument/2006/relationships/image" Target="../media/image59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11" Type="http://schemas.openxmlformats.org/officeDocument/2006/relationships/image" Target="../media/image15.svg"/><Relationship Id="rId5" Type="http://schemas.openxmlformats.org/officeDocument/2006/relationships/image" Target="../media/image28.svg"/><Relationship Id="rId10" Type="http://schemas.openxmlformats.org/officeDocument/2006/relationships/image" Target="../media/image58.svg"/><Relationship Id="rId4" Type="http://schemas.openxmlformats.org/officeDocument/2006/relationships/image" Target="../media/image3.png"/><Relationship Id="rId9" Type="http://schemas.openxmlformats.org/officeDocument/2006/relationships/image" Target="../media/image31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svg"/><Relationship Id="rId5" Type="http://schemas.openxmlformats.org/officeDocument/2006/relationships/image" Target="../media/image3.png"/><Relationship Id="rId4" Type="http://schemas.openxmlformats.org/officeDocument/2006/relationships/image" Target="../media/image6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27.svg"/><Relationship Id="rId3" Type="http://schemas.openxmlformats.org/officeDocument/2006/relationships/image" Target="../media/image2.png"/><Relationship Id="rId7" Type="http://schemas.openxmlformats.org/officeDocument/2006/relationships/image" Target="../media/image24.svg"/><Relationship Id="rId12" Type="http://schemas.openxmlformats.org/officeDocument/2006/relationships/image" Target="../media/image7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11" Type="http://schemas.openxmlformats.org/officeDocument/2006/relationships/image" Target="../media/image5.svg"/><Relationship Id="rId5" Type="http://schemas.openxmlformats.org/officeDocument/2006/relationships/image" Target="../media/image10.svg"/><Relationship Id="rId10" Type="http://schemas.openxmlformats.org/officeDocument/2006/relationships/image" Target="../media/image6.svg"/><Relationship Id="rId4" Type="http://schemas.openxmlformats.org/officeDocument/2006/relationships/image" Target="../media/image9.png"/><Relationship Id="rId9" Type="http://schemas.openxmlformats.org/officeDocument/2006/relationships/image" Target="../media/image26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5.sv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5" Type="http://schemas.openxmlformats.org/officeDocument/2006/relationships/image" Target="../media/image7.svg"/><Relationship Id="rId10" Type="http://schemas.openxmlformats.org/officeDocument/2006/relationships/image" Target="../media/image9.png"/><Relationship Id="rId4" Type="http://schemas.openxmlformats.org/officeDocument/2006/relationships/image" Target="../media/image6.sv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2.png"/><Relationship Id="rId7" Type="http://schemas.openxmlformats.org/officeDocument/2006/relationships/image" Target="../media/image7.svg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sv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svg"/><Relationship Id="rId3" Type="http://schemas.openxmlformats.org/officeDocument/2006/relationships/image" Target="../media/image13.png"/><Relationship Id="rId7" Type="http://schemas.openxmlformats.org/officeDocument/2006/relationships/image" Target="../media/image16.svg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svg"/><Relationship Id="rId4" Type="http://schemas.openxmlformats.org/officeDocument/2006/relationships/image" Target="../media/image2.png"/><Relationship Id="rId9" Type="http://schemas.openxmlformats.org/officeDocument/2006/relationships/image" Target="../media/image18.svg"/><Relationship Id="rId14" Type="http://schemas.openxmlformats.org/officeDocument/2006/relationships/image" Target="../media/image2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27.svg"/><Relationship Id="rId3" Type="http://schemas.openxmlformats.org/officeDocument/2006/relationships/image" Target="../media/image2.png"/><Relationship Id="rId7" Type="http://schemas.openxmlformats.org/officeDocument/2006/relationships/image" Target="../media/image24.svg"/><Relationship Id="rId12" Type="http://schemas.openxmlformats.org/officeDocument/2006/relationships/image" Target="../media/image7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11" Type="http://schemas.openxmlformats.org/officeDocument/2006/relationships/image" Target="../media/image5.svg"/><Relationship Id="rId5" Type="http://schemas.openxmlformats.org/officeDocument/2006/relationships/image" Target="../media/image10.svg"/><Relationship Id="rId10" Type="http://schemas.openxmlformats.org/officeDocument/2006/relationships/image" Target="../media/image6.svg"/><Relationship Id="rId4" Type="http://schemas.openxmlformats.org/officeDocument/2006/relationships/image" Target="../media/image9.png"/><Relationship Id="rId9" Type="http://schemas.openxmlformats.org/officeDocument/2006/relationships/image" Target="../media/image2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.pn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5" Type="http://schemas.openxmlformats.org/officeDocument/2006/relationships/image" Target="../media/image29.svg"/><Relationship Id="rId10" Type="http://schemas.openxmlformats.org/officeDocument/2006/relationships/image" Target="../media/image15.svg"/><Relationship Id="rId4" Type="http://schemas.openxmlformats.org/officeDocument/2006/relationships/image" Target="../media/image28.svg"/><Relationship Id="rId9" Type="http://schemas.openxmlformats.org/officeDocument/2006/relationships/image" Target="../media/image3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3.sv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5" Type="http://schemas.openxmlformats.org/officeDocument/2006/relationships/image" Target="../media/image15.svg"/><Relationship Id="rId10" Type="http://schemas.openxmlformats.org/officeDocument/2006/relationships/image" Target="../media/image36.jpeg"/><Relationship Id="rId4" Type="http://schemas.openxmlformats.org/officeDocument/2006/relationships/image" Target="../media/image32.svg"/><Relationship Id="rId9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1.jpeg"/><Relationship Id="rId3" Type="http://schemas.openxmlformats.org/officeDocument/2006/relationships/image" Target="../media/image33.svg"/><Relationship Id="rId7" Type="http://schemas.openxmlformats.org/officeDocument/2006/relationships/image" Target="../media/image2.png"/><Relationship Id="rId12" Type="http://schemas.openxmlformats.org/officeDocument/2006/relationships/hyperlink" Target="https://www.samenmeten.nl/initiatieven/oud-nieuw-2025-2026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11" Type="http://schemas.openxmlformats.org/officeDocument/2006/relationships/image" Target="../media/image40.jpeg"/><Relationship Id="rId5" Type="http://schemas.openxmlformats.org/officeDocument/2006/relationships/image" Target="../media/image15.svg"/><Relationship Id="rId10" Type="http://schemas.openxmlformats.org/officeDocument/2006/relationships/image" Target="../media/image39.jpeg"/><Relationship Id="rId4" Type="http://schemas.openxmlformats.org/officeDocument/2006/relationships/image" Target="../media/image32.svg"/><Relationship Id="rId9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3.sv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5" Type="http://schemas.openxmlformats.org/officeDocument/2006/relationships/image" Target="../media/image15.svg"/><Relationship Id="rId4" Type="http://schemas.openxmlformats.org/officeDocument/2006/relationships/image" Target="../media/image32.svg"/><Relationship Id="rId9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44.sv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6.svg"/><Relationship Id="rId10" Type="http://schemas.openxmlformats.org/officeDocument/2006/relationships/image" Target="../media/image29.svg"/><Relationship Id="rId4" Type="http://schemas.openxmlformats.org/officeDocument/2006/relationships/image" Target="../media/image45.svg"/><Relationship Id="rId9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048514-D4ED-BE0B-26A3-B6304A754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931983-C6EC-A359-EE9A-1468DB3C72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nl-NL" b="1">
                <a:latin typeface="Lucida Sans" panose="020B0602030504020204" pitchFamily="34" charset="0"/>
                <a:ea typeface="Calibri Light"/>
                <a:cs typeface="Calibri Light"/>
              </a:rPr>
              <a:t>Wat zit er in de lucht?</a:t>
            </a:r>
          </a:p>
        </p:txBody>
      </p:sp>
      <p:pic>
        <p:nvPicPr>
          <p:cNvPr id="1026" name="Picture 2" descr="Hollandse Luchten | Projectpartners">
            <a:extLst>
              <a:ext uri="{FF2B5EF4-FFF2-40B4-BE49-F238E27FC236}">
                <a16:creationId xmlns:a16="http://schemas.microsoft.com/office/drawing/2014/main" id="{F8AE3B10-E0D6-AFA0-FC20-0D1C16A46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2201" y="0"/>
            <a:ext cx="2479799" cy="103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Afbeelding met zwart, silhouet&#10;&#10;Door AI gegenereerde inhoud is mogelijk onjuist.">
            <a:extLst>
              <a:ext uri="{FF2B5EF4-FFF2-40B4-BE49-F238E27FC236}">
                <a16:creationId xmlns:a16="http://schemas.microsoft.com/office/drawing/2014/main" id="{42F0E6AA-50B8-BDE8-27B6-8B83B710FB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29"/>
          <a:stretch>
            <a:fillRect/>
          </a:stretch>
        </p:blipFill>
        <p:spPr>
          <a:xfrm>
            <a:off x="1" y="4937760"/>
            <a:ext cx="12191999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7871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36DBD8-EA79-A468-3560-C71D7217A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346690-E4D1-11B8-1C95-8CB1B657D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/>
              <a:t>Proef: stofdoek</a:t>
            </a:r>
          </a:p>
        </p:txBody>
      </p:sp>
      <p:pic>
        <p:nvPicPr>
          <p:cNvPr id="4" name="Picture 2" descr="Hollandse Luchten | Projectpartners">
            <a:extLst>
              <a:ext uri="{FF2B5EF4-FFF2-40B4-BE49-F238E27FC236}">
                <a16:creationId xmlns:a16="http://schemas.microsoft.com/office/drawing/2014/main" id="{18CFCC59-3B4C-2A5F-124F-7E08FD97E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2201" y="0"/>
            <a:ext cx="2479799" cy="103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 descr="Afbeelding met zwart, silhouet&#10;&#10;Door AI gegenereerde inhoud is mogelijk onjuist.">
            <a:extLst>
              <a:ext uri="{FF2B5EF4-FFF2-40B4-BE49-F238E27FC236}">
                <a16:creationId xmlns:a16="http://schemas.microsoft.com/office/drawing/2014/main" id="{78DABDBB-546E-39CF-C9C5-0D03A2DEC6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29"/>
          <a:stretch>
            <a:fillRect/>
          </a:stretch>
        </p:blipFill>
        <p:spPr>
          <a:xfrm>
            <a:off x="1" y="5012747"/>
            <a:ext cx="12191999" cy="1920240"/>
          </a:xfrm>
          <a:prstGeom prst="rect">
            <a:avLst/>
          </a:prstGeom>
        </p:spPr>
      </p:pic>
      <p:grpSp>
        <p:nvGrpSpPr>
          <p:cNvPr id="34" name="Groep 33">
            <a:extLst>
              <a:ext uri="{FF2B5EF4-FFF2-40B4-BE49-F238E27FC236}">
                <a16:creationId xmlns:a16="http://schemas.microsoft.com/office/drawing/2014/main" id="{49814078-450D-E977-E42F-BE00751CD68E}"/>
              </a:ext>
            </a:extLst>
          </p:cNvPr>
          <p:cNvGrpSpPr/>
          <p:nvPr/>
        </p:nvGrpSpPr>
        <p:grpSpPr>
          <a:xfrm>
            <a:off x="1128064" y="2154973"/>
            <a:ext cx="1625286" cy="2419508"/>
            <a:chOff x="9369754" y="3649720"/>
            <a:chExt cx="1203552" cy="1717034"/>
          </a:xfrm>
        </p:grpSpPr>
        <p:pic>
          <p:nvPicPr>
            <p:cNvPr id="29" name="Graphic 28" descr="Vrouw met trui">
              <a:extLst>
                <a:ext uri="{FF2B5EF4-FFF2-40B4-BE49-F238E27FC236}">
                  <a16:creationId xmlns:a16="http://schemas.microsoft.com/office/drawing/2014/main" id="{2518806C-55B5-743E-DFA3-3945FA81FBA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369754" y="4257767"/>
              <a:ext cx="1203552" cy="1108987"/>
            </a:xfrm>
            <a:prstGeom prst="rect">
              <a:avLst/>
            </a:prstGeom>
          </p:spPr>
        </p:pic>
        <p:pic>
          <p:nvPicPr>
            <p:cNvPr id="31" name="Graphic 30" descr="Vrouw met paardenstaart">
              <a:extLst>
                <a:ext uri="{FF2B5EF4-FFF2-40B4-BE49-F238E27FC236}">
                  <a16:creationId xmlns:a16="http://schemas.microsoft.com/office/drawing/2014/main" id="{3A7D85B3-ABD3-EAEC-9D4C-B11B6D6A977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472839" y="3649720"/>
              <a:ext cx="762000" cy="752475"/>
            </a:xfrm>
            <a:prstGeom prst="rect">
              <a:avLst/>
            </a:prstGeom>
          </p:spPr>
        </p:pic>
        <p:pic>
          <p:nvPicPr>
            <p:cNvPr id="33" name="Graphic 32" descr="Pratend gezicht">
              <a:extLst>
                <a:ext uri="{FF2B5EF4-FFF2-40B4-BE49-F238E27FC236}">
                  <a16:creationId xmlns:a16="http://schemas.microsoft.com/office/drawing/2014/main" id="{8833AF8D-C701-A3A5-0DAB-75CC81B9688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853839" y="3938460"/>
              <a:ext cx="304800" cy="361950"/>
            </a:xfrm>
            <a:prstGeom prst="rect">
              <a:avLst/>
            </a:prstGeom>
          </p:spPr>
        </p:pic>
      </p:grpSp>
      <p:grpSp>
        <p:nvGrpSpPr>
          <p:cNvPr id="12" name="Groep 11">
            <a:extLst>
              <a:ext uri="{FF2B5EF4-FFF2-40B4-BE49-F238E27FC236}">
                <a16:creationId xmlns:a16="http://schemas.microsoft.com/office/drawing/2014/main" id="{4BC98003-D176-D822-9246-CD11806AB93A}"/>
              </a:ext>
            </a:extLst>
          </p:cNvPr>
          <p:cNvGrpSpPr/>
          <p:nvPr/>
        </p:nvGrpSpPr>
        <p:grpSpPr>
          <a:xfrm>
            <a:off x="2753350" y="1186392"/>
            <a:ext cx="6074173" cy="2636982"/>
            <a:chOff x="2986699" y="1656075"/>
            <a:chExt cx="6074173" cy="2636982"/>
          </a:xfrm>
        </p:grpSpPr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5AE8AF78-A3C6-67E0-CA38-BE4501F51153}"/>
                </a:ext>
              </a:extLst>
            </p:cNvPr>
            <p:cNvSpPr txBox="1"/>
            <p:nvPr/>
          </p:nvSpPr>
          <p:spPr>
            <a:xfrm>
              <a:off x="4036813" y="2261194"/>
              <a:ext cx="4118374" cy="95410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marL="0" indent="0">
                <a:buNone/>
              </a:pPr>
              <a:r>
                <a:rPr lang="nl-NL" sz="2800"/>
                <a:t>En? Is het doekje zwart?</a:t>
              </a:r>
            </a:p>
            <a:p>
              <a:pPr marL="0" indent="0">
                <a:buNone/>
              </a:pPr>
              <a:r>
                <a:rPr lang="nl-NL" sz="2800"/>
                <a:t>Bah! Dat is dus vieze lucht!</a:t>
              </a:r>
            </a:p>
          </p:txBody>
        </p:sp>
        <p:pic>
          <p:nvPicPr>
            <p:cNvPr id="15" name="Graphic 14" descr="Spraak silhouet">
              <a:extLst>
                <a:ext uri="{FF2B5EF4-FFF2-40B4-BE49-F238E27FC236}">
                  <a16:creationId xmlns:a16="http://schemas.microsoft.com/office/drawing/2014/main" id="{8900CD4A-8FCF-AA9E-5457-A2C81DB44EA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flipH="1">
              <a:off x="2986699" y="1656075"/>
              <a:ext cx="6074173" cy="2636982"/>
            </a:xfrm>
            <a:prstGeom prst="rect">
              <a:avLst/>
            </a:prstGeom>
          </p:spPr>
        </p:pic>
      </p:grpSp>
      <p:grpSp>
        <p:nvGrpSpPr>
          <p:cNvPr id="11" name="Groep 10">
            <a:extLst>
              <a:ext uri="{FF2B5EF4-FFF2-40B4-BE49-F238E27FC236}">
                <a16:creationId xmlns:a16="http://schemas.microsoft.com/office/drawing/2014/main" id="{27FE291B-72B3-7B79-EF46-394CF25BD817}"/>
              </a:ext>
            </a:extLst>
          </p:cNvPr>
          <p:cNvGrpSpPr/>
          <p:nvPr/>
        </p:nvGrpSpPr>
        <p:grpSpPr>
          <a:xfrm>
            <a:off x="2753349" y="3215301"/>
            <a:ext cx="6074173" cy="2636982"/>
            <a:chOff x="6808244" y="3255990"/>
            <a:chExt cx="6074173" cy="2636982"/>
          </a:xfrm>
        </p:grpSpPr>
        <p:pic>
          <p:nvPicPr>
            <p:cNvPr id="7" name="Graphic 6" descr="Spraak silhouet">
              <a:extLst>
                <a:ext uri="{FF2B5EF4-FFF2-40B4-BE49-F238E27FC236}">
                  <a16:creationId xmlns:a16="http://schemas.microsoft.com/office/drawing/2014/main" id="{9564D9E5-9406-EDFA-01FF-753EE7CC004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flipH="1">
              <a:off x="6808244" y="3255990"/>
              <a:ext cx="6074173" cy="2636982"/>
            </a:xfrm>
            <a:prstGeom prst="rect">
              <a:avLst/>
            </a:prstGeom>
          </p:spPr>
        </p:pic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BE09C842-60E9-213A-8C67-FADBB8287850}"/>
                </a:ext>
              </a:extLst>
            </p:cNvPr>
            <p:cNvSpPr txBox="1"/>
            <p:nvPr/>
          </p:nvSpPr>
          <p:spPr>
            <a:xfrm>
              <a:off x="7894939" y="3934991"/>
              <a:ext cx="4118374" cy="95410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marL="0" indent="0">
                <a:buNone/>
              </a:pPr>
              <a:r>
                <a:rPr lang="nl-NL" sz="2800"/>
                <a:t>Is het doekje wit?</a:t>
              </a:r>
            </a:p>
            <a:p>
              <a:pPr marL="0" indent="0">
                <a:buNone/>
              </a:pPr>
              <a:r>
                <a:rPr lang="nl-NL" sz="2800"/>
                <a:t>Dan is de lucht schoon!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10314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899B34-67BE-4643-69AD-49B3B2B5F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zwart, silhouet&#10;&#10;Door AI gegenereerde inhoud is mogelijk onjuist.">
            <a:extLst>
              <a:ext uri="{FF2B5EF4-FFF2-40B4-BE49-F238E27FC236}">
                <a16:creationId xmlns:a16="http://schemas.microsoft.com/office/drawing/2014/main" id="{48ADEEE9-BE02-57CF-A5C1-685D55F598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29"/>
          <a:stretch>
            <a:fillRect/>
          </a:stretch>
        </p:blipFill>
        <p:spPr>
          <a:xfrm>
            <a:off x="1" y="5012747"/>
            <a:ext cx="12191999" cy="192024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B446939-8011-6B7A-2E0F-C9C8682D6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/>
              <a:t>Proef: wel of geen luchtvervuiling?</a:t>
            </a:r>
          </a:p>
        </p:txBody>
      </p:sp>
      <p:pic>
        <p:nvPicPr>
          <p:cNvPr id="4" name="Picture 2" descr="Hollandse Luchten | Projectpartners">
            <a:extLst>
              <a:ext uri="{FF2B5EF4-FFF2-40B4-BE49-F238E27FC236}">
                <a16:creationId xmlns:a16="http://schemas.microsoft.com/office/drawing/2014/main" id="{4B6D95F9-82A8-F021-2603-7AD8D6FF4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2201" y="0"/>
            <a:ext cx="2479799" cy="103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EEB07BC-52CC-1946-6F15-628B0B8B384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1073"/>
          <a:stretch>
            <a:fillRect/>
          </a:stretch>
        </p:blipFill>
        <p:spPr>
          <a:xfrm>
            <a:off x="1455821" y="1452626"/>
            <a:ext cx="8939463" cy="513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960674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3B5B2-009D-4163-944C-2FEC2A22B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zwart, silhouet&#10;&#10;Door AI gegenereerde inhoud is mogelijk onjuist.">
            <a:extLst>
              <a:ext uri="{FF2B5EF4-FFF2-40B4-BE49-F238E27FC236}">
                <a16:creationId xmlns:a16="http://schemas.microsoft.com/office/drawing/2014/main" id="{3BF1541C-D9C0-C12D-4316-BF59195ADD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29"/>
          <a:stretch>
            <a:fillRect/>
          </a:stretch>
        </p:blipFill>
        <p:spPr>
          <a:xfrm>
            <a:off x="1" y="5012747"/>
            <a:ext cx="12191999" cy="192024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67C16F4-3626-D2F4-7C03-775F22DC0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/>
              <a:t>Hoe wordt luchtvervuiling gemeten?</a:t>
            </a:r>
          </a:p>
        </p:txBody>
      </p:sp>
      <p:pic>
        <p:nvPicPr>
          <p:cNvPr id="4" name="Picture 2" descr="Hollandse Luchten | Projectpartners">
            <a:extLst>
              <a:ext uri="{FF2B5EF4-FFF2-40B4-BE49-F238E27FC236}">
                <a16:creationId xmlns:a16="http://schemas.microsoft.com/office/drawing/2014/main" id="{093F207A-4E3B-1255-ECD3-643208389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2201" y="0"/>
            <a:ext cx="2479799" cy="103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phic 11" descr="Whiteboard en laptop op tafel">
            <a:extLst>
              <a:ext uri="{FF2B5EF4-FFF2-40B4-BE49-F238E27FC236}">
                <a16:creationId xmlns:a16="http://schemas.microsoft.com/office/drawing/2014/main" id="{85E216F9-AC68-A160-3FEC-290A8BC758A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75210" y="923102"/>
            <a:ext cx="11004468" cy="6190013"/>
          </a:xfrm>
          <a:prstGeom prst="rect">
            <a:avLst/>
          </a:prstGeom>
        </p:spPr>
      </p:pic>
      <p:pic>
        <p:nvPicPr>
          <p:cNvPr id="1028" name="Picture 4" descr="Rijksinstituut voor Volksgezondheid en Milieu - Lean Agile Groep">
            <a:extLst>
              <a:ext uri="{FF2B5EF4-FFF2-40B4-BE49-F238E27FC236}">
                <a16:creationId xmlns:a16="http://schemas.microsoft.com/office/drawing/2014/main" id="{8B2529F8-DFEE-BF9F-C747-18EAE76504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5" t="15778" r="9496" b="14049"/>
          <a:stretch>
            <a:fillRect/>
          </a:stretch>
        </p:blipFill>
        <p:spPr bwMode="auto">
          <a:xfrm>
            <a:off x="2930209" y="1638887"/>
            <a:ext cx="2677355" cy="116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oep 41">
            <a:extLst>
              <a:ext uri="{FF2B5EF4-FFF2-40B4-BE49-F238E27FC236}">
                <a16:creationId xmlns:a16="http://schemas.microsoft.com/office/drawing/2014/main" id="{CA791739-466E-DA32-4A87-3B836BB6BF80}"/>
              </a:ext>
            </a:extLst>
          </p:cNvPr>
          <p:cNvGrpSpPr/>
          <p:nvPr/>
        </p:nvGrpSpPr>
        <p:grpSpPr>
          <a:xfrm>
            <a:off x="679773" y="2065298"/>
            <a:ext cx="2715197" cy="4446152"/>
            <a:chOff x="428392" y="2502277"/>
            <a:chExt cx="2553380" cy="3903341"/>
          </a:xfrm>
        </p:grpSpPr>
        <p:pic>
          <p:nvPicPr>
            <p:cNvPr id="18" name="Graphic 17" descr="Vrouw die opzij wijst">
              <a:extLst>
                <a:ext uri="{FF2B5EF4-FFF2-40B4-BE49-F238E27FC236}">
                  <a16:creationId xmlns:a16="http://schemas.microsoft.com/office/drawing/2014/main" id="{31F40C98-8D21-1AAF-5A58-B137C744E17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28392" y="2949528"/>
              <a:ext cx="2553380" cy="3456090"/>
            </a:xfrm>
            <a:prstGeom prst="rect">
              <a:avLst/>
            </a:prstGeom>
          </p:spPr>
        </p:pic>
        <p:pic>
          <p:nvPicPr>
            <p:cNvPr id="26" name="Graphic 25" descr="Vrouw met lang, golvend haar">
              <a:extLst>
                <a:ext uri="{FF2B5EF4-FFF2-40B4-BE49-F238E27FC236}">
                  <a16:creationId xmlns:a16="http://schemas.microsoft.com/office/drawing/2014/main" id="{FAFF2E5E-FAB2-E2C2-1640-B3B7714D3BC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56828" y="2502277"/>
              <a:ext cx="644793" cy="696376"/>
            </a:xfrm>
            <a:prstGeom prst="rect">
              <a:avLst/>
            </a:prstGeom>
          </p:spPr>
        </p:pic>
        <p:pic>
          <p:nvPicPr>
            <p:cNvPr id="30" name="Graphic 29" descr="Gezicht van een vrouw">
              <a:extLst>
                <a:ext uri="{FF2B5EF4-FFF2-40B4-BE49-F238E27FC236}">
                  <a16:creationId xmlns:a16="http://schemas.microsoft.com/office/drawing/2014/main" id="{447BDCE6-AA34-6DED-DB94-55A9FB79C26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446689" y="2734684"/>
              <a:ext cx="275112" cy="292307"/>
            </a:xfrm>
            <a:prstGeom prst="rect">
              <a:avLst/>
            </a:prstGeom>
          </p:spPr>
        </p:pic>
      </p:grpSp>
      <p:grpSp>
        <p:nvGrpSpPr>
          <p:cNvPr id="45" name="Groep 44">
            <a:extLst>
              <a:ext uri="{FF2B5EF4-FFF2-40B4-BE49-F238E27FC236}">
                <a16:creationId xmlns:a16="http://schemas.microsoft.com/office/drawing/2014/main" id="{20B96026-CEC4-7B0D-9158-1894951F9372}"/>
              </a:ext>
            </a:extLst>
          </p:cNvPr>
          <p:cNvGrpSpPr/>
          <p:nvPr/>
        </p:nvGrpSpPr>
        <p:grpSpPr>
          <a:xfrm>
            <a:off x="6567481" y="1809262"/>
            <a:ext cx="1635426" cy="4527127"/>
            <a:chOff x="6049099" y="2443761"/>
            <a:chExt cx="1537960" cy="3974430"/>
          </a:xfrm>
        </p:grpSpPr>
        <p:pic>
          <p:nvPicPr>
            <p:cNvPr id="44" name="Graphic 43" descr="Man met gekruiste armen">
              <a:extLst>
                <a:ext uri="{FF2B5EF4-FFF2-40B4-BE49-F238E27FC236}">
                  <a16:creationId xmlns:a16="http://schemas.microsoft.com/office/drawing/2014/main" id="{ADC3DC74-A66C-2524-FBB4-48278BADB97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flipH="1">
              <a:off x="6049099" y="2962101"/>
              <a:ext cx="1537960" cy="3456090"/>
            </a:xfrm>
            <a:prstGeom prst="rect">
              <a:avLst/>
            </a:prstGeom>
          </p:spPr>
        </p:pic>
        <p:pic>
          <p:nvPicPr>
            <p:cNvPr id="31" name="Graphic 30" descr="Man met dik haar">
              <a:extLst>
                <a:ext uri="{FF2B5EF4-FFF2-40B4-BE49-F238E27FC236}">
                  <a16:creationId xmlns:a16="http://schemas.microsoft.com/office/drawing/2014/main" id="{2ADCEAD0-A061-F2ED-CAF0-44449CFC3E4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flipH="1">
              <a:off x="6334057" y="2443761"/>
              <a:ext cx="588900" cy="645370"/>
            </a:xfrm>
            <a:prstGeom prst="rect">
              <a:avLst/>
            </a:prstGeom>
          </p:spPr>
        </p:pic>
        <p:pic>
          <p:nvPicPr>
            <p:cNvPr id="32" name="Graphic 31" descr="Lachend gezicht">
              <a:extLst>
                <a:ext uri="{FF2B5EF4-FFF2-40B4-BE49-F238E27FC236}">
                  <a16:creationId xmlns:a16="http://schemas.microsoft.com/office/drawing/2014/main" id="{5A1773B5-8F52-341D-8BD6-00BB2B777C1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flipH="1">
              <a:off x="6476516" y="2708610"/>
              <a:ext cx="275112" cy="283709"/>
            </a:xfrm>
            <a:prstGeom prst="rect">
              <a:avLst/>
            </a:prstGeom>
          </p:spPr>
        </p:pic>
      </p:grpSp>
      <p:pic>
        <p:nvPicPr>
          <p:cNvPr id="48" name="Graphic 47" descr="Staafdiagram met stijgende lijn silhouet">
            <a:extLst>
              <a:ext uri="{FF2B5EF4-FFF2-40B4-BE49-F238E27FC236}">
                <a16:creationId xmlns:a16="http://schemas.microsoft.com/office/drawing/2014/main" id="{6B372166-4465-73EE-45FE-A501F6C0887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047078" y="2876821"/>
            <a:ext cx="1177843" cy="1177843"/>
          </a:xfrm>
          <a:prstGeom prst="rect">
            <a:avLst/>
          </a:prstGeom>
        </p:spPr>
      </p:pic>
      <p:grpSp>
        <p:nvGrpSpPr>
          <p:cNvPr id="41" name="Groep 40">
            <a:extLst>
              <a:ext uri="{FF2B5EF4-FFF2-40B4-BE49-F238E27FC236}">
                <a16:creationId xmlns:a16="http://schemas.microsoft.com/office/drawing/2014/main" id="{66469FDA-CA90-FB86-BFC6-195C17A8C369}"/>
              </a:ext>
            </a:extLst>
          </p:cNvPr>
          <p:cNvGrpSpPr/>
          <p:nvPr/>
        </p:nvGrpSpPr>
        <p:grpSpPr>
          <a:xfrm>
            <a:off x="3515108" y="2802962"/>
            <a:ext cx="1104845" cy="1168621"/>
            <a:chOff x="2451323" y="1825958"/>
            <a:chExt cx="1146017" cy="1249447"/>
          </a:xfrm>
        </p:grpSpPr>
        <p:pic>
          <p:nvPicPr>
            <p:cNvPr id="35" name="Graphic 34" descr="Stad met effen opvulling">
              <a:extLst>
                <a:ext uri="{FF2B5EF4-FFF2-40B4-BE49-F238E27FC236}">
                  <a16:creationId xmlns:a16="http://schemas.microsoft.com/office/drawing/2014/main" id="{AE6FBC6D-D3BC-7575-DBA6-36F4CD6B380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561885" y="2161005"/>
              <a:ext cx="914400" cy="914400"/>
            </a:xfrm>
            <a:prstGeom prst="rect">
              <a:avLst/>
            </a:prstGeom>
          </p:spPr>
        </p:pic>
        <p:grpSp>
          <p:nvGrpSpPr>
            <p:cNvPr id="40" name="Groep 39">
              <a:extLst>
                <a:ext uri="{FF2B5EF4-FFF2-40B4-BE49-F238E27FC236}">
                  <a16:creationId xmlns:a16="http://schemas.microsoft.com/office/drawing/2014/main" id="{9F5C0227-7140-9825-4181-F0A22BF92CFE}"/>
                </a:ext>
              </a:extLst>
            </p:cNvPr>
            <p:cNvGrpSpPr/>
            <p:nvPr/>
          </p:nvGrpSpPr>
          <p:grpSpPr>
            <a:xfrm>
              <a:off x="2451323" y="1825958"/>
              <a:ext cx="1146017" cy="533171"/>
              <a:chOff x="2530057" y="1969106"/>
              <a:chExt cx="1323810" cy="602388"/>
            </a:xfrm>
          </p:grpSpPr>
          <p:pic>
            <p:nvPicPr>
              <p:cNvPr id="37" name="Graphic 36" descr="Wolk met effen opvulling">
                <a:extLst>
                  <a:ext uri="{FF2B5EF4-FFF2-40B4-BE49-F238E27FC236}">
                    <a16:creationId xmlns:a16="http://schemas.microsoft.com/office/drawing/2014/main" id="{A7629662-9A4B-F6C2-C86E-9768112E04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2530057" y="1974313"/>
                <a:ext cx="597181" cy="597181"/>
              </a:xfrm>
              <a:prstGeom prst="rect">
                <a:avLst/>
              </a:prstGeom>
            </p:spPr>
          </p:pic>
          <p:pic>
            <p:nvPicPr>
              <p:cNvPr id="38" name="Graphic 37" descr="Wolk met effen opvulling">
                <a:extLst>
                  <a:ext uri="{FF2B5EF4-FFF2-40B4-BE49-F238E27FC236}">
                    <a16:creationId xmlns:a16="http://schemas.microsoft.com/office/drawing/2014/main" id="{5299761D-8B1E-F25B-06CB-A3DED5881B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2910484" y="1969106"/>
                <a:ext cx="597181" cy="597181"/>
              </a:xfrm>
              <a:prstGeom prst="rect">
                <a:avLst/>
              </a:prstGeom>
            </p:spPr>
          </p:pic>
          <p:pic>
            <p:nvPicPr>
              <p:cNvPr id="39" name="Graphic 38" descr="Wolk met effen opvulling">
                <a:extLst>
                  <a:ext uri="{FF2B5EF4-FFF2-40B4-BE49-F238E27FC236}">
                    <a16:creationId xmlns:a16="http://schemas.microsoft.com/office/drawing/2014/main" id="{EF701621-670F-5301-416A-273AB6BD61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 flipH="1">
                <a:off x="3256686" y="1974313"/>
                <a:ext cx="597181" cy="597181"/>
              </a:xfrm>
              <a:prstGeom prst="rect">
                <a:avLst/>
              </a:prstGeom>
            </p:spPr>
          </p:pic>
        </p:grpSp>
      </p:grpSp>
      <p:grpSp>
        <p:nvGrpSpPr>
          <p:cNvPr id="6" name="Groep 5">
            <a:extLst>
              <a:ext uri="{FF2B5EF4-FFF2-40B4-BE49-F238E27FC236}">
                <a16:creationId xmlns:a16="http://schemas.microsoft.com/office/drawing/2014/main" id="{945CE752-A038-1531-D4EB-50139C34F43A}"/>
              </a:ext>
            </a:extLst>
          </p:cNvPr>
          <p:cNvGrpSpPr/>
          <p:nvPr/>
        </p:nvGrpSpPr>
        <p:grpSpPr>
          <a:xfrm>
            <a:off x="-3145297" y="1914066"/>
            <a:ext cx="2790342" cy="4527127"/>
            <a:chOff x="4700828" y="1946244"/>
            <a:chExt cx="2790342" cy="4527127"/>
          </a:xfrm>
        </p:grpSpPr>
        <p:grpSp>
          <p:nvGrpSpPr>
            <p:cNvPr id="7" name="Groep 6">
              <a:extLst>
                <a:ext uri="{FF2B5EF4-FFF2-40B4-BE49-F238E27FC236}">
                  <a16:creationId xmlns:a16="http://schemas.microsoft.com/office/drawing/2014/main" id="{40FAAD8C-E717-1FDE-2C97-1301710D77B4}"/>
                </a:ext>
              </a:extLst>
            </p:cNvPr>
            <p:cNvGrpSpPr/>
            <p:nvPr/>
          </p:nvGrpSpPr>
          <p:grpSpPr>
            <a:xfrm>
              <a:off x="4700828" y="1946244"/>
              <a:ext cx="2790342" cy="4527127"/>
              <a:chOff x="6286005" y="3700022"/>
              <a:chExt cx="1850688" cy="3197000"/>
            </a:xfrm>
          </p:grpSpPr>
          <p:pic>
            <p:nvPicPr>
              <p:cNvPr id="11" name="Graphic 10" descr="Meisje dat bord vasthoudt">
                <a:extLst>
                  <a:ext uri="{FF2B5EF4-FFF2-40B4-BE49-F238E27FC236}">
                    <a16:creationId xmlns:a16="http://schemas.microsoft.com/office/drawing/2014/main" id="{2DBD9C7B-B3BE-5A99-F555-AE291BB6B2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6286005" y="4080758"/>
                <a:ext cx="1850688" cy="2816264"/>
              </a:xfrm>
              <a:prstGeom prst="rect">
                <a:avLst/>
              </a:prstGeom>
            </p:spPr>
          </p:pic>
          <p:grpSp>
            <p:nvGrpSpPr>
              <p:cNvPr id="13" name="Groep 12">
                <a:extLst>
                  <a:ext uri="{FF2B5EF4-FFF2-40B4-BE49-F238E27FC236}">
                    <a16:creationId xmlns:a16="http://schemas.microsoft.com/office/drawing/2014/main" id="{8134BB95-72D3-050D-6B4B-1E3553C94A65}"/>
                  </a:ext>
                </a:extLst>
              </p:cNvPr>
              <p:cNvGrpSpPr/>
              <p:nvPr/>
            </p:nvGrpSpPr>
            <p:grpSpPr>
              <a:xfrm flipH="1">
                <a:off x="6910611" y="3700022"/>
                <a:ext cx="522758" cy="608359"/>
                <a:chOff x="9450325" y="3754040"/>
                <a:chExt cx="949344" cy="1096637"/>
              </a:xfrm>
            </p:grpSpPr>
            <p:pic>
              <p:nvPicPr>
                <p:cNvPr id="15" name="Graphic 14" descr="Blij gezicht">
                  <a:extLst>
                    <a:ext uri="{FF2B5EF4-FFF2-40B4-BE49-F238E27FC236}">
                      <a16:creationId xmlns:a16="http://schemas.microsoft.com/office/drawing/2014/main" id="{66ABEF01-DDF6-4509-A9BA-E49486AEE0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17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9519944" y="4146199"/>
                  <a:ext cx="405053" cy="446778"/>
                </a:xfrm>
                <a:prstGeom prst="rect">
                  <a:avLst/>
                </a:prstGeom>
              </p:spPr>
            </p:pic>
            <p:pic>
              <p:nvPicPr>
                <p:cNvPr id="16" name="Graphic 15" descr="Vrouw met lang, golvend haar">
                  <a:extLst>
                    <a:ext uri="{FF2B5EF4-FFF2-40B4-BE49-F238E27FC236}">
                      <a16:creationId xmlns:a16="http://schemas.microsoft.com/office/drawing/2014/main" id="{08E7D59B-5D90-9C2E-4E79-58FE251404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9450325" y="3754040"/>
                  <a:ext cx="949344" cy="1096637"/>
                </a:xfrm>
                <a:prstGeom prst="rect">
                  <a:avLst/>
                </a:prstGeom>
              </p:spPr>
            </p:pic>
          </p:grpSp>
          <p:pic>
            <p:nvPicPr>
              <p:cNvPr id="14" name="Graphic 13" descr="Blij gezicht">
                <a:extLst>
                  <a:ext uri="{FF2B5EF4-FFF2-40B4-BE49-F238E27FC236}">
                    <a16:creationId xmlns:a16="http://schemas.microsoft.com/office/drawing/2014/main" id="{D231E5BD-5902-6A80-9191-4D7C0CE5C4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7129636" y="3889040"/>
                <a:ext cx="272570" cy="281088"/>
              </a:xfrm>
              <a:prstGeom prst="rect">
                <a:avLst/>
              </a:prstGeom>
            </p:spPr>
          </p:pic>
        </p:grpSp>
        <p:pic>
          <p:nvPicPr>
            <p:cNvPr id="8" name="Graphic 7" descr="Klapbord met effen opvulling">
              <a:extLst>
                <a:ext uri="{FF2B5EF4-FFF2-40B4-BE49-F238E27FC236}">
                  <a16:creationId xmlns:a16="http://schemas.microsoft.com/office/drawing/2014/main" id="{F9FCC200-51C5-A66D-5A03-11CE4657D4D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6178279" y="2939944"/>
              <a:ext cx="1110343" cy="1110343"/>
            </a:xfrm>
            <a:prstGeom prst="rect">
              <a:avLst/>
            </a:prstGeom>
          </p:spPr>
        </p:pic>
        <p:pic>
          <p:nvPicPr>
            <p:cNvPr id="10" name="Graphic 9" descr="Videocamera met effen opvulling">
              <a:extLst>
                <a:ext uri="{FF2B5EF4-FFF2-40B4-BE49-F238E27FC236}">
                  <a16:creationId xmlns:a16="http://schemas.microsoft.com/office/drawing/2014/main" id="{BBDA48A8-D730-A1EE-CA83-A51C9031AA5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4843444" y="2876759"/>
              <a:ext cx="1252555" cy="12525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7008235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7F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F401EE-386D-6653-EB48-1A53B201D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zwart, silhouet&#10;&#10;Door AI gegenereerde inhoud is mogelijk onjuist.">
            <a:extLst>
              <a:ext uri="{FF2B5EF4-FFF2-40B4-BE49-F238E27FC236}">
                <a16:creationId xmlns:a16="http://schemas.microsoft.com/office/drawing/2014/main" id="{614CAEFC-B8E5-CA42-2AB0-F3E155FEC2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29"/>
          <a:stretch>
            <a:fillRect/>
          </a:stretch>
        </p:blipFill>
        <p:spPr>
          <a:xfrm>
            <a:off x="1" y="5012747"/>
            <a:ext cx="12191999" cy="192024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65FA3F7-54CD-3E51-B1E9-83F23CD26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/>
              <a:t>Hoe wordt luchtvervuiling gemeten?</a:t>
            </a:r>
          </a:p>
        </p:txBody>
      </p:sp>
      <p:pic>
        <p:nvPicPr>
          <p:cNvPr id="4" name="Picture 2" descr="Hollandse Luchten | Projectpartners">
            <a:extLst>
              <a:ext uri="{FF2B5EF4-FFF2-40B4-BE49-F238E27FC236}">
                <a16:creationId xmlns:a16="http://schemas.microsoft.com/office/drawing/2014/main" id="{A9FFFC7A-A2BF-B219-777D-FBF8CA295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2201" y="0"/>
            <a:ext cx="2479799" cy="103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ep 2">
            <a:extLst>
              <a:ext uri="{FF2B5EF4-FFF2-40B4-BE49-F238E27FC236}">
                <a16:creationId xmlns:a16="http://schemas.microsoft.com/office/drawing/2014/main" id="{5179128D-35FA-68F3-0585-80EE82D2A925}"/>
              </a:ext>
            </a:extLst>
          </p:cNvPr>
          <p:cNvGrpSpPr/>
          <p:nvPr/>
        </p:nvGrpSpPr>
        <p:grpSpPr>
          <a:xfrm>
            <a:off x="3433446" y="1690688"/>
            <a:ext cx="2627233" cy="4527127"/>
            <a:chOff x="4700828" y="1946244"/>
            <a:chExt cx="2790342" cy="4527127"/>
          </a:xfrm>
        </p:grpSpPr>
        <p:grpSp>
          <p:nvGrpSpPr>
            <p:cNvPr id="6" name="Groep 5">
              <a:extLst>
                <a:ext uri="{FF2B5EF4-FFF2-40B4-BE49-F238E27FC236}">
                  <a16:creationId xmlns:a16="http://schemas.microsoft.com/office/drawing/2014/main" id="{8F4A84BB-9F88-C598-3C1C-E15B33CC72B2}"/>
                </a:ext>
              </a:extLst>
            </p:cNvPr>
            <p:cNvGrpSpPr/>
            <p:nvPr/>
          </p:nvGrpSpPr>
          <p:grpSpPr>
            <a:xfrm>
              <a:off x="4700828" y="1946244"/>
              <a:ext cx="2790342" cy="4527127"/>
              <a:chOff x="6286005" y="3700022"/>
              <a:chExt cx="1850688" cy="3197000"/>
            </a:xfrm>
          </p:grpSpPr>
          <p:pic>
            <p:nvPicPr>
              <p:cNvPr id="10" name="Graphic 9" descr="Meisje dat bord vasthoudt">
                <a:extLst>
                  <a:ext uri="{FF2B5EF4-FFF2-40B4-BE49-F238E27FC236}">
                    <a16:creationId xmlns:a16="http://schemas.microsoft.com/office/drawing/2014/main" id="{C5076B58-E056-3052-895C-FDCB5515E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286005" y="4080758"/>
                <a:ext cx="1850688" cy="2816264"/>
              </a:xfrm>
              <a:prstGeom prst="rect">
                <a:avLst/>
              </a:prstGeom>
            </p:spPr>
          </p:pic>
          <p:grpSp>
            <p:nvGrpSpPr>
              <p:cNvPr id="11" name="Groep 10">
                <a:extLst>
                  <a:ext uri="{FF2B5EF4-FFF2-40B4-BE49-F238E27FC236}">
                    <a16:creationId xmlns:a16="http://schemas.microsoft.com/office/drawing/2014/main" id="{4D268E3D-CB0D-CE1E-C79A-1DD71062740B}"/>
                  </a:ext>
                </a:extLst>
              </p:cNvPr>
              <p:cNvGrpSpPr/>
              <p:nvPr/>
            </p:nvGrpSpPr>
            <p:grpSpPr>
              <a:xfrm flipH="1">
                <a:off x="6910611" y="3700022"/>
                <a:ext cx="522758" cy="608359"/>
                <a:chOff x="9450325" y="3754040"/>
                <a:chExt cx="949344" cy="1096637"/>
              </a:xfrm>
            </p:grpSpPr>
            <p:pic>
              <p:nvPicPr>
                <p:cNvPr id="13" name="Graphic 12" descr="Blij gezicht">
                  <a:extLst>
                    <a:ext uri="{FF2B5EF4-FFF2-40B4-BE49-F238E27FC236}">
                      <a16:creationId xmlns:a16="http://schemas.microsoft.com/office/drawing/2014/main" id="{1C86831D-4E46-A95B-75BC-EC33F07ECD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9519944" y="4146199"/>
                  <a:ext cx="405053" cy="446778"/>
                </a:xfrm>
                <a:prstGeom prst="rect">
                  <a:avLst/>
                </a:prstGeom>
              </p:spPr>
            </p:pic>
            <p:pic>
              <p:nvPicPr>
                <p:cNvPr id="14" name="Graphic 13" descr="Vrouw met lang, golvend haar">
                  <a:extLst>
                    <a:ext uri="{FF2B5EF4-FFF2-40B4-BE49-F238E27FC236}">
                      <a16:creationId xmlns:a16="http://schemas.microsoft.com/office/drawing/2014/main" id="{F8F7536E-1584-24CE-3F91-40AF7E8A7D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9450325" y="3754040"/>
                  <a:ext cx="949344" cy="1096637"/>
                </a:xfrm>
                <a:prstGeom prst="rect">
                  <a:avLst/>
                </a:prstGeom>
              </p:spPr>
            </p:pic>
          </p:grpSp>
          <p:pic>
            <p:nvPicPr>
              <p:cNvPr id="12" name="Graphic 11" descr="Blij gezicht">
                <a:extLst>
                  <a:ext uri="{FF2B5EF4-FFF2-40B4-BE49-F238E27FC236}">
                    <a16:creationId xmlns:a16="http://schemas.microsoft.com/office/drawing/2014/main" id="{FF88E005-12CA-52AE-CC32-E404E24DAB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129636" y="3889040"/>
                <a:ext cx="272570" cy="281088"/>
              </a:xfrm>
              <a:prstGeom prst="rect">
                <a:avLst/>
              </a:prstGeom>
            </p:spPr>
          </p:pic>
        </p:grpSp>
        <p:pic>
          <p:nvPicPr>
            <p:cNvPr id="7" name="Graphic 6" descr="Klapbord met effen opvulling">
              <a:extLst>
                <a:ext uri="{FF2B5EF4-FFF2-40B4-BE49-F238E27FC236}">
                  <a16:creationId xmlns:a16="http://schemas.microsoft.com/office/drawing/2014/main" id="{09F2A6F0-08B2-76B6-BA57-491D63BA1DF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178279" y="2939944"/>
              <a:ext cx="1110343" cy="1110343"/>
            </a:xfrm>
            <a:prstGeom prst="rect">
              <a:avLst/>
            </a:prstGeom>
          </p:spPr>
        </p:pic>
        <p:pic>
          <p:nvPicPr>
            <p:cNvPr id="8" name="Graphic 7" descr="Videocamera met effen opvulling">
              <a:extLst>
                <a:ext uri="{FF2B5EF4-FFF2-40B4-BE49-F238E27FC236}">
                  <a16:creationId xmlns:a16="http://schemas.microsoft.com/office/drawing/2014/main" id="{F31F88E6-0F7A-9AA0-B366-DF31A3C7920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843444" y="2876759"/>
              <a:ext cx="1252555" cy="1252555"/>
            </a:xfrm>
            <a:prstGeom prst="rect">
              <a:avLst/>
            </a:prstGeom>
          </p:spPr>
        </p:pic>
      </p:grpSp>
      <p:grpSp>
        <p:nvGrpSpPr>
          <p:cNvPr id="33" name="Groep 32">
            <a:extLst>
              <a:ext uri="{FF2B5EF4-FFF2-40B4-BE49-F238E27FC236}">
                <a16:creationId xmlns:a16="http://schemas.microsoft.com/office/drawing/2014/main" id="{0CE8DC7E-B7F1-3FBF-4B64-AB0C14530D06}"/>
              </a:ext>
            </a:extLst>
          </p:cNvPr>
          <p:cNvGrpSpPr/>
          <p:nvPr/>
        </p:nvGrpSpPr>
        <p:grpSpPr>
          <a:xfrm>
            <a:off x="6341133" y="1700034"/>
            <a:ext cx="1655992" cy="4471061"/>
            <a:chOff x="6049099" y="2443761"/>
            <a:chExt cx="1537960" cy="3974430"/>
          </a:xfrm>
        </p:grpSpPr>
        <p:pic>
          <p:nvPicPr>
            <p:cNvPr id="34" name="Graphic 33" descr="Man met gekruiste armen">
              <a:extLst>
                <a:ext uri="{FF2B5EF4-FFF2-40B4-BE49-F238E27FC236}">
                  <a16:creationId xmlns:a16="http://schemas.microsoft.com/office/drawing/2014/main" id="{52EC42BB-1C01-CAAB-0E54-B565F76FB32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flipH="1">
              <a:off x="6049099" y="2962101"/>
              <a:ext cx="1537960" cy="3456090"/>
            </a:xfrm>
            <a:prstGeom prst="rect">
              <a:avLst/>
            </a:prstGeom>
          </p:spPr>
        </p:pic>
        <p:pic>
          <p:nvPicPr>
            <p:cNvPr id="35" name="Graphic 34" descr="Man met dik haar">
              <a:extLst>
                <a:ext uri="{FF2B5EF4-FFF2-40B4-BE49-F238E27FC236}">
                  <a16:creationId xmlns:a16="http://schemas.microsoft.com/office/drawing/2014/main" id="{7364B5C6-8AAC-83DC-3D03-A00F0937781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flipH="1">
              <a:off x="6334057" y="2443761"/>
              <a:ext cx="588900" cy="645370"/>
            </a:xfrm>
            <a:prstGeom prst="rect">
              <a:avLst/>
            </a:prstGeom>
          </p:spPr>
        </p:pic>
        <p:pic>
          <p:nvPicPr>
            <p:cNvPr id="36" name="Graphic 35" descr="Lachend gezicht">
              <a:extLst>
                <a:ext uri="{FF2B5EF4-FFF2-40B4-BE49-F238E27FC236}">
                  <a16:creationId xmlns:a16="http://schemas.microsoft.com/office/drawing/2014/main" id="{CD4722B6-CDF0-5211-15CA-9D672BAE7AB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flipH="1">
              <a:off x="6476516" y="2708610"/>
              <a:ext cx="275112" cy="2837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43258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ACA3BFEC-54E8-C70B-04C1-8460270B3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NL" b="1"/>
              <a:t>Hoe staat het er nu voor met de luchtkwaliteit van Nederland?</a:t>
            </a:r>
          </a:p>
        </p:txBody>
      </p:sp>
      <p:pic>
        <p:nvPicPr>
          <p:cNvPr id="7" name="Afbeelding 6" descr="Afbeelding met zwart, silhouet&#10;&#10;Door AI gegenereerde inhoud is mogelijk onjuist.">
            <a:extLst>
              <a:ext uri="{FF2B5EF4-FFF2-40B4-BE49-F238E27FC236}">
                <a16:creationId xmlns:a16="http://schemas.microsoft.com/office/drawing/2014/main" id="{80E13657-4DD0-7D16-6261-7DBE1908A2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29"/>
          <a:stretch>
            <a:fillRect/>
          </a:stretch>
        </p:blipFill>
        <p:spPr>
          <a:xfrm>
            <a:off x="1" y="4937760"/>
            <a:ext cx="12191999" cy="1920240"/>
          </a:xfrm>
          <a:prstGeom prst="rect">
            <a:avLst/>
          </a:prstGeom>
        </p:spPr>
      </p:pic>
      <p:pic>
        <p:nvPicPr>
          <p:cNvPr id="9" name="Graphic 8" descr="Whiteboard en laptop op tafel">
            <a:extLst>
              <a:ext uri="{FF2B5EF4-FFF2-40B4-BE49-F238E27FC236}">
                <a16:creationId xmlns:a16="http://schemas.microsoft.com/office/drawing/2014/main" id="{CE6E5E85-20DF-5049-A03F-04A15908BF9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525412" y="1502825"/>
            <a:ext cx="15430096" cy="8679429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9DE9D304-4874-068D-AADE-DCECCB711775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9120807" y="5234255"/>
            <a:ext cx="105334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400" b="0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Luchtmeetnet.nl</a:t>
            </a:r>
            <a:endParaRPr kumimoji="0" lang="nl-NL" altLang="nl-NL" sz="14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1BBA9996-3305-BF8D-7F42-A26689B562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49"/>
          <a:stretch>
            <a:fillRect/>
          </a:stretch>
        </p:blipFill>
        <p:spPr>
          <a:xfrm>
            <a:off x="1711841" y="2440562"/>
            <a:ext cx="3976577" cy="340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417156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7F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4A4BC0-7306-9908-4798-33F637E45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916648-F73E-755C-ED5C-5C79D9C69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/>
              <a:t>Gezondheid: waarom is schone lucht belangrijk?</a:t>
            </a:r>
          </a:p>
        </p:txBody>
      </p:sp>
      <p:pic>
        <p:nvPicPr>
          <p:cNvPr id="4" name="Picture 2" descr="Hollandse Luchten | Projectpartners">
            <a:extLst>
              <a:ext uri="{FF2B5EF4-FFF2-40B4-BE49-F238E27FC236}">
                <a16:creationId xmlns:a16="http://schemas.microsoft.com/office/drawing/2014/main" id="{91EDCDF5-44F3-8EC0-9959-5F9D8379C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2201" y="0"/>
            <a:ext cx="2479799" cy="103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Wolk 5">
            <a:extLst>
              <a:ext uri="{FF2B5EF4-FFF2-40B4-BE49-F238E27FC236}">
                <a16:creationId xmlns:a16="http://schemas.microsoft.com/office/drawing/2014/main" id="{D38652B6-CAA7-ED36-9AA5-A418A1941712}"/>
              </a:ext>
            </a:extLst>
          </p:cNvPr>
          <p:cNvSpPr/>
          <p:nvPr/>
        </p:nvSpPr>
        <p:spPr>
          <a:xfrm>
            <a:off x="1587427" y="2858135"/>
            <a:ext cx="3111950" cy="1759525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33226DB7-816F-C404-038C-8F7AD0D0171F}"/>
              </a:ext>
            </a:extLst>
          </p:cNvPr>
          <p:cNvSpPr txBox="1"/>
          <p:nvPr/>
        </p:nvSpPr>
        <p:spPr>
          <a:xfrm>
            <a:off x="2354576" y="3447136"/>
            <a:ext cx="1902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>
                <a:solidFill>
                  <a:schemeClr val="accent1">
                    <a:lumMod val="50000"/>
                  </a:schemeClr>
                </a:solidFill>
              </a:rPr>
              <a:t>MENSEN</a:t>
            </a:r>
            <a:endParaRPr lang="nl-NL" b="1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5D9D345D-1796-D9AD-EA61-025FE1E81E2B}"/>
              </a:ext>
            </a:extLst>
          </p:cNvPr>
          <p:cNvGrpSpPr/>
          <p:nvPr/>
        </p:nvGrpSpPr>
        <p:grpSpPr>
          <a:xfrm>
            <a:off x="1071225" y="2055813"/>
            <a:ext cx="1108925" cy="1792623"/>
            <a:chOff x="5914761" y="3162086"/>
            <a:chExt cx="1108925" cy="1792623"/>
          </a:xfrm>
        </p:grpSpPr>
        <p:pic>
          <p:nvPicPr>
            <p:cNvPr id="10" name="Graphic 9" descr="Man met jas">
              <a:extLst>
                <a:ext uri="{FF2B5EF4-FFF2-40B4-BE49-F238E27FC236}">
                  <a16:creationId xmlns:a16="http://schemas.microsoft.com/office/drawing/2014/main" id="{5B2FE696-70DB-5E5B-4888-8267AB32591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914761" y="3687884"/>
              <a:ext cx="1108925" cy="1266825"/>
            </a:xfrm>
            <a:prstGeom prst="rect">
              <a:avLst/>
            </a:prstGeom>
          </p:spPr>
        </p:pic>
        <p:grpSp>
          <p:nvGrpSpPr>
            <p:cNvPr id="11" name="Groep 10">
              <a:extLst>
                <a:ext uri="{FF2B5EF4-FFF2-40B4-BE49-F238E27FC236}">
                  <a16:creationId xmlns:a16="http://schemas.microsoft.com/office/drawing/2014/main" id="{E06F299B-813B-D6F3-E35B-49C589B744CF}"/>
                </a:ext>
              </a:extLst>
            </p:cNvPr>
            <p:cNvGrpSpPr/>
            <p:nvPr/>
          </p:nvGrpSpPr>
          <p:grpSpPr>
            <a:xfrm>
              <a:off x="6277240" y="3162086"/>
              <a:ext cx="620984" cy="659755"/>
              <a:chOff x="6189719" y="2503591"/>
              <a:chExt cx="695325" cy="762000"/>
            </a:xfrm>
          </p:grpSpPr>
          <p:pic>
            <p:nvPicPr>
              <p:cNvPr id="12" name="Graphic 11" descr="Man met dik haar">
                <a:extLst>
                  <a:ext uri="{FF2B5EF4-FFF2-40B4-BE49-F238E27FC236}">
                    <a16:creationId xmlns:a16="http://schemas.microsoft.com/office/drawing/2014/main" id="{F11F639D-7E61-33C4-CDA9-093309A76F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189719" y="2503591"/>
                <a:ext cx="695325" cy="762000"/>
              </a:xfrm>
              <a:prstGeom prst="rect">
                <a:avLst/>
              </a:prstGeom>
            </p:spPr>
          </p:pic>
          <p:pic>
            <p:nvPicPr>
              <p:cNvPr id="13" name="Graphic 12" descr="Blij gezicht">
                <a:extLst>
                  <a:ext uri="{FF2B5EF4-FFF2-40B4-BE49-F238E27FC236}">
                    <a16:creationId xmlns:a16="http://schemas.microsoft.com/office/drawing/2014/main" id="{EF019790-6C2C-6E7E-6AFA-09E1B1991A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61845" y="2784024"/>
                <a:ext cx="385795" cy="397851"/>
              </a:xfrm>
              <a:prstGeom prst="rect">
                <a:avLst/>
              </a:prstGeom>
            </p:spPr>
          </p:pic>
        </p:grpSp>
      </p:grpSp>
      <p:sp>
        <p:nvSpPr>
          <p:cNvPr id="15" name="Wolk 14">
            <a:extLst>
              <a:ext uri="{FF2B5EF4-FFF2-40B4-BE49-F238E27FC236}">
                <a16:creationId xmlns:a16="http://schemas.microsoft.com/office/drawing/2014/main" id="{37133794-93B2-E844-9B0C-C4A0A3C09664}"/>
              </a:ext>
            </a:extLst>
          </p:cNvPr>
          <p:cNvSpPr/>
          <p:nvPr/>
        </p:nvSpPr>
        <p:spPr>
          <a:xfrm rot="11143472">
            <a:off x="4873710" y="4249961"/>
            <a:ext cx="3561070" cy="1813927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63A8BA6E-9E3A-D1E1-E831-3DF4143FB558}"/>
              </a:ext>
            </a:extLst>
          </p:cNvPr>
          <p:cNvSpPr txBox="1"/>
          <p:nvPr/>
        </p:nvSpPr>
        <p:spPr>
          <a:xfrm>
            <a:off x="6000987" y="4895314"/>
            <a:ext cx="1306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>
                <a:solidFill>
                  <a:schemeClr val="accent4">
                    <a:lumMod val="50000"/>
                  </a:schemeClr>
                </a:solidFill>
              </a:rPr>
              <a:t>DIEREN</a:t>
            </a:r>
          </a:p>
        </p:txBody>
      </p:sp>
      <p:pic>
        <p:nvPicPr>
          <p:cNvPr id="17" name="Graphic 16" descr="Een zittende hond">
            <a:extLst>
              <a:ext uri="{FF2B5EF4-FFF2-40B4-BE49-F238E27FC236}">
                <a16:creationId xmlns:a16="http://schemas.microsoft.com/office/drawing/2014/main" id="{2F6F2EF5-E45E-D566-2DAC-6BF4F79DAC8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57219" y="4087858"/>
            <a:ext cx="2577224" cy="2577224"/>
          </a:xfrm>
          <a:prstGeom prst="rect">
            <a:avLst/>
          </a:prstGeom>
        </p:spPr>
      </p:pic>
      <p:sp>
        <p:nvSpPr>
          <p:cNvPr id="19" name="Wolk 18">
            <a:extLst>
              <a:ext uri="{FF2B5EF4-FFF2-40B4-BE49-F238E27FC236}">
                <a16:creationId xmlns:a16="http://schemas.microsoft.com/office/drawing/2014/main" id="{FA242525-8643-0526-26D3-D0C57FB10E9A}"/>
              </a:ext>
            </a:extLst>
          </p:cNvPr>
          <p:cNvSpPr/>
          <p:nvPr/>
        </p:nvSpPr>
        <p:spPr>
          <a:xfrm>
            <a:off x="6654245" y="1962686"/>
            <a:ext cx="3752018" cy="1538494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94AC56B2-CB18-05D8-291F-0D6F9D7346A8}"/>
              </a:ext>
            </a:extLst>
          </p:cNvPr>
          <p:cNvSpPr txBox="1"/>
          <p:nvPr/>
        </p:nvSpPr>
        <p:spPr>
          <a:xfrm>
            <a:off x="7172668" y="2284078"/>
            <a:ext cx="27151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>
                <a:solidFill>
                  <a:schemeClr val="accent6">
                    <a:lumMod val="50000"/>
                  </a:schemeClr>
                </a:solidFill>
              </a:rPr>
              <a:t>PLANTEN EN NATUUR</a:t>
            </a:r>
          </a:p>
        </p:txBody>
      </p:sp>
      <p:pic>
        <p:nvPicPr>
          <p:cNvPr id="21" name="Graphic 20" descr="Boom met kale takken">
            <a:extLst>
              <a:ext uri="{FF2B5EF4-FFF2-40B4-BE49-F238E27FC236}">
                <a16:creationId xmlns:a16="http://schemas.microsoft.com/office/drawing/2014/main" id="{DF01EDE1-3279-E133-5E52-95060015B50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95342" y="2489920"/>
            <a:ext cx="1821841" cy="1759525"/>
          </a:xfrm>
          <a:prstGeom prst="rect">
            <a:avLst/>
          </a:prstGeom>
        </p:spPr>
      </p:pic>
      <p:grpSp>
        <p:nvGrpSpPr>
          <p:cNvPr id="5" name="Groep 4">
            <a:extLst>
              <a:ext uri="{FF2B5EF4-FFF2-40B4-BE49-F238E27FC236}">
                <a16:creationId xmlns:a16="http://schemas.microsoft.com/office/drawing/2014/main" id="{E5538B6A-2C0B-623F-2BCE-44BFBC582D0F}"/>
              </a:ext>
            </a:extLst>
          </p:cNvPr>
          <p:cNvGrpSpPr/>
          <p:nvPr/>
        </p:nvGrpSpPr>
        <p:grpSpPr>
          <a:xfrm flipH="1">
            <a:off x="12562664" y="1643232"/>
            <a:ext cx="2790342" cy="4527127"/>
            <a:chOff x="4700828" y="1946244"/>
            <a:chExt cx="2790342" cy="4527127"/>
          </a:xfrm>
        </p:grpSpPr>
        <p:grpSp>
          <p:nvGrpSpPr>
            <p:cNvPr id="22" name="Groep 21">
              <a:extLst>
                <a:ext uri="{FF2B5EF4-FFF2-40B4-BE49-F238E27FC236}">
                  <a16:creationId xmlns:a16="http://schemas.microsoft.com/office/drawing/2014/main" id="{86450BD9-2383-5208-E287-8D15B4FCEC53}"/>
                </a:ext>
              </a:extLst>
            </p:cNvPr>
            <p:cNvGrpSpPr/>
            <p:nvPr/>
          </p:nvGrpSpPr>
          <p:grpSpPr>
            <a:xfrm>
              <a:off x="4700828" y="1946244"/>
              <a:ext cx="2790342" cy="4527127"/>
              <a:chOff x="6286005" y="3700022"/>
              <a:chExt cx="1850688" cy="3197000"/>
            </a:xfrm>
          </p:grpSpPr>
          <p:pic>
            <p:nvPicPr>
              <p:cNvPr id="25" name="Graphic 24" descr="Meisje dat bord vasthoudt">
                <a:extLst>
                  <a:ext uri="{FF2B5EF4-FFF2-40B4-BE49-F238E27FC236}">
                    <a16:creationId xmlns:a16="http://schemas.microsoft.com/office/drawing/2014/main" id="{7BBC6D7E-5DD6-07ED-6B79-604618BD58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286005" y="4080758"/>
                <a:ext cx="1850688" cy="2816264"/>
              </a:xfrm>
              <a:prstGeom prst="rect">
                <a:avLst/>
              </a:prstGeom>
            </p:spPr>
          </p:pic>
          <p:grpSp>
            <p:nvGrpSpPr>
              <p:cNvPr id="26" name="Groep 25">
                <a:extLst>
                  <a:ext uri="{FF2B5EF4-FFF2-40B4-BE49-F238E27FC236}">
                    <a16:creationId xmlns:a16="http://schemas.microsoft.com/office/drawing/2014/main" id="{65345E46-5F72-B923-93D1-7018E8E43476}"/>
                  </a:ext>
                </a:extLst>
              </p:cNvPr>
              <p:cNvGrpSpPr/>
              <p:nvPr/>
            </p:nvGrpSpPr>
            <p:grpSpPr>
              <a:xfrm flipH="1">
                <a:off x="6910611" y="3700022"/>
                <a:ext cx="522758" cy="608359"/>
                <a:chOff x="9450325" y="3754040"/>
                <a:chExt cx="949344" cy="1096637"/>
              </a:xfrm>
            </p:grpSpPr>
            <p:pic>
              <p:nvPicPr>
                <p:cNvPr id="28" name="Graphic 27" descr="Blij gezicht">
                  <a:extLst>
                    <a:ext uri="{FF2B5EF4-FFF2-40B4-BE49-F238E27FC236}">
                      <a16:creationId xmlns:a16="http://schemas.microsoft.com/office/drawing/2014/main" id="{837C871D-F932-9271-AC41-5AF7BC5BE1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9519944" y="4146199"/>
                  <a:ext cx="405053" cy="446778"/>
                </a:xfrm>
                <a:prstGeom prst="rect">
                  <a:avLst/>
                </a:prstGeom>
              </p:spPr>
            </p:pic>
            <p:pic>
              <p:nvPicPr>
                <p:cNvPr id="29" name="Graphic 28" descr="Vrouw met lang, golvend haar">
                  <a:extLst>
                    <a:ext uri="{FF2B5EF4-FFF2-40B4-BE49-F238E27FC236}">
                      <a16:creationId xmlns:a16="http://schemas.microsoft.com/office/drawing/2014/main" id="{1D756162-1EBB-F242-956C-148AF71C5F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9450325" y="3754040"/>
                  <a:ext cx="949344" cy="1096637"/>
                </a:xfrm>
                <a:prstGeom prst="rect">
                  <a:avLst/>
                </a:prstGeom>
              </p:spPr>
            </p:pic>
          </p:grpSp>
          <p:pic>
            <p:nvPicPr>
              <p:cNvPr id="27" name="Graphic 26" descr="Blij gezicht">
                <a:extLst>
                  <a:ext uri="{FF2B5EF4-FFF2-40B4-BE49-F238E27FC236}">
                    <a16:creationId xmlns:a16="http://schemas.microsoft.com/office/drawing/2014/main" id="{22E0DCFF-47B8-3877-BB83-BFAEB6D3EC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129636" y="3889040"/>
                <a:ext cx="272570" cy="281088"/>
              </a:xfrm>
              <a:prstGeom prst="rect">
                <a:avLst/>
              </a:prstGeom>
            </p:spPr>
          </p:pic>
        </p:grpSp>
        <p:pic>
          <p:nvPicPr>
            <p:cNvPr id="23" name="Graphic 22" descr="Klapbord met effen opvulling">
              <a:extLst>
                <a:ext uri="{FF2B5EF4-FFF2-40B4-BE49-F238E27FC236}">
                  <a16:creationId xmlns:a16="http://schemas.microsoft.com/office/drawing/2014/main" id="{65173B84-5E7A-A156-9418-CFD6090DC0D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178279" y="2939944"/>
              <a:ext cx="1110343" cy="1110343"/>
            </a:xfrm>
            <a:prstGeom prst="rect">
              <a:avLst/>
            </a:prstGeom>
          </p:spPr>
        </p:pic>
        <p:pic>
          <p:nvPicPr>
            <p:cNvPr id="24" name="Graphic 23" descr="Videocamera met effen opvulling">
              <a:extLst>
                <a:ext uri="{FF2B5EF4-FFF2-40B4-BE49-F238E27FC236}">
                  <a16:creationId xmlns:a16="http://schemas.microsoft.com/office/drawing/2014/main" id="{A94A88AB-0AAD-A798-996B-D54CCDD29CB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843444" y="2876759"/>
              <a:ext cx="1252555" cy="12525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1734017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090FC3-EA24-7BC6-52B7-454765F2C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DA1950-F16E-1633-CC6A-E4E17C070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/>
              <a:t>Gezondheid: waarom is schone lucht belangrijk?</a:t>
            </a:r>
          </a:p>
        </p:txBody>
      </p:sp>
      <p:pic>
        <p:nvPicPr>
          <p:cNvPr id="4" name="Picture 2" descr="Hollandse Luchten | Projectpartners">
            <a:extLst>
              <a:ext uri="{FF2B5EF4-FFF2-40B4-BE49-F238E27FC236}">
                <a16:creationId xmlns:a16="http://schemas.microsoft.com/office/drawing/2014/main" id="{4DBF948D-CA32-C70F-6304-89DE49205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2201" y="0"/>
            <a:ext cx="2479799" cy="103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Afbeelding met zwart, silhouet&#10;&#10;Door AI gegenereerde inhoud is mogelijk onjuist.">
            <a:extLst>
              <a:ext uri="{FF2B5EF4-FFF2-40B4-BE49-F238E27FC236}">
                <a16:creationId xmlns:a16="http://schemas.microsoft.com/office/drawing/2014/main" id="{36633D8C-AB66-4510-3A92-833DD135E1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29"/>
          <a:stretch>
            <a:fillRect/>
          </a:stretch>
        </p:blipFill>
        <p:spPr>
          <a:xfrm>
            <a:off x="1" y="5012747"/>
            <a:ext cx="12191999" cy="1920240"/>
          </a:xfrm>
          <a:prstGeom prst="rect">
            <a:avLst/>
          </a:prstGeom>
        </p:spPr>
      </p:pic>
      <p:grpSp>
        <p:nvGrpSpPr>
          <p:cNvPr id="3" name="Groep 2">
            <a:extLst>
              <a:ext uri="{FF2B5EF4-FFF2-40B4-BE49-F238E27FC236}">
                <a16:creationId xmlns:a16="http://schemas.microsoft.com/office/drawing/2014/main" id="{18F213A1-2749-439C-0DEC-041202983A5B}"/>
              </a:ext>
            </a:extLst>
          </p:cNvPr>
          <p:cNvGrpSpPr/>
          <p:nvPr/>
        </p:nvGrpSpPr>
        <p:grpSpPr>
          <a:xfrm flipH="1">
            <a:off x="4505306" y="1690688"/>
            <a:ext cx="2790342" cy="4527127"/>
            <a:chOff x="4700828" y="1946244"/>
            <a:chExt cx="2790342" cy="4527127"/>
          </a:xfrm>
        </p:grpSpPr>
        <p:grpSp>
          <p:nvGrpSpPr>
            <p:cNvPr id="6" name="Groep 5">
              <a:extLst>
                <a:ext uri="{FF2B5EF4-FFF2-40B4-BE49-F238E27FC236}">
                  <a16:creationId xmlns:a16="http://schemas.microsoft.com/office/drawing/2014/main" id="{5E6D0F9C-85E9-701A-3BB9-6447848B9F1E}"/>
                </a:ext>
              </a:extLst>
            </p:cNvPr>
            <p:cNvGrpSpPr/>
            <p:nvPr/>
          </p:nvGrpSpPr>
          <p:grpSpPr>
            <a:xfrm>
              <a:off x="4700828" y="1946244"/>
              <a:ext cx="2790342" cy="4527127"/>
              <a:chOff x="6286005" y="3700022"/>
              <a:chExt cx="1850688" cy="3197000"/>
            </a:xfrm>
          </p:grpSpPr>
          <p:pic>
            <p:nvPicPr>
              <p:cNvPr id="10" name="Graphic 9" descr="Meisje dat bord vasthoudt">
                <a:extLst>
                  <a:ext uri="{FF2B5EF4-FFF2-40B4-BE49-F238E27FC236}">
                    <a16:creationId xmlns:a16="http://schemas.microsoft.com/office/drawing/2014/main" id="{EA6D62EC-536E-AE41-3835-FA7D47A839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286005" y="4080758"/>
                <a:ext cx="1850688" cy="2816264"/>
              </a:xfrm>
              <a:prstGeom prst="rect">
                <a:avLst/>
              </a:prstGeom>
            </p:spPr>
          </p:pic>
          <p:grpSp>
            <p:nvGrpSpPr>
              <p:cNvPr id="11" name="Groep 10">
                <a:extLst>
                  <a:ext uri="{FF2B5EF4-FFF2-40B4-BE49-F238E27FC236}">
                    <a16:creationId xmlns:a16="http://schemas.microsoft.com/office/drawing/2014/main" id="{A28BB5A8-6365-8D4B-4BFF-8EFB1AF4DF0F}"/>
                  </a:ext>
                </a:extLst>
              </p:cNvPr>
              <p:cNvGrpSpPr/>
              <p:nvPr/>
            </p:nvGrpSpPr>
            <p:grpSpPr>
              <a:xfrm flipH="1">
                <a:off x="6910611" y="3700022"/>
                <a:ext cx="522758" cy="608359"/>
                <a:chOff x="9450325" y="3754040"/>
                <a:chExt cx="949344" cy="1096637"/>
              </a:xfrm>
            </p:grpSpPr>
            <p:pic>
              <p:nvPicPr>
                <p:cNvPr id="13" name="Graphic 12" descr="Blij gezicht">
                  <a:extLst>
                    <a:ext uri="{FF2B5EF4-FFF2-40B4-BE49-F238E27FC236}">
                      <a16:creationId xmlns:a16="http://schemas.microsoft.com/office/drawing/2014/main" id="{55118205-7CB4-5858-F7C3-84C613A9A3D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9519944" y="4146199"/>
                  <a:ext cx="405053" cy="446778"/>
                </a:xfrm>
                <a:prstGeom prst="rect">
                  <a:avLst/>
                </a:prstGeom>
              </p:spPr>
            </p:pic>
            <p:pic>
              <p:nvPicPr>
                <p:cNvPr id="14" name="Graphic 13" descr="Vrouw met lang, golvend haar">
                  <a:extLst>
                    <a:ext uri="{FF2B5EF4-FFF2-40B4-BE49-F238E27FC236}">
                      <a16:creationId xmlns:a16="http://schemas.microsoft.com/office/drawing/2014/main" id="{A1172672-7E7D-8ED9-9523-9B46CA6712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9450325" y="3754040"/>
                  <a:ext cx="949344" cy="1096637"/>
                </a:xfrm>
                <a:prstGeom prst="rect">
                  <a:avLst/>
                </a:prstGeom>
              </p:spPr>
            </p:pic>
          </p:grpSp>
          <p:pic>
            <p:nvPicPr>
              <p:cNvPr id="12" name="Graphic 11" descr="Blij gezicht">
                <a:extLst>
                  <a:ext uri="{FF2B5EF4-FFF2-40B4-BE49-F238E27FC236}">
                    <a16:creationId xmlns:a16="http://schemas.microsoft.com/office/drawing/2014/main" id="{71D23446-8D69-E29E-E7DA-722F9B0D29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129636" y="3889040"/>
                <a:ext cx="272570" cy="281088"/>
              </a:xfrm>
              <a:prstGeom prst="rect">
                <a:avLst/>
              </a:prstGeom>
            </p:spPr>
          </p:pic>
        </p:grpSp>
        <p:pic>
          <p:nvPicPr>
            <p:cNvPr id="7" name="Graphic 6" descr="Klapbord met effen opvulling">
              <a:extLst>
                <a:ext uri="{FF2B5EF4-FFF2-40B4-BE49-F238E27FC236}">
                  <a16:creationId xmlns:a16="http://schemas.microsoft.com/office/drawing/2014/main" id="{FCB0DCE5-B70B-76E1-25B7-E7D37E4F2A6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178279" y="2939944"/>
              <a:ext cx="1110343" cy="1110343"/>
            </a:xfrm>
            <a:prstGeom prst="rect">
              <a:avLst/>
            </a:prstGeom>
          </p:spPr>
        </p:pic>
        <p:pic>
          <p:nvPicPr>
            <p:cNvPr id="8" name="Graphic 7" descr="Videocamera met effen opvulling">
              <a:extLst>
                <a:ext uri="{FF2B5EF4-FFF2-40B4-BE49-F238E27FC236}">
                  <a16:creationId xmlns:a16="http://schemas.microsoft.com/office/drawing/2014/main" id="{6EEDD7ED-E40E-6CB6-1D4A-82DEAA551ED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843444" y="2876759"/>
              <a:ext cx="1252555" cy="1252555"/>
            </a:xfrm>
            <a:prstGeom prst="rect">
              <a:avLst/>
            </a:prstGeom>
          </p:spPr>
        </p:pic>
      </p:grpSp>
      <p:grpSp>
        <p:nvGrpSpPr>
          <p:cNvPr id="15" name="Groep 14">
            <a:extLst>
              <a:ext uri="{FF2B5EF4-FFF2-40B4-BE49-F238E27FC236}">
                <a16:creationId xmlns:a16="http://schemas.microsoft.com/office/drawing/2014/main" id="{B88BFFFE-4D77-65EC-96D9-D7758EB4BCEA}"/>
              </a:ext>
            </a:extLst>
          </p:cNvPr>
          <p:cNvGrpSpPr/>
          <p:nvPr/>
        </p:nvGrpSpPr>
        <p:grpSpPr>
          <a:xfrm>
            <a:off x="2187941" y="2906171"/>
            <a:ext cx="1423986" cy="2106576"/>
            <a:chOff x="5914761" y="3162086"/>
            <a:chExt cx="1108925" cy="1792623"/>
          </a:xfrm>
        </p:grpSpPr>
        <p:pic>
          <p:nvPicPr>
            <p:cNvPr id="16" name="Graphic 15" descr="Man met jas">
              <a:extLst>
                <a:ext uri="{FF2B5EF4-FFF2-40B4-BE49-F238E27FC236}">
                  <a16:creationId xmlns:a16="http://schemas.microsoft.com/office/drawing/2014/main" id="{5C1FD456-3A89-5699-0BC5-E0D0412E20F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914761" y="3687884"/>
              <a:ext cx="1108925" cy="1266825"/>
            </a:xfrm>
            <a:prstGeom prst="rect">
              <a:avLst/>
            </a:prstGeom>
          </p:spPr>
        </p:pic>
        <p:grpSp>
          <p:nvGrpSpPr>
            <p:cNvPr id="17" name="Groep 16">
              <a:extLst>
                <a:ext uri="{FF2B5EF4-FFF2-40B4-BE49-F238E27FC236}">
                  <a16:creationId xmlns:a16="http://schemas.microsoft.com/office/drawing/2014/main" id="{CE65E858-2EDB-7F76-CD84-486CAC247990}"/>
                </a:ext>
              </a:extLst>
            </p:cNvPr>
            <p:cNvGrpSpPr/>
            <p:nvPr/>
          </p:nvGrpSpPr>
          <p:grpSpPr>
            <a:xfrm>
              <a:off x="6277240" y="3162086"/>
              <a:ext cx="620984" cy="659755"/>
              <a:chOff x="6189719" y="2503591"/>
              <a:chExt cx="695325" cy="762000"/>
            </a:xfrm>
          </p:grpSpPr>
          <p:pic>
            <p:nvPicPr>
              <p:cNvPr id="18" name="Graphic 17" descr="Man met dik haar">
                <a:extLst>
                  <a:ext uri="{FF2B5EF4-FFF2-40B4-BE49-F238E27FC236}">
                    <a16:creationId xmlns:a16="http://schemas.microsoft.com/office/drawing/2014/main" id="{5F99463C-AB6C-08F4-7DA0-6B3272BADE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6189719" y="2503591"/>
                <a:ext cx="695325" cy="762000"/>
              </a:xfrm>
              <a:prstGeom prst="rect">
                <a:avLst/>
              </a:prstGeom>
            </p:spPr>
          </p:pic>
          <p:pic>
            <p:nvPicPr>
              <p:cNvPr id="19" name="Graphic 18" descr="Blij gezicht">
                <a:extLst>
                  <a:ext uri="{FF2B5EF4-FFF2-40B4-BE49-F238E27FC236}">
                    <a16:creationId xmlns:a16="http://schemas.microsoft.com/office/drawing/2014/main" id="{56CD8717-DE4F-2F25-7CD3-53A83A1912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61845" y="2784024"/>
                <a:ext cx="385795" cy="397851"/>
              </a:xfrm>
              <a:prstGeom prst="rect">
                <a:avLst/>
              </a:prstGeom>
            </p:spPr>
          </p:pic>
        </p:grpSp>
      </p:grpSp>
      <p:pic>
        <p:nvPicPr>
          <p:cNvPr id="20" name="Graphic 19" descr="Een zittende hond">
            <a:extLst>
              <a:ext uri="{FF2B5EF4-FFF2-40B4-BE49-F238E27FC236}">
                <a16:creationId xmlns:a16="http://schemas.microsoft.com/office/drawing/2014/main" id="{25DD1396-D985-C563-F909-E50E9A3C5AE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526754" y="3727357"/>
            <a:ext cx="2957703" cy="2957703"/>
          </a:xfrm>
          <a:prstGeom prst="rect">
            <a:avLst/>
          </a:prstGeom>
        </p:spPr>
      </p:pic>
      <p:pic>
        <p:nvPicPr>
          <p:cNvPr id="21" name="Graphic 20" descr="Boom met kale takken">
            <a:extLst>
              <a:ext uri="{FF2B5EF4-FFF2-40B4-BE49-F238E27FC236}">
                <a16:creationId xmlns:a16="http://schemas.microsoft.com/office/drawing/2014/main" id="{D0990F60-FA42-9FF0-2516-3BAE7703C11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140668" y="1977627"/>
            <a:ext cx="2067624" cy="199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9520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802EA4-BBE0-C5C3-92F4-FDDA266F8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AE4971-A773-93EC-FF3A-F048852F6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8935" y="2218515"/>
            <a:ext cx="9764864" cy="1325563"/>
          </a:xfrm>
        </p:spPr>
        <p:txBody>
          <a:bodyPr/>
          <a:lstStyle/>
          <a:p>
            <a:r>
              <a:rPr lang="nl-NL" b="1"/>
              <a:t>Maar hoe houden we de lucht nu schoon?</a:t>
            </a:r>
          </a:p>
        </p:txBody>
      </p:sp>
      <p:pic>
        <p:nvPicPr>
          <p:cNvPr id="4" name="Picture 2" descr="Hollandse Luchten | Projectpartners">
            <a:extLst>
              <a:ext uri="{FF2B5EF4-FFF2-40B4-BE49-F238E27FC236}">
                <a16:creationId xmlns:a16="http://schemas.microsoft.com/office/drawing/2014/main" id="{B7FA15B0-5561-8233-7D58-0027BDD02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2201" y="0"/>
            <a:ext cx="2479799" cy="103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phic 7" descr="Een fiets">
            <a:extLst>
              <a:ext uri="{FF2B5EF4-FFF2-40B4-BE49-F238E27FC236}">
                <a16:creationId xmlns:a16="http://schemas.microsoft.com/office/drawing/2014/main" id="{2E1C1656-221A-DD0F-5A4D-E2F9CAC14B9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261894" y="3228874"/>
            <a:ext cx="3261894" cy="3261894"/>
          </a:xfrm>
          <a:prstGeom prst="rect">
            <a:avLst/>
          </a:prstGeom>
        </p:spPr>
      </p:pic>
      <p:pic>
        <p:nvPicPr>
          <p:cNvPr id="6" name="Afbeelding 5" descr="Afbeelding met zwart, silhouet&#10;&#10;Door AI gegenereerde inhoud is mogelijk onjuist.">
            <a:extLst>
              <a:ext uri="{FF2B5EF4-FFF2-40B4-BE49-F238E27FC236}">
                <a16:creationId xmlns:a16="http://schemas.microsoft.com/office/drawing/2014/main" id="{592BDE20-DC5F-2387-FA58-A4D13D182D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29"/>
          <a:stretch>
            <a:fillRect/>
          </a:stretch>
        </p:blipFill>
        <p:spPr>
          <a:xfrm>
            <a:off x="1" y="4937760"/>
            <a:ext cx="12191999" cy="1920240"/>
          </a:xfrm>
          <a:prstGeom prst="rect">
            <a:avLst/>
          </a:prstGeom>
        </p:spPr>
      </p:pic>
      <p:pic>
        <p:nvPicPr>
          <p:cNvPr id="3" name="Graphic 2" descr="Een schoolbus">
            <a:extLst>
              <a:ext uri="{FF2B5EF4-FFF2-40B4-BE49-F238E27FC236}">
                <a16:creationId xmlns:a16="http://schemas.microsoft.com/office/drawing/2014/main" id="{EF262B11-5FFB-C85D-188C-5B95ABF9DB2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191999" y="2900949"/>
            <a:ext cx="3903578" cy="395705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78299F2-DE5D-DC4F-8CE4-DBBD320BE3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41" t="33457" r="30396" b="30849"/>
          <a:stretch>
            <a:fillRect/>
          </a:stretch>
        </p:blipFill>
        <p:spPr>
          <a:xfrm>
            <a:off x="4279479" y="5832945"/>
            <a:ext cx="2979366" cy="161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6800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81481E-6 L 0.30612 0.002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99" y="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59259E-6 L -0.36954 0.0002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D230C-F39B-8571-922F-5F51B5F043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ollandse Luchten | Projectpartners">
            <a:extLst>
              <a:ext uri="{FF2B5EF4-FFF2-40B4-BE49-F238E27FC236}">
                <a16:creationId xmlns:a16="http://schemas.microsoft.com/office/drawing/2014/main" id="{3F461E50-F648-F3E4-504A-53DA68CC1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2201" y="0"/>
            <a:ext cx="2479799" cy="103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9533706-9AAC-C21A-1382-0696DE9421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41" t="33457" r="30396" b="30849"/>
          <a:stretch>
            <a:fillRect/>
          </a:stretch>
        </p:blipFill>
        <p:spPr>
          <a:xfrm>
            <a:off x="8784762" y="2320326"/>
            <a:ext cx="2979366" cy="1618554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800F50F8-91FA-5580-1B2F-0C9FE6D9D4BB}"/>
              </a:ext>
            </a:extLst>
          </p:cNvPr>
          <p:cNvGrpSpPr/>
          <p:nvPr/>
        </p:nvGrpSpPr>
        <p:grpSpPr>
          <a:xfrm>
            <a:off x="414433" y="2001748"/>
            <a:ext cx="3713040" cy="2769175"/>
            <a:chOff x="-247205" y="4074617"/>
            <a:chExt cx="3713040" cy="2769175"/>
          </a:xfrm>
        </p:grpSpPr>
        <p:pic>
          <p:nvPicPr>
            <p:cNvPr id="12" name="Afbeelding 11">
              <a:extLst>
                <a:ext uri="{FF2B5EF4-FFF2-40B4-BE49-F238E27FC236}">
                  <a16:creationId xmlns:a16="http://schemas.microsoft.com/office/drawing/2014/main" id="{567BEBDE-6753-5D2E-9FDF-7B4441ADF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41" t="33457" r="30396" b="30849"/>
            <a:stretch>
              <a:fillRect/>
            </a:stretch>
          </p:blipFill>
          <p:spPr>
            <a:xfrm flipH="1">
              <a:off x="-247205" y="4074617"/>
              <a:ext cx="3713040" cy="2030493"/>
            </a:xfrm>
            <a:prstGeom prst="rect">
              <a:avLst/>
            </a:prstGeom>
          </p:spPr>
        </p:pic>
        <p:grpSp>
          <p:nvGrpSpPr>
            <p:cNvPr id="13" name="Groep 12">
              <a:extLst>
                <a:ext uri="{FF2B5EF4-FFF2-40B4-BE49-F238E27FC236}">
                  <a16:creationId xmlns:a16="http://schemas.microsoft.com/office/drawing/2014/main" id="{9BA4B111-1172-B09B-6103-D64531C89B12}"/>
                </a:ext>
              </a:extLst>
            </p:cNvPr>
            <p:cNvGrpSpPr/>
            <p:nvPr/>
          </p:nvGrpSpPr>
          <p:grpSpPr>
            <a:xfrm>
              <a:off x="184776" y="4470281"/>
              <a:ext cx="1339224" cy="2373511"/>
              <a:chOff x="33734" y="4674562"/>
              <a:chExt cx="1170226" cy="2159000"/>
            </a:xfrm>
          </p:grpSpPr>
          <p:grpSp>
            <p:nvGrpSpPr>
              <p:cNvPr id="14" name="Groep 13">
                <a:extLst>
                  <a:ext uri="{FF2B5EF4-FFF2-40B4-BE49-F238E27FC236}">
                    <a16:creationId xmlns:a16="http://schemas.microsoft.com/office/drawing/2014/main" id="{9C24DB4F-F959-3BC7-809D-89CC2CAF5C81}"/>
                  </a:ext>
                </a:extLst>
              </p:cNvPr>
              <p:cNvGrpSpPr/>
              <p:nvPr/>
            </p:nvGrpSpPr>
            <p:grpSpPr>
              <a:xfrm flipH="1">
                <a:off x="33734" y="4674562"/>
                <a:ext cx="1170226" cy="2159000"/>
                <a:chOff x="4682967" y="3515739"/>
                <a:chExt cx="1862475" cy="3369764"/>
              </a:xfrm>
            </p:grpSpPr>
            <p:pic>
              <p:nvPicPr>
                <p:cNvPr id="16" name="Graphic 15" descr="Meisje dat omhoog wijst">
                  <a:extLst>
                    <a:ext uri="{FF2B5EF4-FFF2-40B4-BE49-F238E27FC236}">
                      <a16:creationId xmlns:a16="http://schemas.microsoft.com/office/drawing/2014/main" id="{3D6D38AC-8798-E123-9090-75C5FA5900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4682967" y="3620018"/>
                  <a:ext cx="1862475" cy="3265485"/>
                </a:xfrm>
                <a:prstGeom prst="rect">
                  <a:avLst/>
                </a:prstGeom>
              </p:spPr>
            </p:pic>
            <p:pic>
              <p:nvPicPr>
                <p:cNvPr id="17" name="Graphic 16" descr="Vrouw met paardenstaart">
                  <a:extLst>
                    <a:ext uri="{FF2B5EF4-FFF2-40B4-BE49-F238E27FC236}">
                      <a16:creationId xmlns:a16="http://schemas.microsoft.com/office/drawing/2014/main" id="{8975310B-7317-70FB-56B5-13419F6D17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 rot="1149939" flipH="1">
                  <a:off x="5460448" y="3515739"/>
                  <a:ext cx="694104" cy="685282"/>
                </a:xfrm>
                <a:prstGeom prst="rect">
                  <a:avLst/>
                </a:prstGeom>
              </p:spPr>
            </p:pic>
          </p:grpSp>
          <p:pic>
            <p:nvPicPr>
              <p:cNvPr id="15" name="Graphic 14" descr="Lachend gezicht met tanden">
                <a:extLst>
                  <a:ext uri="{FF2B5EF4-FFF2-40B4-BE49-F238E27FC236}">
                    <a16:creationId xmlns:a16="http://schemas.microsoft.com/office/drawing/2014/main" id="{EA60850C-BEEC-798C-30D4-136D3AD961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 rot="20980481">
                <a:off x="535584" y="4801228"/>
                <a:ext cx="166526" cy="185727"/>
              </a:xfrm>
              <a:prstGeom prst="rect">
                <a:avLst/>
              </a:prstGeom>
            </p:spPr>
          </p:pic>
        </p:grpSp>
      </p:grpSp>
      <p:sp>
        <p:nvSpPr>
          <p:cNvPr id="18" name="Titel 1">
            <a:extLst>
              <a:ext uri="{FF2B5EF4-FFF2-40B4-BE49-F238E27FC236}">
                <a16:creationId xmlns:a16="http://schemas.microsoft.com/office/drawing/2014/main" id="{449AD805-B02A-6B65-BBC2-48BAD9AB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187" y="2819162"/>
            <a:ext cx="1602205" cy="395664"/>
          </a:xfrm>
        </p:spPr>
        <p:txBody>
          <a:bodyPr>
            <a:noAutofit/>
          </a:bodyPr>
          <a:lstStyle/>
          <a:p>
            <a:r>
              <a:rPr lang="nl-NL" sz="2400" b="1"/>
              <a:t>Zuurstof</a:t>
            </a:r>
          </a:p>
        </p:txBody>
      </p:sp>
      <p:grpSp>
        <p:nvGrpSpPr>
          <p:cNvPr id="19" name="Groep 18">
            <a:extLst>
              <a:ext uri="{FF2B5EF4-FFF2-40B4-BE49-F238E27FC236}">
                <a16:creationId xmlns:a16="http://schemas.microsoft.com/office/drawing/2014/main" id="{1D5CEB1A-B04E-CC42-4A57-77E0E3F558EE}"/>
              </a:ext>
            </a:extLst>
          </p:cNvPr>
          <p:cNvGrpSpPr/>
          <p:nvPr/>
        </p:nvGrpSpPr>
        <p:grpSpPr>
          <a:xfrm>
            <a:off x="8040737" y="2127211"/>
            <a:ext cx="2979366" cy="2779406"/>
            <a:chOff x="9080437" y="3978596"/>
            <a:chExt cx="2979366" cy="2779406"/>
          </a:xfrm>
        </p:grpSpPr>
        <p:pic>
          <p:nvPicPr>
            <p:cNvPr id="20" name="Afbeelding 19">
              <a:extLst>
                <a:ext uri="{FF2B5EF4-FFF2-40B4-BE49-F238E27FC236}">
                  <a16:creationId xmlns:a16="http://schemas.microsoft.com/office/drawing/2014/main" id="{463FF6FD-DF33-CF30-D73D-62EBEFAE3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41" t="33457" r="30396" b="30849"/>
            <a:stretch>
              <a:fillRect/>
            </a:stretch>
          </p:blipFill>
          <p:spPr>
            <a:xfrm>
              <a:off x="9080437" y="3978596"/>
              <a:ext cx="2979366" cy="1618554"/>
            </a:xfrm>
            <a:prstGeom prst="rect">
              <a:avLst/>
            </a:prstGeom>
          </p:spPr>
        </p:pic>
        <p:grpSp>
          <p:nvGrpSpPr>
            <p:cNvPr id="21" name="Groep 20">
              <a:extLst>
                <a:ext uri="{FF2B5EF4-FFF2-40B4-BE49-F238E27FC236}">
                  <a16:creationId xmlns:a16="http://schemas.microsoft.com/office/drawing/2014/main" id="{53405044-D58F-A7E6-3898-8BBDCAAC5726}"/>
                </a:ext>
              </a:extLst>
            </p:cNvPr>
            <p:cNvGrpSpPr/>
            <p:nvPr/>
          </p:nvGrpSpPr>
          <p:grpSpPr>
            <a:xfrm flipH="1">
              <a:off x="11205279" y="4096890"/>
              <a:ext cx="854524" cy="2661112"/>
              <a:chOff x="2280540" y="2360616"/>
              <a:chExt cx="1304924" cy="4368117"/>
            </a:xfrm>
          </p:grpSpPr>
          <p:grpSp>
            <p:nvGrpSpPr>
              <p:cNvPr id="23" name="Groep 22">
                <a:extLst>
                  <a:ext uri="{FF2B5EF4-FFF2-40B4-BE49-F238E27FC236}">
                    <a16:creationId xmlns:a16="http://schemas.microsoft.com/office/drawing/2014/main" id="{C9DFD7F8-7D78-32A3-61A1-58050059CE66}"/>
                  </a:ext>
                </a:extLst>
              </p:cNvPr>
              <p:cNvGrpSpPr/>
              <p:nvPr/>
            </p:nvGrpSpPr>
            <p:grpSpPr>
              <a:xfrm>
                <a:off x="2280540" y="2360616"/>
                <a:ext cx="1304924" cy="4368117"/>
                <a:chOff x="2806968" y="2360613"/>
                <a:chExt cx="1304925" cy="4368112"/>
              </a:xfrm>
            </p:grpSpPr>
            <p:pic>
              <p:nvPicPr>
                <p:cNvPr id="25" name="Graphic 24" descr="Vrouw die een rok draagt">
                  <a:extLst>
                    <a:ext uri="{FF2B5EF4-FFF2-40B4-BE49-F238E27FC236}">
                      <a16:creationId xmlns:a16="http://schemas.microsoft.com/office/drawing/2014/main" id="{F26B333B-79A6-FA22-8770-3B401D6E93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06968" y="2880625"/>
                  <a:ext cx="1304925" cy="3848100"/>
                </a:xfrm>
                <a:prstGeom prst="rect">
                  <a:avLst/>
                </a:prstGeom>
              </p:spPr>
            </p:pic>
            <p:pic>
              <p:nvPicPr>
                <p:cNvPr id="26" name="Graphic 25" descr="Vrouw met lang, golvend haar">
                  <a:extLst>
                    <a:ext uri="{FF2B5EF4-FFF2-40B4-BE49-F238E27FC236}">
                      <a16:creationId xmlns:a16="http://schemas.microsoft.com/office/drawing/2014/main" id="{DD20744B-7C0E-25C1-516B-7EEA0195C1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95962" y="2360613"/>
                  <a:ext cx="714375" cy="771525"/>
                </a:xfrm>
                <a:prstGeom prst="rect">
                  <a:avLst/>
                </a:prstGeom>
              </p:spPr>
            </p:pic>
          </p:grpSp>
          <p:pic>
            <p:nvPicPr>
              <p:cNvPr id="24" name="Graphic 23" descr="Lachend gezicht">
                <a:extLst>
                  <a:ext uri="{FF2B5EF4-FFF2-40B4-BE49-F238E27FC236}">
                    <a16:creationId xmlns:a16="http://schemas.microsoft.com/office/drawing/2014/main" id="{94B25320-E5A8-6CF4-E040-3919531D3B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813039" y="2630022"/>
                <a:ext cx="304799" cy="314326"/>
              </a:xfrm>
              <a:prstGeom prst="rect">
                <a:avLst/>
              </a:prstGeom>
            </p:spPr>
          </p:pic>
        </p:grpSp>
        <p:sp>
          <p:nvSpPr>
            <p:cNvPr id="22" name="Titel 1">
              <a:extLst>
                <a:ext uri="{FF2B5EF4-FFF2-40B4-BE49-F238E27FC236}">
                  <a16:creationId xmlns:a16="http://schemas.microsoft.com/office/drawing/2014/main" id="{784F495A-118E-B74A-44C9-CCEDF294496F}"/>
                </a:ext>
              </a:extLst>
            </p:cNvPr>
            <p:cNvSpPr txBox="1">
              <a:spLocks/>
            </p:cNvSpPr>
            <p:nvPr/>
          </p:nvSpPr>
          <p:spPr>
            <a:xfrm>
              <a:off x="9993393" y="4577511"/>
              <a:ext cx="1714976" cy="42072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nl-NL" sz="2400" b="1">
                  <a:ea typeface="Calibri Light"/>
                  <a:cs typeface="Calibri Light"/>
                </a:rPr>
                <a:t>Meten</a:t>
              </a:r>
            </a:p>
          </p:txBody>
        </p:sp>
      </p:grpSp>
      <p:sp>
        <p:nvSpPr>
          <p:cNvPr id="27" name="Titel 1">
            <a:extLst>
              <a:ext uri="{FF2B5EF4-FFF2-40B4-BE49-F238E27FC236}">
                <a16:creationId xmlns:a16="http://schemas.microsoft.com/office/drawing/2014/main" id="{12169048-6B05-EEBE-B217-68AC64D5E83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/>
              <a:t>Wat hebben we geleerd?</a:t>
            </a:r>
          </a:p>
        </p:txBody>
      </p:sp>
      <p:grpSp>
        <p:nvGrpSpPr>
          <p:cNvPr id="28" name="Groep 27">
            <a:extLst>
              <a:ext uri="{FF2B5EF4-FFF2-40B4-BE49-F238E27FC236}">
                <a16:creationId xmlns:a16="http://schemas.microsoft.com/office/drawing/2014/main" id="{4206A658-9FC2-8871-F69A-1214784F9B80}"/>
              </a:ext>
            </a:extLst>
          </p:cNvPr>
          <p:cNvGrpSpPr/>
          <p:nvPr/>
        </p:nvGrpSpPr>
        <p:grpSpPr>
          <a:xfrm>
            <a:off x="3737685" y="3215892"/>
            <a:ext cx="4150312" cy="3276983"/>
            <a:chOff x="4578052" y="3743361"/>
            <a:chExt cx="3831129" cy="2991106"/>
          </a:xfrm>
        </p:grpSpPr>
        <p:grpSp>
          <p:nvGrpSpPr>
            <p:cNvPr id="29" name="Groep 28">
              <a:extLst>
                <a:ext uri="{FF2B5EF4-FFF2-40B4-BE49-F238E27FC236}">
                  <a16:creationId xmlns:a16="http://schemas.microsoft.com/office/drawing/2014/main" id="{81D065B8-2C21-DD5C-281A-92BFEF480DEF}"/>
                </a:ext>
              </a:extLst>
            </p:cNvPr>
            <p:cNvGrpSpPr/>
            <p:nvPr/>
          </p:nvGrpSpPr>
          <p:grpSpPr>
            <a:xfrm>
              <a:off x="4848551" y="3743361"/>
              <a:ext cx="3560630" cy="2991106"/>
              <a:chOff x="9241961" y="985817"/>
              <a:chExt cx="3713040" cy="3223054"/>
            </a:xfrm>
          </p:grpSpPr>
          <p:pic>
            <p:nvPicPr>
              <p:cNvPr id="31" name="Afbeelding 30">
                <a:extLst>
                  <a:ext uri="{FF2B5EF4-FFF2-40B4-BE49-F238E27FC236}">
                    <a16:creationId xmlns:a16="http://schemas.microsoft.com/office/drawing/2014/main" id="{7709BC13-E1BF-FC8C-94D3-5DABFDE89C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441" t="33457" r="30396" b="30849"/>
              <a:stretch>
                <a:fillRect/>
              </a:stretch>
            </p:blipFill>
            <p:spPr>
              <a:xfrm>
                <a:off x="9241961" y="985817"/>
                <a:ext cx="3713040" cy="2030493"/>
              </a:xfrm>
              <a:prstGeom prst="rect">
                <a:avLst/>
              </a:prstGeom>
            </p:spPr>
          </p:pic>
          <p:sp>
            <p:nvSpPr>
              <p:cNvPr id="32" name="Titel 1">
                <a:extLst>
                  <a:ext uri="{FF2B5EF4-FFF2-40B4-BE49-F238E27FC236}">
                    <a16:creationId xmlns:a16="http://schemas.microsoft.com/office/drawing/2014/main" id="{221C71D9-2F5A-C662-589E-D11C0598F9E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098481" y="1843088"/>
                <a:ext cx="1602205" cy="39566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nl-NL" sz="2400" b="1"/>
                  <a:t>Fijnstof</a:t>
                </a:r>
                <a:endParaRPr lang="nl-NL" sz="2400" b="1">
                  <a:ea typeface="Calibri Light"/>
                  <a:cs typeface="Calibri Light"/>
                </a:endParaRPr>
              </a:p>
            </p:txBody>
          </p:sp>
          <p:grpSp>
            <p:nvGrpSpPr>
              <p:cNvPr id="33" name="Groep 32">
                <a:extLst>
                  <a:ext uri="{FF2B5EF4-FFF2-40B4-BE49-F238E27FC236}">
                    <a16:creationId xmlns:a16="http://schemas.microsoft.com/office/drawing/2014/main" id="{69F6BF8F-2ACD-DB1A-8A25-9B1B981E576F}"/>
                  </a:ext>
                </a:extLst>
              </p:cNvPr>
              <p:cNvGrpSpPr/>
              <p:nvPr/>
            </p:nvGrpSpPr>
            <p:grpSpPr>
              <a:xfrm>
                <a:off x="9646983" y="1769105"/>
                <a:ext cx="2455788" cy="2439766"/>
                <a:chOff x="7021233" y="2915436"/>
                <a:chExt cx="3242431" cy="3224544"/>
              </a:xfrm>
            </p:grpSpPr>
            <p:pic>
              <p:nvPicPr>
                <p:cNvPr id="34" name="Graphic 33" descr="Vrouw met kort haar">
                  <a:extLst>
                    <a:ext uri="{FF2B5EF4-FFF2-40B4-BE49-F238E27FC236}">
                      <a16:creationId xmlns:a16="http://schemas.microsoft.com/office/drawing/2014/main" id="{78A4AE52-E769-C42E-C973-EAECF29A73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054174" y="2915436"/>
                  <a:ext cx="649634" cy="611123"/>
                </a:xfrm>
                <a:prstGeom prst="rect">
                  <a:avLst/>
                </a:prstGeom>
              </p:spPr>
            </p:pic>
            <p:pic>
              <p:nvPicPr>
                <p:cNvPr id="35" name="Graphic 34" descr="Lachend gezicht">
                  <a:extLst>
                    <a:ext uri="{FF2B5EF4-FFF2-40B4-BE49-F238E27FC236}">
                      <a16:creationId xmlns:a16="http://schemas.microsoft.com/office/drawing/2014/main" id="{211D2E33-C8DD-B5EA-E098-17C5BF44F6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00024" y="3174107"/>
                  <a:ext cx="279529" cy="288264"/>
                </a:xfrm>
                <a:prstGeom prst="rect">
                  <a:avLst/>
                </a:prstGeom>
              </p:spPr>
            </p:pic>
            <p:pic>
              <p:nvPicPr>
                <p:cNvPr id="36" name="Graphic 35" descr="Vrouw op een fiets met mandje">
                  <a:extLst>
                    <a:ext uri="{FF2B5EF4-FFF2-40B4-BE49-F238E27FC236}">
                      <a16:creationId xmlns:a16="http://schemas.microsoft.com/office/drawing/2014/main" id="{279D7974-3EDC-B71C-9399-0444FF29BDD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 rot="21445866">
                  <a:off x="7021233" y="3422639"/>
                  <a:ext cx="3242431" cy="2717341"/>
                </a:xfrm>
                <a:prstGeom prst="rect">
                  <a:avLst/>
                </a:prstGeom>
              </p:spPr>
            </p:pic>
          </p:grpSp>
        </p:grpSp>
        <p:pic>
          <p:nvPicPr>
            <p:cNvPr id="30" name="Graphic 29" descr="Winderig silhouet">
              <a:extLst>
                <a:ext uri="{FF2B5EF4-FFF2-40B4-BE49-F238E27FC236}">
                  <a16:creationId xmlns:a16="http://schemas.microsoft.com/office/drawing/2014/main" id="{EA03A3C5-5B01-CA6D-901E-53F7E5A1D09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flipH="1">
              <a:off x="4578052" y="5863399"/>
              <a:ext cx="617321" cy="6173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99311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ep 39">
            <a:extLst>
              <a:ext uri="{FF2B5EF4-FFF2-40B4-BE49-F238E27FC236}">
                <a16:creationId xmlns:a16="http://schemas.microsoft.com/office/drawing/2014/main" id="{0FBE79C9-BF94-0D2B-86FD-D6F96774BAB3}"/>
              </a:ext>
            </a:extLst>
          </p:cNvPr>
          <p:cNvGrpSpPr/>
          <p:nvPr/>
        </p:nvGrpSpPr>
        <p:grpSpPr>
          <a:xfrm>
            <a:off x="6334549" y="2917050"/>
            <a:ext cx="3242431" cy="3162174"/>
            <a:chOff x="7021233" y="2977806"/>
            <a:chExt cx="3242431" cy="3162174"/>
          </a:xfrm>
        </p:grpSpPr>
        <p:pic>
          <p:nvPicPr>
            <p:cNvPr id="9" name="Graphic 8" descr="Vrouw met kort haar">
              <a:extLst>
                <a:ext uri="{FF2B5EF4-FFF2-40B4-BE49-F238E27FC236}">
                  <a16:creationId xmlns:a16="http://schemas.microsoft.com/office/drawing/2014/main" id="{3132494C-B189-74A3-1DD4-867D3284D25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flipH="1">
              <a:off x="8083669" y="2977806"/>
              <a:ext cx="583333" cy="548753"/>
            </a:xfrm>
            <a:prstGeom prst="rect">
              <a:avLst/>
            </a:prstGeom>
          </p:spPr>
        </p:pic>
        <p:pic>
          <p:nvPicPr>
            <p:cNvPr id="24" name="Graphic 23" descr="Lachend gezicht">
              <a:extLst>
                <a:ext uri="{FF2B5EF4-FFF2-40B4-BE49-F238E27FC236}">
                  <a16:creationId xmlns:a16="http://schemas.microsoft.com/office/drawing/2014/main" id="{0DB9D3C9-7794-69AC-6C27-FEED99238F3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flipH="1">
              <a:off x="8206073" y="3222545"/>
              <a:ext cx="249784" cy="257589"/>
            </a:xfrm>
            <a:prstGeom prst="rect">
              <a:avLst/>
            </a:prstGeom>
          </p:spPr>
        </p:pic>
        <p:pic>
          <p:nvPicPr>
            <p:cNvPr id="25" name="Graphic 24" descr="Vrouw op een fiets met mandje">
              <a:extLst>
                <a:ext uri="{FF2B5EF4-FFF2-40B4-BE49-F238E27FC236}">
                  <a16:creationId xmlns:a16="http://schemas.microsoft.com/office/drawing/2014/main" id="{2624199B-AB65-827E-E75A-6CF29BA38FF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1445866">
              <a:off x="7021233" y="3422639"/>
              <a:ext cx="3242431" cy="2717341"/>
            </a:xfrm>
            <a:prstGeom prst="rect">
              <a:avLst/>
            </a:prstGeom>
          </p:spPr>
        </p:pic>
      </p:grpSp>
      <p:grpSp>
        <p:nvGrpSpPr>
          <p:cNvPr id="41" name="Groep 40">
            <a:extLst>
              <a:ext uri="{FF2B5EF4-FFF2-40B4-BE49-F238E27FC236}">
                <a16:creationId xmlns:a16="http://schemas.microsoft.com/office/drawing/2014/main" id="{260019CE-8A4A-8663-4629-F792828EF441}"/>
              </a:ext>
            </a:extLst>
          </p:cNvPr>
          <p:cNvGrpSpPr/>
          <p:nvPr/>
        </p:nvGrpSpPr>
        <p:grpSpPr>
          <a:xfrm>
            <a:off x="3115106" y="1987311"/>
            <a:ext cx="3143182" cy="3082353"/>
            <a:chOff x="3686286" y="2836246"/>
            <a:chExt cx="3273483" cy="3242131"/>
          </a:xfrm>
        </p:grpSpPr>
        <p:grpSp>
          <p:nvGrpSpPr>
            <p:cNvPr id="38" name="Groep 37">
              <a:extLst>
                <a:ext uri="{FF2B5EF4-FFF2-40B4-BE49-F238E27FC236}">
                  <a16:creationId xmlns:a16="http://schemas.microsoft.com/office/drawing/2014/main" id="{6EA9EA3C-E1FD-01A0-D647-E2310ACA35D4}"/>
                </a:ext>
              </a:extLst>
            </p:cNvPr>
            <p:cNvGrpSpPr/>
            <p:nvPr/>
          </p:nvGrpSpPr>
          <p:grpSpPr>
            <a:xfrm>
              <a:off x="3686286" y="2836246"/>
              <a:ext cx="3273483" cy="3242131"/>
              <a:chOff x="3688482" y="2959495"/>
              <a:chExt cx="3762089" cy="3594294"/>
            </a:xfrm>
          </p:grpSpPr>
          <p:grpSp>
            <p:nvGrpSpPr>
              <p:cNvPr id="34" name="Groep 33">
                <a:extLst>
                  <a:ext uri="{FF2B5EF4-FFF2-40B4-BE49-F238E27FC236}">
                    <a16:creationId xmlns:a16="http://schemas.microsoft.com/office/drawing/2014/main" id="{F3E228E3-D40F-4FC8-7744-F4ACA014F7C4}"/>
                  </a:ext>
                </a:extLst>
              </p:cNvPr>
              <p:cNvGrpSpPr/>
              <p:nvPr/>
            </p:nvGrpSpPr>
            <p:grpSpPr>
              <a:xfrm flipH="1">
                <a:off x="5046768" y="2959495"/>
                <a:ext cx="522758" cy="608359"/>
                <a:chOff x="9450325" y="3754040"/>
                <a:chExt cx="949344" cy="1096637"/>
              </a:xfrm>
            </p:grpSpPr>
            <p:pic>
              <p:nvPicPr>
                <p:cNvPr id="35" name="Graphic 34" descr="Blij gezicht">
                  <a:extLst>
                    <a:ext uri="{FF2B5EF4-FFF2-40B4-BE49-F238E27FC236}">
                      <a16:creationId xmlns:a16="http://schemas.microsoft.com/office/drawing/2014/main" id="{AB9ADAEB-5A69-E89F-FFA1-CA705DB19F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9519944" y="4146199"/>
                  <a:ext cx="405053" cy="446778"/>
                </a:xfrm>
                <a:prstGeom prst="rect">
                  <a:avLst/>
                </a:prstGeom>
              </p:spPr>
            </p:pic>
            <p:pic>
              <p:nvPicPr>
                <p:cNvPr id="36" name="Graphic 35" descr="Vrouw met lang, golvend haar">
                  <a:extLst>
                    <a:ext uri="{FF2B5EF4-FFF2-40B4-BE49-F238E27FC236}">
                      <a16:creationId xmlns:a16="http://schemas.microsoft.com/office/drawing/2014/main" id="{68203468-C13B-CFB5-C38F-F94E2042E1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9450325" y="3754040"/>
                  <a:ext cx="949344" cy="1096637"/>
                </a:xfrm>
                <a:prstGeom prst="rect">
                  <a:avLst/>
                </a:prstGeom>
              </p:spPr>
            </p:pic>
          </p:grpSp>
          <p:pic>
            <p:nvPicPr>
              <p:cNvPr id="4" name="Graphic 3" descr="Vrouw op een fiets met mandje">
                <a:extLst>
                  <a:ext uri="{FF2B5EF4-FFF2-40B4-BE49-F238E27FC236}">
                    <a16:creationId xmlns:a16="http://schemas.microsoft.com/office/drawing/2014/main" id="{7712F3A6-47A9-CB56-8EB5-5F6923A686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688482" y="3398230"/>
                <a:ext cx="3762089" cy="3155559"/>
              </a:xfrm>
              <a:prstGeom prst="rect">
                <a:avLst/>
              </a:prstGeom>
            </p:spPr>
          </p:pic>
        </p:grpSp>
        <p:pic>
          <p:nvPicPr>
            <p:cNvPr id="28" name="Graphic 27" descr="Blij gezicht">
              <a:extLst>
                <a:ext uri="{FF2B5EF4-FFF2-40B4-BE49-F238E27FC236}">
                  <a16:creationId xmlns:a16="http://schemas.microsoft.com/office/drawing/2014/main" id="{7D9BFC67-9F9D-3DFD-F370-88D38D8EFD8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56307" y="3021282"/>
              <a:ext cx="226378" cy="236224"/>
            </a:xfrm>
            <a:prstGeom prst="rect">
              <a:avLst/>
            </a:prstGeom>
          </p:spPr>
        </p:pic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F59DACC5-8F9F-C68F-F9C0-A681324C5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37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l-NL" sz="7200" b="1"/>
              <a:t>Vragen?</a:t>
            </a:r>
          </a:p>
        </p:txBody>
      </p:sp>
      <p:grpSp>
        <p:nvGrpSpPr>
          <p:cNvPr id="19" name="Groep 18">
            <a:extLst>
              <a:ext uri="{FF2B5EF4-FFF2-40B4-BE49-F238E27FC236}">
                <a16:creationId xmlns:a16="http://schemas.microsoft.com/office/drawing/2014/main" id="{31D78E94-835B-763D-64A0-BB26950CF73A}"/>
              </a:ext>
            </a:extLst>
          </p:cNvPr>
          <p:cNvGrpSpPr/>
          <p:nvPr/>
        </p:nvGrpSpPr>
        <p:grpSpPr>
          <a:xfrm>
            <a:off x="189870" y="3205458"/>
            <a:ext cx="3222250" cy="3155559"/>
            <a:chOff x="315913" y="2007114"/>
            <a:chExt cx="4705350" cy="4546675"/>
          </a:xfrm>
        </p:grpSpPr>
        <p:pic>
          <p:nvPicPr>
            <p:cNvPr id="20" name="Graphic 19" descr="Vrouw op een fiets met mandje">
              <a:extLst>
                <a:ext uri="{FF2B5EF4-FFF2-40B4-BE49-F238E27FC236}">
                  <a16:creationId xmlns:a16="http://schemas.microsoft.com/office/drawing/2014/main" id="{A541A73F-1AE2-D66B-0E2F-FFDBF9ED351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15913" y="2610439"/>
              <a:ext cx="4705350" cy="3943350"/>
            </a:xfrm>
            <a:prstGeom prst="rect">
              <a:avLst/>
            </a:prstGeom>
          </p:spPr>
        </p:pic>
        <p:grpSp>
          <p:nvGrpSpPr>
            <p:cNvPr id="21" name="Groep 20">
              <a:extLst>
                <a:ext uri="{FF2B5EF4-FFF2-40B4-BE49-F238E27FC236}">
                  <a16:creationId xmlns:a16="http://schemas.microsoft.com/office/drawing/2014/main" id="{BA069909-0AF7-2838-E499-782A2C650341}"/>
                </a:ext>
              </a:extLst>
            </p:cNvPr>
            <p:cNvGrpSpPr/>
            <p:nvPr/>
          </p:nvGrpSpPr>
          <p:grpSpPr>
            <a:xfrm>
              <a:off x="1906588" y="2007114"/>
              <a:ext cx="762000" cy="752475"/>
              <a:chOff x="2668588" y="1613105"/>
              <a:chExt cx="762000" cy="752475"/>
            </a:xfrm>
          </p:grpSpPr>
          <p:pic>
            <p:nvPicPr>
              <p:cNvPr id="22" name="Graphic 21" descr="Vrouw met paardenstaart">
                <a:extLst>
                  <a:ext uri="{FF2B5EF4-FFF2-40B4-BE49-F238E27FC236}">
                    <a16:creationId xmlns:a16="http://schemas.microsoft.com/office/drawing/2014/main" id="{331BBCA4-C90A-76E4-0E85-5D38744EB9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668588" y="1613105"/>
                <a:ext cx="762000" cy="752475"/>
              </a:xfrm>
              <a:prstGeom prst="rect">
                <a:avLst/>
              </a:prstGeom>
            </p:spPr>
          </p:pic>
          <p:pic>
            <p:nvPicPr>
              <p:cNvPr id="23" name="Graphic 22" descr="Blij gezicht">
                <a:extLst>
                  <a:ext uri="{FF2B5EF4-FFF2-40B4-BE49-F238E27FC236}">
                    <a16:creationId xmlns:a16="http://schemas.microsoft.com/office/drawing/2014/main" id="{A4AB56C9-C70B-C720-F426-688756C21A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3049588" y="1928293"/>
                <a:ext cx="304800" cy="314325"/>
              </a:xfrm>
              <a:prstGeom prst="rect">
                <a:avLst/>
              </a:prstGeom>
            </p:spPr>
          </p:pic>
        </p:grpSp>
      </p:grpSp>
      <p:pic>
        <p:nvPicPr>
          <p:cNvPr id="59" name="Graphic 58" descr="Jongen met cape">
            <a:extLst>
              <a:ext uri="{FF2B5EF4-FFF2-40B4-BE49-F238E27FC236}">
                <a16:creationId xmlns:a16="http://schemas.microsoft.com/office/drawing/2014/main" id="{6BE6C570-7061-88BA-FCD5-690D3BD3D53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454208">
            <a:off x="9860334" y="72813"/>
            <a:ext cx="1497299" cy="3106895"/>
          </a:xfrm>
          <a:prstGeom prst="rect">
            <a:avLst/>
          </a:prstGeom>
        </p:spPr>
      </p:pic>
      <p:pic>
        <p:nvPicPr>
          <p:cNvPr id="60" name="Afbeelding 59">
            <a:extLst>
              <a:ext uri="{FF2B5EF4-FFF2-40B4-BE49-F238E27FC236}">
                <a16:creationId xmlns:a16="http://schemas.microsoft.com/office/drawing/2014/main" id="{5A62D207-E3E2-7D75-3291-BBCE418A85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41" t="33457" r="30396" b="30849"/>
          <a:stretch>
            <a:fillRect/>
          </a:stretch>
        </p:blipFill>
        <p:spPr>
          <a:xfrm>
            <a:off x="8427213" y="2088956"/>
            <a:ext cx="2918388" cy="159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7430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8121F0-AD8C-D1D7-AA2E-18B427119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475" y="834751"/>
            <a:ext cx="10515600" cy="1325563"/>
          </a:xfrm>
        </p:spPr>
        <p:txBody>
          <a:bodyPr/>
          <a:lstStyle/>
          <a:p>
            <a:pPr algn="ctr"/>
            <a:r>
              <a:rPr lang="nl-NL" b="1"/>
              <a:t>Even voorstellen: </a:t>
            </a:r>
            <a:br>
              <a:rPr lang="nl-NL" b="1"/>
            </a:br>
            <a:r>
              <a:rPr lang="nl-NL" b="1"/>
              <a:t>wie zijn wij?</a:t>
            </a:r>
          </a:p>
        </p:txBody>
      </p:sp>
      <p:pic>
        <p:nvPicPr>
          <p:cNvPr id="4" name="Picture 2" descr="Hollandse Luchten | Projectpartners">
            <a:extLst>
              <a:ext uri="{FF2B5EF4-FFF2-40B4-BE49-F238E27FC236}">
                <a16:creationId xmlns:a16="http://schemas.microsoft.com/office/drawing/2014/main" id="{C0C3180E-5307-C493-90EF-55E183910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2201" y="0"/>
            <a:ext cx="2479799" cy="103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ep 19">
            <a:extLst>
              <a:ext uri="{FF2B5EF4-FFF2-40B4-BE49-F238E27FC236}">
                <a16:creationId xmlns:a16="http://schemas.microsoft.com/office/drawing/2014/main" id="{740C3D42-CE86-039E-4B9D-92BE173C3020}"/>
              </a:ext>
            </a:extLst>
          </p:cNvPr>
          <p:cNvGrpSpPr/>
          <p:nvPr/>
        </p:nvGrpSpPr>
        <p:grpSpPr>
          <a:xfrm>
            <a:off x="7984639" y="1091733"/>
            <a:ext cx="3791252" cy="5364440"/>
            <a:chOff x="8577890" y="1560126"/>
            <a:chExt cx="3791252" cy="5364440"/>
          </a:xfrm>
        </p:grpSpPr>
        <p:grpSp>
          <p:nvGrpSpPr>
            <p:cNvPr id="19" name="Groep 18">
              <a:extLst>
                <a:ext uri="{FF2B5EF4-FFF2-40B4-BE49-F238E27FC236}">
                  <a16:creationId xmlns:a16="http://schemas.microsoft.com/office/drawing/2014/main" id="{2E7A0F2A-CF38-04B6-3A0F-9BE55736D9C7}"/>
                </a:ext>
              </a:extLst>
            </p:cNvPr>
            <p:cNvGrpSpPr/>
            <p:nvPr/>
          </p:nvGrpSpPr>
          <p:grpSpPr>
            <a:xfrm>
              <a:off x="9132993" y="1560126"/>
              <a:ext cx="3236149" cy="3236149"/>
              <a:chOff x="11858231" y="1320210"/>
              <a:chExt cx="3236149" cy="3236149"/>
            </a:xfrm>
          </p:grpSpPr>
          <p:pic>
            <p:nvPicPr>
              <p:cNvPr id="6" name="Afbeelding 5" descr="Afbeelding met zwart-wit&#10;&#10;Door AI gegenereerde inhoud is mogelijk onjuist.">
                <a:extLst>
                  <a:ext uri="{FF2B5EF4-FFF2-40B4-BE49-F238E27FC236}">
                    <a16:creationId xmlns:a16="http://schemas.microsoft.com/office/drawing/2014/main" id="{39F3C7F5-07EF-130C-600D-0D97DE6847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58231" y="1320210"/>
                <a:ext cx="3236149" cy="3236149"/>
              </a:xfrm>
              <a:prstGeom prst="rect">
                <a:avLst/>
              </a:prstGeom>
            </p:spPr>
          </p:pic>
          <p:sp>
            <p:nvSpPr>
              <p:cNvPr id="15" name="Tekstvak 14">
                <a:extLst>
                  <a:ext uri="{FF2B5EF4-FFF2-40B4-BE49-F238E27FC236}">
                    <a16:creationId xmlns:a16="http://schemas.microsoft.com/office/drawing/2014/main" id="{F8469C70-8273-C79A-4EE0-0EC49C6B1639}"/>
                  </a:ext>
                </a:extLst>
              </p:cNvPr>
              <p:cNvSpPr txBox="1"/>
              <p:nvPr/>
            </p:nvSpPr>
            <p:spPr>
              <a:xfrm>
                <a:off x="12649142" y="2465093"/>
                <a:ext cx="1654325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nl-NL"/>
                  <a:t>Hallo, mijn naam is … !</a:t>
                </a:r>
              </a:p>
            </p:txBody>
          </p:sp>
        </p:grpSp>
        <p:grpSp>
          <p:nvGrpSpPr>
            <p:cNvPr id="44" name="Groep 43">
              <a:extLst>
                <a:ext uri="{FF2B5EF4-FFF2-40B4-BE49-F238E27FC236}">
                  <a16:creationId xmlns:a16="http://schemas.microsoft.com/office/drawing/2014/main" id="{5BF456E3-3E80-946F-BB2E-8E5125EB12DB}"/>
                </a:ext>
              </a:extLst>
            </p:cNvPr>
            <p:cNvGrpSpPr/>
            <p:nvPr/>
          </p:nvGrpSpPr>
          <p:grpSpPr>
            <a:xfrm>
              <a:off x="8577890" y="3700022"/>
              <a:ext cx="3242431" cy="3224544"/>
              <a:chOff x="8577890" y="3700022"/>
              <a:chExt cx="3242431" cy="3224544"/>
            </a:xfrm>
          </p:grpSpPr>
          <p:grpSp>
            <p:nvGrpSpPr>
              <p:cNvPr id="42" name="Groep 41">
                <a:extLst>
                  <a:ext uri="{FF2B5EF4-FFF2-40B4-BE49-F238E27FC236}">
                    <a16:creationId xmlns:a16="http://schemas.microsoft.com/office/drawing/2014/main" id="{EF5F10C5-8EEE-40DF-37E9-191E94E47217}"/>
                  </a:ext>
                </a:extLst>
              </p:cNvPr>
              <p:cNvGrpSpPr/>
              <p:nvPr/>
            </p:nvGrpSpPr>
            <p:grpSpPr>
              <a:xfrm>
                <a:off x="9610831" y="3700022"/>
                <a:ext cx="649634" cy="611123"/>
                <a:chOff x="9610831" y="3700022"/>
                <a:chExt cx="649634" cy="611123"/>
              </a:xfrm>
            </p:grpSpPr>
            <p:pic>
              <p:nvPicPr>
                <p:cNvPr id="16" name="Graphic 15" descr="Vrouw met kort haar">
                  <a:extLst>
                    <a:ext uri="{FF2B5EF4-FFF2-40B4-BE49-F238E27FC236}">
                      <a16:creationId xmlns:a16="http://schemas.microsoft.com/office/drawing/2014/main" id="{ECFB6655-1124-9FC3-286C-5F6975103D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9610831" y="3700022"/>
                  <a:ext cx="649634" cy="611123"/>
                </a:xfrm>
                <a:prstGeom prst="rect">
                  <a:avLst/>
                </a:prstGeom>
              </p:spPr>
            </p:pic>
            <p:pic>
              <p:nvPicPr>
                <p:cNvPr id="29" name="Graphic 28" descr="Lachend gezicht">
                  <a:extLst>
                    <a:ext uri="{FF2B5EF4-FFF2-40B4-BE49-F238E27FC236}">
                      <a16:creationId xmlns:a16="http://schemas.microsoft.com/office/drawing/2014/main" id="{B3B52606-3CFE-D329-F798-8F10BD810D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9756681" y="3958693"/>
                  <a:ext cx="279529" cy="288264"/>
                </a:xfrm>
                <a:prstGeom prst="rect">
                  <a:avLst/>
                </a:prstGeom>
              </p:spPr>
            </p:pic>
          </p:grpSp>
          <p:pic>
            <p:nvPicPr>
              <p:cNvPr id="45" name="Graphic 44" descr="Vrouw op een fiets met mandje">
                <a:extLst>
                  <a:ext uri="{FF2B5EF4-FFF2-40B4-BE49-F238E27FC236}">
                    <a16:creationId xmlns:a16="http://schemas.microsoft.com/office/drawing/2014/main" id="{D96FDF70-B07F-C8E9-E094-C9CDE12623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 rot="21445866">
                <a:off x="8577890" y="4207225"/>
                <a:ext cx="3242431" cy="2717341"/>
              </a:xfrm>
              <a:prstGeom prst="rect">
                <a:avLst/>
              </a:prstGeom>
            </p:spPr>
          </p:pic>
        </p:grpSp>
      </p:grpSp>
      <p:grpSp>
        <p:nvGrpSpPr>
          <p:cNvPr id="3" name="Groep 2">
            <a:extLst>
              <a:ext uri="{FF2B5EF4-FFF2-40B4-BE49-F238E27FC236}">
                <a16:creationId xmlns:a16="http://schemas.microsoft.com/office/drawing/2014/main" id="{51B8CD24-D44C-F5FF-B42A-1B0F7E18DCDE}"/>
              </a:ext>
            </a:extLst>
          </p:cNvPr>
          <p:cNvGrpSpPr/>
          <p:nvPr/>
        </p:nvGrpSpPr>
        <p:grpSpPr>
          <a:xfrm>
            <a:off x="-729066" y="-144342"/>
            <a:ext cx="3942299" cy="5708298"/>
            <a:chOff x="-740820" y="-455537"/>
            <a:chExt cx="3942299" cy="5708298"/>
          </a:xfrm>
        </p:grpSpPr>
        <p:grpSp>
          <p:nvGrpSpPr>
            <p:cNvPr id="23" name="Groep 22">
              <a:extLst>
                <a:ext uri="{FF2B5EF4-FFF2-40B4-BE49-F238E27FC236}">
                  <a16:creationId xmlns:a16="http://schemas.microsoft.com/office/drawing/2014/main" id="{F02214EC-FD6C-F12F-CB63-9B8BDE1DC4D8}"/>
                </a:ext>
              </a:extLst>
            </p:cNvPr>
            <p:cNvGrpSpPr/>
            <p:nvPr/>
          </p:nvGrpSpPr>
          <p:grpSpPr>
            <a:xfrm>
              <a:off x="572580" y="-455537"/>
              <a:ext cx="2628899" cy="2628899"/>
              <a:chOff x="4152689" y="838810"/>
              <a:chExt cx="2628899" cy="2628899"/>
            </a:xfrm>
          </p:grpSpPr>
          <p:pic>
            <p:nvPicPr>
              <p:cNvPr id="5" name="Afbeelding 4" descr="Afbeelding met zwart-wit&#10;&#10;Door AI gegenereerde inhoud is mogelijk onjuist.">
                <a:extLst>
                  <a:ext uri="{FF2B5EF4-FFF2-40B4-BE49-F238E27FC236}">
                    <a16:creationId xmlns:a16="http://schemas.microsoft.com/office/drawing/2014/main" id="{7AA966D4-99CE-106D-E3D7-9A5E2E6778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152689" y="838810"/>
                <a:ext cx="2628899" cy="2628899"/>
              </a:xfrm>
              <a:prstGeom prst="rect">
                <a:avLst/>
              </a:prstGeom>
            </p:spPr>
          </p:pic>
          <p:sp>
            <p:nvSpPr>
              <p:cNvPr id="14" name="Tekstvak 13">
                <a:extLst>
                  <a:ext uri="{FF2B5EF4-FFF2-40B4-BE49-F238E27FC236}">
                    <a16:creationId xmlns:a16="http://schemas.microsoft.com/office/drawing/2014/main" id="{FBCBA458-B416-DEDA-191D-E843806C1CF5}"/>
                  </a:ext>
                </a:extLst>
              </p:cNvPr>
              <p:cNvSpPr txBox="1"/>
              <p:nvPr/>
            </p:nvSpPr>
            <p:spPr>
              <a:xfrm>
                <a:off x="4645557" y="1854861"/>
                <a:ext cx="165432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nl-NL"/>
                  <a:t>Ik ben … !</a:t>
                </a:r>
              </a:p>
            </p:txBody>
          </p:sp>
        </p:grpSp>
        <p:pic>
          <p:nvPicPr>
            <p:cNvPr id="43" name="Graphic 42" descr="Jongen met cape">
              <a:extLst>
                <a:ext uri="{FF2B5EF4-FFF2-40B4-BE49-F238E27FC236}">
                  <a16:creationId xmlns:a16="http://schemas.microsoft.com/office/drawing/2014/main" id="{FB4607AA-E80E-61F2-B230-570BBD01FD1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2454208">
              <a:off x="1008762" y="911412"/>
              <a:ext cx="1905000" cy="3952875"/>
            </a:xfrm>
            <a:prstGeom prst="rect">
              <a:avLst/>
            </a:prstGeom>
          </p:spPr>
        </p:pic>
        <p:pic>
          <p:nvPicPr>
            <p:cNvPr id="47" name="Afbeelding 46">
              <a:extLst>
                <a:ext uri="{FF2B5EF4-FFF2-40B4-BE49-F238E27FC236}">
                  <a16:creationId xmlns:a16="http://schemas.microsoft.com/office/drawing/2014/main" id="{1D424ADD-87D4-7E00-254F-F7F770A57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41" t="33457" r="30396" b="30849"/>
            <a:stretch>
              <a:fillRect/>
            </a:stretch>
          </p:blipFill>
          <p:spPr>
            <a:xfrm>
              <a:off x="-740820" y="3222268"/>
              <a:ext cx="3713040" cy="2030493"/>
            </a:xfrm>
            <a:prstGeom prst="rect">
              <a:avLst/>
            </a:prstGeom>
          </p:spPr>
        </p:pic>
      </p:grpSp>
      <p:grpSp>
        <p:nvGrpSpPr>
          <p:cNvPr id="11" name="Groep 10">
            <a:extLst>
              <a:ext uri="{FF2B5EF4-FFF2-40B4-BE49-F238E27FC236}">
                <a16:creationId xmlns:a16="http://schemas.microsoft.com/office/drawing/2014/main" id="{F1DD13E6-31E4-6EF1-370E-F06A85C8628E}"/>
              </a:ext>
            </a:extLst>
          </p:cNvPr>
          <p:cNvGrpSpPr/>
          <p:nvPr/>
        </p:nvGrpSpPr>
        <p:grpSpPr>
          <a:xfrm>
            <a:off x="4004144" y="1721241"/>
            <a:ext cx="2764521" cy="4970552"/>
            <a:chOff x="2764430" y="1886120"/>
            <a:chExt cx="2764521" cy="4970552"/>
          </a:xfrm>
        </p:grpSpPr>
        <p:grpSp>
          <p:nvGrpSpPr>
            <p:cNvPr id="21" name="Groep 20">
              <a:extLst>
                <a:ext uri="{FF2B5EF4-FFF2-40B4-BE49-F238E27FC236}">
                  <a16:creationId xmlns:a16="http://schemas.microsoft.com/office/drawing/2014/main" id="{3B0DDC70-1F8C-1478-DF18-99A2C0A04817}"/>
                </a:ext>
              </a:extLst>
            </p:cNvPr>
            <p:cNvGrpSpPr/>
            <p:nvPr/>
          </p:nvGrpSpPr>
          <p:grpSpPr>
            <a:xfrm>
              <a:off x="2764430" y="1886120"/>
              <a:ext cx="2673962" cy="2447271"/>
              <a:chOff x="2525" y="-241308"/>
              <a:chExt cx="2857143" cy="2857143"/>
            </a:xfrm>
          </p:grpSpPr>
          <p:pic>
            <p:nvPicPr>
              <p:cNvPr id="7" name="Afbeelding 6" descr="Afbeelding met zwart-wit&#10;&#10;Door AI gegenereerde inhoud is mogelijk onjuist.">
                <a:extLst>
                  <a:ext uri="{FF2B5EF4-FFF2-40B4-BE49-F238E27FC236}">
                    <a16:creationId xmlns:a16="http://schemas.microsoft.com/office/drawing/2014/main" id="{260F5040-E97F-5DE7-D87F-5E723142FF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525" y="-241308"/>
                <a:ext cx="2857143" cy="2857143"/>
              </a:xfrm>
              <a:prstGeom prst="rect">
                <a:avLst/>
              </a:prstGeom>
            </p:spPr>
          </p:pic>
          <p:sp>
            <p:nvSpPr>
              <p:cNvPr id="13" name="Tekstvak 12">
                <a:extLst>
                  <a:ext uri="{FF2B5EF4-FFF2-40B4-BE49-F238E27FC236}">
                    <a16:creationId xmlns:a16="http://schemas.microsoft.com/office/drawing/2014/main" id="{228A49C9-1FEF-FF3E-152A-984CAF226ADE}"/>
                  </a:ext>
                </a:extLst>
              </p:cNvPr>
              <p:cNvSpPr txBox="1"/>
              <p:nvPr/>
            </p:nvSpPr>
            <p:spPr>
              <a:xfrm>
                <a:off x="594552" y="626951"/>
                <a:ext cx="1654325" cy="7545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nl-NL"/>
                  <a:t>Hoi! </a:t>
                </a:r>
              </a:p>
              <a:p>
                <a:pPr algn="ctr"/>
                <a:r>
                  <a:rPr lang="nl-NL"/>
                  <a:t>… hier</a:t>
                </a:r>
              </a:p>
            </p:txBody>
          </p:sp>
        </p:grpSp>
        <p:grpSp>
          <p:nvGrpSpPr>
            <p:cNvPr id="56" name="Groep 55">
              <a:extLst>
                <a:ext uri="{FF2B5EF4-FFF2-40B4-BE49-F238E27FC236}">
                  <a16:creationId xmlns:a16="http://schemas.microsoft.com/office/drawing/2014/main" id="{B8B0742E-2459-6860-749E-8B53A1E02835}"/>
                </a:ext>
              </a:extLst>
            </p:cNvPr>
            <p:cNvGrpSpPr/>
            <p:nvPr/>
          </p:nvGrpSpPr>
          <p:grpSpPr>
            <a:xfrm>
              <a:off x="3752204" y="3646318"/>
              <a:ext cx="1776747" cy="3210354"/>
              <a:chOff x="4682967" y="3515739"/>
              <a:chExt cx="1862475" cy="3369764"/>
            </a:xfrm>
          </p:grpSpPr>
          <p:pic>
            <p:nvPicPr>
              <p:cNvPr id="49" name="Graphic 48" descr="Meisje dat omhoog wijst">
                <a:extLst>
                  <a:ext uri="{FF2B5EF4-FFF2-40B4-BE49-F238E27FC236}">
                    <a16:creationId xmlns:a16="http://schemas.microsoft.com/office/drawing/2014/main" id="{05FF3494-DD9E-11A0-1B22-C45F2E58DD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 flipH="1">
                <a:off x="4682967" y="3620018"/>
                <a:ext cx="1862475" cy="3265485"/>
              </a:xfrm>
              <a:prstGeom prst="rect">
                <a:avLst/>
              </a:prstGeom>
            </p:spPr>
          </p:pic>
          <p:pic>
            <p:nvPicPr>
              <p:cNvPr id="22" name="Graphic 21" descr="Vrouw met paardenstaart">
                <a:extLst>
                  <a:ext uri="{FF2B5EF4-FFF2-40B4-BE49-F238E27FC236}">
                    <a16:creationId xmlns:a16="http://schemas.microsoft.com/office/drawing/2014/main" id="{731769CA-C5E8-0197-76A5-09CF202206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 rot="1149939" flipH="1">
                <a:off x="5460448" y="3515739"/>
                <a:ext cx="694104" cy="685282"/>
              </a:xfrm>
              <a:prstGeom prst="rect">
                <a:avLst/>
              </a:prstGeom>
            </p:spPr>
          </p:pic>
        </p:grpSp>
        <p:pic>
          <p:nvPicPr>
            <p:cNvPr id="10" name="Graphic 9" descr="Gezicht van een vrouw">
              <a:extLst>
                <a:ext uri="{FF2B5EF4-FFF2-40B4-BE49-F238E27FC236}">
                  <a16:creationId xmlns:a16="http://schemas.microsoft.com/office/drawing/2014/main" id="{6B6FA82D-4A58-BCAC-287E-C88F431AA85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1682644" flipH="1">
              <a:off x="4510943" y="3850223"/>
              <a:ext cx="304800" cy="3238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80671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9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6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7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71" tmFilter="0, 0; 0.125,0.2665; 0.25,0.4; 0.375,0.465; 0.5,0.5;  0.625,0.535; 0.75,0.6; 0.875,0.7335; 1,1">
                                          <p:stCondLst>
                                            <p:cond delay="57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" tmFilter="0, 0; 0.125,0.2665; 0.25,0.4; 0.375,0.465; 0.5,0.5;  0.625,0.535; 0.75,0.6; 0.875,0.7335; 1,1">
                                          <p:stCondLst>
                                            <p:cond delay="113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" tmFilter="0, 0; 0.125,0.2665; 0.25,0.4; 0.375,0.465; 0.5,0.5;  0.625,0.535; 0.75,0.6; 0.875,0.7335; 1,1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">
                                          <p:stCondLst>
                                            <p:cond delay="55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" decel="50000">
                                          <p:stCondLst>
                                            <p:cond delay="58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">
                                          <p:stCondLst>
                                            <p:cond delay="112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" decel="50000">
                                          <p:stCondLst>
                                            <p:cond delay="115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" decel="50000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" decel="50000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05847F-787C-E1BC-0D9D-97822A9ED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Afbeelding 26">
            <a:extLst>
              <a:ext uri="{FF2B5EF4-FFF2-40B4-BE49-F238E27FC236}">
                <a16:creationId xmlns:a16="http://schemas.microsoft.com/office/drawing/2014/main" id="{0F9C7F72-16D2-E31F-4038-EAA3F9249B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1" t="28176" r="31249" b="31355"/>
          <a:stretch>
            <a:fillRect/>
          </a:stretch>
        </p:blipFill>
        <p:spPr>
          <a:xfrm rot="21303763" flipH="1">
            <a:off x="7174740" y="2761377"/>
            <a:ext cx="7554721" cy="479975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477E278-7F8B-2192-7F3D-958127310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/>
              <a:t>Wat we vandaag gaan leren</a:t>
            </a:r>
          </a:p>
        </p:txBody>
      </p:sp>
      <p:pic>
        <p:nvPicPr>
          <p:cNvPr id="4" name="Picture 2" descr="Hollandse Luchten | Projectpartners">
            <a:extLst>
              <a:ext uri="{FF2B5EF4-FFF2-40B4-BE49-F238E27FC236}">
                <a16:creationId xmlns:a16="http://schemas.microsoft.com/office/drawing/2014/main" id="{FE8F0723-AD3B-51C2-B918-E46DD30E0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2201" y="0"/>
            <a:ext cx="2479799" cy="103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ep 25">
            <a:extLst>
              <a:ext uri="{FF2B5EF4-FFF2-40B4-BE49-F238E27FC236}">
                <a16:creationId xmlns:a16="http://schemas.microsoft.com/office/drawing/2014/main" id="{5CEB0383-AA91-4DE7-F205-2858E8322F77}"/>
              </a:ext>
            </a:extLst>
          </p:cNvPr>
          <p:cNvGrpSpPr/>
          <p:nvPr/>
        </p:nvGrpSpPr>
        <p:grpSpPr>
          <a:xfrm>
            <a:off x="8773667" y="3669674"/>
            <a:ext cx="3398239" cy="2823201"/>
            <a:chOff x="8919676" y="3976176"/>
            <a:chExt cx="3398239" cy="2823201"/>
          </a:xfrm>
        </p:grpSpPr>
        <p:grpSp>
          <p:nvGrpSpPr>
            <p:cNvPr id="24" name="Groep 23">
              <a:extLst>
                <a:ext uri="{FF2B5EF4-FFF2-40B4-BE49-F238E27FC236}">
                  <a16:creationId xmlns:a16="http://schemas.microsoft.com/office/drawing/2014/main" id="{E0F05218-65D4-4057-6694-25BBAEFC1A84}"/>
                </a:ext>
              </a:extLst>
            </p:cNvPr>
            <p:cNvGrpSpPr/>
            <p:nvPr/>
          </p:nvGrpSpPr>
          <p:grpSpPr>
            <a:xfrm>
              <a:off x="8919676" y="3976176"/>
              <a:ext cx="2730018" cy="2823201"/>
              <a:chOff x="8919676" y="3809102"/>
              <a:chExt cx="2904120" cy="2990275"/>
            </a:xfrm>
          </p:grpSpPr>
          <p:pic>
            <p:nvPicPr>
              <p:cNvPr id="23" name="Graphic 22" descr="Man die hand opsteekt">
                <a:extLst>
                  <a:ext uri="{FF2B5EF4-FFF2-40B4-BE49-F238E27FC236}">
                    <a16:creationId xmlns:a16="http://schemas.microsoft.com/office/drawing/2014/main" id="{A5B6ABFF-77D9-B1B4-C765-E5BD0BB44F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919676" y="4799177"/>
                <a:ext cx="2904120" cy="2000200"/>
              </a:xfrm>
              <a:prstGeom prst="rect">
                <a:avLst/>
              </a:prstGeom>
            </p:spPr>
          </p:pic>
          <p:pic>
            <p:nvPicPr>
              <p:cNvPr id="25" name="Graphic 24" descr="Man met dik haar">
                <a:extLst>
                  <a:ext uri="{FF2B5EF4-FFF2-40B4-BE49-F238E27FC236}">
                    <a16:creationId xmlns:a16="http://schemas.microsoft.com/office/drawing/2014/main" id="{F32BA19E-00C8-7AEC-17E9-1763F2AB18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671120" y="3809102"/>
                <a:ext cx="1225438" cy="1311606"/>
              </a:xfrm>
              <a:prstGeom prst="rect">
                <a:avLst/>
              </a:prstGeom>
            </p:spPr>
          </p:pic>
          <p:pic>
            <p:nvPicPr>
              <p:cNvPr id="29" name="Graphic 28" descr="Kleine ronde bril">
                <a:extLst>
                  <a:ext uri="{FF2B5EF4-FFF2-40B4-BE49-F238E27FC236}">
                    <a16:creationId xmlns:a16="http://schemas.microsoft.com/office/drawing/2014/main" id="{FD03C508-F09E-C108-E2FF-417C4521C2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9725377" y="4376965"/>
                <a:ext cx="1057570" cy="360692"/>
              </a:xfrm>
              <a:prstGeom prst="rect">
                <a:avLst/>
              </a:prstGeom>
            </p:spPr>
          </p:pic>
          <p:pic>
            <p:nvPicPr>
              <p:cNvPr id="5" name="Graphic 4" descr="Lachen gezicht met ogen dicht">
                <a:extLst>
                  <a:ext uri="{FF2B5EF4-FFF2-40B4-BE49-F238E27FC236}">
                    <a16:creationId xmlns:a16="http://schemas.microsoft.com/office/drawing/2014/main" id="{0A3C8549-CD70-2833-BAA2-3207EF06AE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0084902" y="4281182"/>
                <a:ext cx="600106" cy="719200"/>
              </a:xfrm>
              <a:prstGeom prst="rect">
                <a:avLst/>
              </a:prstGeom>
            </p:spPr>
          </p:pic>
        </p:grpSp>
        <p:pic>
          <p:nvPicPr>
            <p:cNvPr id="21" name="Graphic 20" descr="Groot boek met tekstballonnen">
              <a:extLst>
                <a:ext uri="{FF2B5EF4-FFF2-40B4-BE49-F238E27FC236}">
                  <a16:creationId xmlns:a16="http://schemas.microsoft.com/office/drawing/2014/main" id="{C3E32A50-045B-040D-A29E-044BCBBE194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579177" y="4346439"/>
              <a:ext cx="1738738" cy="1433026"/>
            </a:xfrm>
            <a:prstGeom prst="rect">
              <a:avLst/>
            </a:prstGeom>
          </p:spPr>
        </p:pic>
      </p:grpSp>
      <p:grpSp>
        <p:nvGrpSpPr>
          <p:cNvPr id="38" name="Groep 37">
            <a:extLst>
              <a:ext uri="{FF2B5EF4-FFF2-40B4-BE49-F238E27FC236}">
                <a16:creationId xmlns:a16="http://schemas.microsoft.com/office/drawing/2014/main" id="{38EF647E-158C-C17D-31BD-4AC23680E58A}"/>
              </a:ext>
            </a:extLst>
          </p:cNvPr>
          <p:cNvGrpSpPr/>
          <p:nvPr/>
        </p:nvGrpSpPr>
        <p:grpSpPr>
          <a:xfrm>
            <a:off x="937700" y="1568396"/>
            <a:ext cx="7708158" cy="4840276"/>
            <a:chOff x="937700" y="1568396"/>
            <a:chExt cx="7708158" cy="4840276"/>
          </a:xfrm>
        </p:grpSpPr>
        <p:grpSp>
          <p:nvGrpSpPr>
            <p:cNvPr id="22" name="Groep 21">
              <a:extLst>
                <a:ext uri="{FF2B5EF4-FFF2-40B4-BE49-F238E27FC236}">
                  <a16:creationId xmlns:a16="http://schemas.microsoft.com/office/drawing/2014/main" id="{0A7A4600-5CE2-A45D-0DBF-7CF78B497EAC}"/>
                </a:ext>
              </a:extLst>
            </p:cNvPr>
            <p:cNvGrpSpPr/>
            <p:nvPr/>
          </p:nvGrpSpPr>
          <p:grpSpPr>
            <a:xfrm>
              <a:off x="938746" y="1568396"/>
              <a:ext cx="7707112" cy="4840276"/>
              <a:chOff x="836842" y="1674475"/>
              <a:chExt cx="7707112" cy="4840276"/>
            </a:xfrm>
          </p:grpSpPr>
          <p:grpSp>
            <p:nvGrpSpPr>
              <p:cNvPr id="17" name="Groep 16">
                <a:extLst>
                  <a:ext uri="{FF2B5EF4-FFF2-40B4-BE49-F238E27FC236}">
                    <a16:creationId xmlns:a16="http://schemas.microsoft.com/office/drawing/2014/main" id="{E07943A0-634C-09A1-126D-5DDBC8F72709}"/>
                  </a:ext>
                </a:extLst>
              </p:cNvPr>
              <p:cNvGrpSpPr/>
              <p:nvPr/>
            </p:nvGrpSpPr>
            <p:grpSpPr>
              <a:xfrm>
                <a:off x="836842" y="1674475"/>
                <a:ext cx="7707112" cy="4840276"/>
                <a:chOff x="810037" y="1873401"/>
                <a:chExt cx="7707112" cy="4840276"/>
              </a:xfrm>
            </p:grpSpPr>
            <p:pic>
              <p:nvPicPr>
                <p:cNvPr id="10" name="Graphic 9" descr="Beoordeling in sterren met effen opvulling">
                  <a:extLst>
                    <a:ext uri="{FF2B5EF4-FFF2-40B4-BE49-F238E27FC236}">
                      <a16:creationId xmlns:a16="http://schemas.microsoft.com/office/drawing/2014/main" id="{134B43B9-E85F-BC1B-ED8D-7A73301C60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 rot="20894339">
                  <a:off x="835437" y="2811109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18" name="Graphic 17" descr="Schone was silhouet">
                  <a:extLst>
                    <a:ext uri="{FF2B5EF4-FFF2-40B4-BE49-F238E27FC236}">
                      <a16:creationId xmlns:a16="http://schemas.microsoft.com/office/drawing/2014/main" id="{1AE4E99E-8A11-E9D6-DA36-764E53C650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0037" y="5799277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36" name="Graphic 35" descr="Tornado silhouet">
                  <a:extLst>
                    <a:ext uri="{FF2B5EF4-FFF2-40B4-BE49-F238E27FC236}">
                      <a16:creationId xmlns:a16="http://schemas.microsoft.com/office/drawing/2014/main" id="{1A2C7662-F850-75B4-96A9-93B833669C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1243" y="1873401"/>
                  <a:ext cx="731987" cy="854116"/>
                </a:xfrm>
                <a:prstGeom prst="rect">
                  <a:avLst/>
                </a:prstGeom>
              </p:spPr>
            </p:pic>
            <p:sp>
              <p:nvSpPr>
                <p:cNvPr id="6" name="Tijdelijke aanduiding voor inhoud 2">
                  <a:extLst>
                    <a:ext uri="{FF2B5EF4-FFF2-40B4-BE49-F238E27FC236}">
                      <a16:creationId xmlns:a16="http://schemas.microsoft.com/office/drawing/2014/main" id="{97496C73-3293-459B-D054-D934B02CB69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892377" y="2153929"/>
                  <a:ext cx="2646701" cy="525033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:r>
                    <a:rPr lang="nl-NL"/>
                    <a:t>Wat is lucht?</a:t>
                  </a:r>
                </a:p>
              </p:txBody>
            </p:sp>
            <p:sp>
              <p:nvSpPr>
                <p:cNvPr id="7" name="Tijdelijke aanduiding voor inhoud 2">
                  <a:extLst>
                    <a:ext uri="{FF2B5EF4-FFF2-40B4-BE49-F238E27FC236}">
                      <a16:creationId xmlns:a16="http://schemas.microsoft.com/office/drawing/2014/main" id="{E1D44A2C-3E6A-724D-3B04-4605046BD80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892377" y="3086297"/>
                  <a:ext cx="3819140" cy="525033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t">
                  <a:norm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:r>
                    <a:rPr lang="nl-NL">
                      <a:ea typeface="Calibri"/>
                      <a:cs typeface="Calibri"/>
                    </a:rPr>
                    <a:t>Wat is luchtvervuiling?</a:t>
                  </a:r>
                  <a:endParaRPr lang="nl-NL"/>
                </a:p>
              </p:txBody>
            </p:sp>
            <p:sp>
              <p:nvSpPr>
                <p:cNvPr id="8" name="Tijdelijke aanduiding voor inhoud 2">
                  <a:extLst>
                    <a:ext uri="{FF2B5EF4-FFF2-40B4-BE49-F238E27FC236}">
                      <a16:creationId xmlns:a16="http://schemas.microsoft.com/office/drawing/2014/main" id="{C05CE5F5-25C0-80CB-20E0-65BD838724D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892377" y="4018665"/>
                  <a:ext cx="4262571" cy="525033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:r>
                    <a:rPr lang="nl-NL"/>
                    <a:t>Hoe wordt lucht vervuild?</a:t>
                  </a:r>
                </a:p>
              </p:txBody>
            </p:sp>
            <p:sp>
              <p:nvSpPr>
                <p:cNvPr id="9" name="Tijdelijke aanduiding voor inhoud 2">
                  <a:extLst>
                    <a:ext uri="{FF2B5EF4-FFF2-40B4-BE49-F238E27FC236}">
                      <a16:creationId xmlns:a16="http://schemas.microsoft.com/office/drawing/2014/main" id="{B56C83CB-5582-03B0-4D6A-0443E7D733A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892377" y="5062912"/>
                  <a:ext cx="6624771" cy="525033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:r>
                    <a:rPr lang="nl-NL"/>
                    <a:t>Wat doet vuile lucht met onze gezondheid?</a:t>
                  </a:r>
                </a:p>
              </p:txBody>
            </p:sp>
            <p:sp>
              <p:nvSpPr>
                <p:cNvPr id="11" name="Tijdelijke aanduiding voor inhoud 2">
                  <a:extLst>
                    <a:ext uri="{FF2B5EF4-FFF2-40B4-BE49-F238E27FC236}">
                      <a16:creationId xmlns:a16="http://schemas.microsoft.com/office/drawing/2014/main" id="{77443AA4-A319-0D82-FC37-A0EA3A489D2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892378" y="6054337"/>
                  <a:ext cx="6624771" cy="525033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:r>
                    <a:rPr lang="nl-NL"/>
                    <a:t>Hoe houden we de lucht schoon?</a:t>
                  </a:r>
                </a:p>
              </p:txBody>
            </p:sp>
          </p:grpSp>
          <p:pic>
            <p:nvPicPr>
              <p:cNvPr id="20" name="Graphic 19" descr="Auto met effen opvulling">
                <a:extLst>
                  <a:ext uri="{FF2B5EF4-FFF2-40B4-BE49-F238E27FC236}">
                    <a16:creationId xmlns:a16="http://schemas.microsoft.com/office/drawing/2014/main" id="{A111BE6E-E1CE-5F8B-4223-E3BC492362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862242" y="3554691"/>
                <a:ext cx="914400" cy="914400"/>
              </a:xfrm>
              <a:prstGeom prst="rect">
                <a:avLst/>
              </a:prstGeom>
            </p:spPr>
          </p:pic>
        </p:grpSp>
        <p:pic>
          <p:nvPicPr>
            <p:cNvPr id="37" name="Graphic 36" descr="Lopen met effen opvulling">
              <a:extLst>
                <a:ext uri="{FF2B5EF4-FFF2-40B4-BE49-F238E27FC236}">
                  <a16:creationId xmlns:a16="http://schemas.microsoft.com/office/drawing/2014/main" id="{A524D3A7-B33E-FFD6-2355-3C4CEF381AE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37700" y="4490500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5948632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41A34D-0DC8-8CB7-E9B5-33B4F901E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ollandse Luchten | Projectpartners">
            <a:extLst>
              <a:ext uri="{FF2B5EF4-FFF2-40B4-BE49-F238E27FC236}">
                <a16:creationId xmlns:a16="http://schemas.microsoft.com/office/drawing/2014/main" id="{76DF3D0C-DA1A-A642-F3FB-0AEFA952C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2201" y="0"/>
            <a:ext cx="2479799" cy="103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AFA511B4-194A-FE75-87F6-2B20D4824E9F}"/>
              </a:ext>
            </a:extLst>
          </p:cNvPr>
          <p:cNvSpPr txBox="1">
            <a:spLocks/>
          </p:cNvSpPr>
          <p:nvPr/>
        </p:nvSpPr>
        <p:spPr>
          <a:xfrm>
            <a:off x="840371" y="1575499"/>
            <a:ext cx="8208450" cy="18878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b="1"/>
              <a:t>Stap 1: </a:t>
            </a:r>
            <a:r>
              <a:rPr lang="nl-NL"/>
              <a:t>Denk aan de lucht en teken op je papiertje waar je allemaal aan moet denken.</a:t>
            </a:r>
            <a:endParaRPr lang="nl-NL">
              <a:ea typeface="Calibri"/>
              <a:cs typeface="Calibri"/>
            </a:endParaRPr>
          </a:p>
          <a:p>
            <a:pPr marL="0" indent="0" algn="ctr">
              <a:buNone/>
            </a:pPr>
            <a:endParaRPr lang="nl-NL">
              <a:ea typeface="Calibri"/>
              <a:cs typeface="Calibri"/>
            </a:endParaRPr>
          </a:p>
          <a:p>
            <a:pPr marL="0" indent="0">
              <a:buNone/>
            </a:pPr>
            <a:r>
              <a:rPr lang="nl-NL" b="1">
                <a:ea typeface="Calibri"/>
                <a:cs typeface="Calibri"/>
              </a:rPr>
              <a:t>Stap 2: </a:t>
            </a:r>
            <a:r>
              <a:rPr lang="nl-NL">
                <a:ea typeface="Calibri"/>
                <a:cs typeface="Calibri"/>
              </a:rPr>
              <a:t>Bespreek met je klasgenoot naast je wat jullie hebben getekend.</a:t>
            </a:r>
          </a:p>
          <a:p>
            <a:pPr marL="0" indent="0">
              <a:buNone/>
            </a:pPr>
            <a:endParaRPr lang="nl-NL" b="1">
              <a:ea typeface="Calibri"/>
              <a:cs typeface="Calibri"/>
            </a:endParaRPr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D8931594-4827-0EFE-702B-1C3564683CF7}"/>
              </a:ext>
            </a:extLst>
          </p:cNvPr>
          <p:cNvGrpSpPr/>
          <p:nvPr/>
        </p:nvGrpSpPr>
        <p:grpSpPr>
          <a:xfrm>
            <a:off x="132197" y="4021416"/>
            <a:ext cx="3713040" cy="2769175"/>
            <a:chOff x="-247205" y="4074617"/>
            <a:chExt cx="3713040" cy="2769175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6C27E728-132E-854A-CA83-F2340E3993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41" t="33457" r="30396" b="30849"/>
            <a:stretch>
              <a:fillRect/>
            </a:stretch>
          </p:blipFill>
          <p:spPr>
            <a:xfrm flipH="1">
              <a:off x="-247205" y="4074617"/>
              <a:ext cx="3713040" cy="2030493"/>
            </a:xfrm>
            <a:prstGeom prst="rect">
              <a:avLst/>
            </a:prstGeom>
          </p:spPr>
        </p:pic>
        <p:grpSp>
          <p:nvGrpSpPr>
            <p:cNvPr id="4164" name="Groep 4163">
              <a:extLst>
                <a:ext uri="{FF2B5EF4-FFF2-40B4-BE49-F238E27FC236}">
                  <a16:creationId xmlns:a16="http://schemas.microsoft.com/office/drawing/2014/main" id="{AAF1D1C4-91AE-2CBE-5242-00330B5CF1B7}"/>
                </a:ext>
              </a:extLst>
            </p:cNvPr>
            <p:cNvGrpSpPr/>
            <p:nvPr/>
          </p:nvGrpSpPr>
          <p:grpSpPr>
            <a:xfrm>
              <a:off x="184776" y="4470281"/>
              <a:ext cx="1339224" cy="2373511"/>
              <a:chOff x="33734" y="4674562"/>
              <a:chExt cx="1170226" cy="2159000"/>
            </a:xfrm>
          </p:grpSpPr>
          <p:grpSp>
            <p:nvGrpSpPr>
              <p:cNvPr id="4145" name="Groep 4144">
                <a:extLst>
                  <a:ext uri="{FF2B5EF4-FFF2-40B4-BE49-F238E27FC236}">
                    <a16:creationId xmlns:a16="http://schemas.microsoft.com/office/drawing/2014/main" id="{A4DA1A01-3505-D088-B71C-0E090C4CBBB5}"/>
                  </a:ext>
                </a:extLst>
              </p:cNvPr>
              <p:cNvGrpSpPr/>
              <p:nvPr/>
            </p:nvGrpSpPr>
            <p:grpSpPr>
              <a:xfrm flipH="1">
                <a:off x="33734" y="4674562"/>
                <a:ext cx="1170226" cy="2159000"/>
                <a:chOff x="4682967" y="3515739"/>
                <a:chExt cx="1862475" cy="3369764"/>
              </a:xfrm>
            </p:grpSpPr>
            <p:pic>
              <p:nvPicPr>
                <p:cNvPr id="4147" name="Graphic 4146" descr="Meisje dat omhoog wijst">
                  <a:extLst>
                    <a:ext uri="{FF2B5EF4-FFF2-40B4-BE49-F238E27FC236}">
                      <a16:creationId xmlns:a16="http://schemas.microsoft.com/office/drawing/2014/main" id="{B70EC47D-E706-E8EB-A714-5D694121BC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4682967" y="3620018"/>
                  <a:ext cx="1862475" cy="3265485"/>
                </a:xfrm>
                <a:prstGeom prst="rect">
                  <a:avLst/>
                </a:prstGeom>
              </p:spPr>
            </p:pic>
            <p:pic>
              <p:nvPicPr>
                <p:cNvPr id="4148" name="Graphic 4147" descr="Vrouw met paardenstaart">
                  <a:extLst>
                    <a:ext uri="{FF2B5EF4-FFF2-40B4-BE49-F238E27FC236}">
                      <a16:creationId xmlns:a16="http://schemas.microsoft.com/office/drawing/2014/main" id="{2311ABFC-9CFE-360A-CC09-4DA7E61D66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 rot="1149939" flipH="1">
                  <a:off x="5460448" y="3515739"/>
                  <a:ext cx="694104" cy="685282"/>
                </a:xfrm>
                <a:prstGeom prst="rect">
                  <a:avLst/>
                </a:prstGeom>
              </p:spPr>
            </p:pic>
          </p:grpSp>
          <p:pic>
            <p:nvPicPr>
              <p:cNvPr id="4146" name="Graphic 4145" descr="Lachend gezicht met tanden">
                <a:extLst>
                  <a:ext uri="{FF2B5EF4-FFF2-40B4-BE49-F238E27FC236}">
                    <a16:creationId xmlns:a16="http://schemas.microsoft.com/office/drawing/2014/main" id="{EA365BA4-7D7F-F0D0-8F77-F64533F91F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 rot="20980481">
                <a:off x="535584" y="4801228"/>
                <a:ext cx="166526" cy="185727"/>
              </a:xfrm>
              <a:prstGeom prst="rect">
                <a:avLst/>
              </a:prstGeom>
            </p:spPr>
          </p:pic>
        </p:grp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452567F3-350B-55FB-EF57-6C10BB677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1663" y="4841579"/>
            <a:ext cx="1602205" cy="395664"/>
          </a:xfrm>
        </p:spPr>
        <p:txBody>
          <a:bodyPr>
            <a:noAutofit/>
          </a:bodyPr>
          <a:lstStyle/>
          <a:p>
            <a:r>
              <a:rPr lang="nl-NL" sz="2400" b="1"/>
              <a:t>Zuurstof</a:t>
            </a:r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386053A2-BDD2-3800-0EB4-65839F9221D0}"/>
              </a:ext>
            </a:extLst>
          </p:cNvPr>
          <p:cNvGrpSpPr/>
          <p:nvPr/>
        </p:nvGrpSpPr>
        <p:grpSpPr>
          <a:xfrm>
            <a:off x="8731164" y="3892798"/>
            <a:ext cx="2979366" cy="2779406"/>
            <a:chOff x="9080437" y="3978596"/>
            <a:chExt cx="2979366" cy="2779406"/>
          </a:xfrm>
        </p:grpSpPr>
        <p:pic>
          <p:nvPicPr>
            <p:cNvPr id="4137" name="Afbeelding 4136">
              <a:extLst>
                <a:ext uri="{FF2B5EF4-FFF2-40B4-BE49-F238E27FC236}">
                  <a16:creationId xmlns:a16="http://schemas.microsoft.com/office/drawing/2014/main" id="{58AE6C79-879E-D002-0DC0-B8B5F5C34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41" t="33457" r="30396" b="30849"/>
            <a:stretch>
              <a:fillRect/>
            </a:stretch>
          </p:blipFill>
          <p:spPr>
            <a:xfrm>
              <a:off x="9080437" y="3978596"/>
              <a:ext cx="2979366" cy="1618554"/>
            </a:xfrm>
            <a:prstGeom prst="rect">
              <a:avLst/>
            </a:prstGeom>
          </p:spPr>
        </p:pic>
        <p:grpSp>
          <p:nvGrpSpPr>
            <p:cNvPr id="4162" name="Groep 4161">
              <a:extLst>
                <a:ext uri="{FF2B5EF4-FFF2-40B4-BE49-F238E27FC236}">
                  <a16:creationId xmlns:a16="http://schemas.microsoft.com/office/drawing/2014/main" id="{36C4AA21-6FEB-6C0E-FD7D-10BEA2852C98}"/>
                </a:ext>
              </a:extLst>
            </p:cNvPr>
            <p:cNvGrpSpPr/>
            <p:nvPr/>
          </p:nvGrpSpPr>
          <p:grpSpPr>
            <a:xfrm flipH="1">
              <a:off x="11205279" y="4096890"/>
              <a:ext cx="854524" cy="2661112"/>
              <a:chOff x="2280540" y="2360616"/>
              <a:chExt cx="1304924" cy="4368117"/>
            </a:xfrm>
          </p:grpSpPr>
          <p:grpSp>
            <p:nvGrpSpPr>
              <p:cNvPr id="4161" name="Groep 4160">
                <a:extLst>
                  <a:ext uri="{FF2B5EF4-FFF2-40B4-BE49-F238E27FC236}">
                    <a16:creationId xmlns:a16="http://schemas.microsoft.com/office/drawing/2014/main" id="{31EF8CF9-AB76-490C-17A4-E26B4CB63A06}"/>
                  </a:ext>
                </a:extLst>
              </p:cNvPr>
              <p:cNvGrpSpPr/>
              <p:nvPr/>
            </p:nvGrpSpPr>
            <p:grpSpPr>
              <a:xfrm>
                <a:off x="2280540" y="2360616"/>
                <a:ext cx="1304924" cy="4368117"/>
                <a:chOff x="2806968" y="2360613"/>
                <a:chExt cx="1304925" cy="4368112"/>
              </a:xfrm>
            </p:grpSpPr>
            <p:pic>
              <p:nvPicPr>
                <p:cNvPr id="4156" name="Graphic 4155" descr="Vrouw die een rok draagt">
                  <a:extLst>
                    <a:ext uri="{FF2B5EF4-FFF2-40B4-BE49-F238E27FC236}">
                      <a16:creationId xmlns:a16="http://schemas.microsoft.com/office/drawing/2014/main" id="{278580D7-FA22-D9C5-3895-84F2F43078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06968" y="2880625"/>
                  <a:ext cx="1304925" cy="3848100"/>
                </a:xfrm>
                <a:prstGeom prst="rect">
                  <a:avLst/>
                </a:prstGeom>
              </p:spPr>
            </p:pic>
            <p:pic>
              <p:nvPicPr>
                <p:cNvPr id="4158" name="Graphic 4157" descr="Vrouw met lang, golvend haar">
                  <a:extLst>
                    <a:ext uri="{FF2B5EF4-FFF2-40B4-BE49-F238E27FC236}">
                      <a16:creationId xmlns:a16="http://schemas.microsoft.com/office/drawing/2014/main" id="{3B0B7BFB-40C6-EEE5-AB1B-A94A63E456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95962" y="2360613"/>
                  <a:ext cx="714375" cy="771525"/>
                </a:xfrm>
                <a:prstGeom prst="rect">
                  <a:avLst/>
                </a:prstGeom>
              </p:spPr>
            </p:pic>
          </p:grpSp>
          <p:pic>
            <p:nvPicPr>
              <p:cNvPr id="4160" name="Graphic 4159" descr="Lachend gezicht">
                <a:extLst>
                  <a:ext uri="{FF2B5EF4-FFF2-40B4-BE49-F238E27FC236}">
                    <a16:creationId xmlns:a16="http://schemas.microsoft.com/office/drawing/2014/main" id="{382B86DA-3C2A-7F9D-3239-B1E41D88C9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813039" y="2630022"/>
                <a:ext cx="304799" cy="314326"/>
              </a:xfrm>
              <a:prstGeom prst="rect">
                <a:avLst/>
              </a:prstGeom>
            </p:spPr>
          </p:pic>
        </p:grpSp>
        <p:sp>
          <p:nvSpPr>
            <p:cNvPr id="13" name="Titel 1">
              <a:extLst>
                <a:ext uri="{FF2B5EF4-FFF2-40B4-BE49-F238E27FC236}">
                  <a16:creationId xmlns:a16="http://schemas.microsoft.com/office/drawing/2014/main" id="{B9B1DEAF-2CEE-66F1-2287-67DE6EEC154A}"/>
                </a:ext>
              </a:extLst>
            </p:cNvPr>
            <p:cNvSpPr txBox="1">
              <a:spLocks/>
            </p:cNvSpPr>
            <p:nvPr/>
          </p:nvSpPr>
          <p:spPr>
            <a:xfrm>
              <a:off x="9993393" y="4577511"/>
              <a:ext cx="1714976" cy="42072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nl-NL" sz="2400" b="1"/>
                <a:t>Wolken</a:t>
              </a:r>
            </a:p>
          </p:txBody>
        </p:sp>
      </p:grpSp>
      <p:sp>
        <p:nvSpPr>
          <p:cNvPr id="4165" name="Titel 1">
            <a:extLst>
              <a:ext uri="{FF2B5EF4-FFF2-40B4-BE49-F238E27FC236}">
                <a16:creationId xmlns:a16="http://schemas.microsoft.com/office/drawing/2014/main" id="{2F9B9D96-6E6C-A5DE-2B80-8CC10587F0B3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/>
              <a:t>Wat is lucht?</a:t>
            </a:r>
          </a:p>
        </p:txBody>
      </p:sp>
      <p:grpSp>
        <p:nvGrpSpPr>
          <p:cNvPr id="4168" name="Groep 4167">
            <a:extLst>
              <a:ext uri="{FF2B5EF4-FFF2-40B4-BE49-F238E27FC236}">
                <a16:creationId xmlns:a16="http://schemas.microsoft.com/office/drawing/2014/main" id="{C37CCF15-DF4F-F573-05A1-59A2F9B91C89}"/>
              </a:ext>
            </a:extLst>
          </p:cNvPr>
          <p:cNvGrpSpPr/>
          <p:nvPr/>
        </p:nvGrpSpPr>
        <p:grpSpPr>
          <a:xfrm>
            <a:off x="4187135" y="3485123"/>
            <a:ext cx="4150312" cy="3276983"/>
            <a:chOff x="4578052" y="3743361"/>
            <a:chExt cx="3831129" cy="2991106"/>
          </a:xfrm>
        </p:grpSpPr>
        <p:grpSp>
          <p:nvGrpSpPr>
            <p:cNvPr id="4138" name="Groep 4137">
              <a:extLst>
                <a:ext uri="{FF2B5EF4-FFF2-40B4-BE49-F238E27FC236}">
                  <a16:creationId xmlns:a16="http://schemas.microsoft.com/office/drawing/2014/main" id="{8F051361-84A2-3FEE-ED27-ECB08A308154}"/>
                </a:ext>
              </a:extLst>
            </p:cNvPr>
            <p:cNvGrpSpPr/>
            <p:nvPr/>
          </p:nvGrpSpPr>
          <p:grpSpPr>
            <a:xfrm>
              <a:off x="4848551" y="3743361"/>
              <a:ext cx="3560630" cy="2991106"/>
              <a:chOff x="9241961" y="985817"/>
              <a:chExt cx="3713040" cy="3223054"/>
            </a:xfrm>
          </p:grpSpPr>
          <p:pic>
            <p:nvPicPr>
              <p:cNvPr id="4134" name="Afbeelding 4133">
                <a:extLst>
                  <a:ext uri="{FF2B5EF4-FFF2-40B4-BE49-F238E27FC236}">
                    <a16:creationId xmlns:a16="http://schemas.microsoft.com/office/drawing/2014/main" id="{A7AC62FC-1A01-9D76-AA01-F198D80EF5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441" t="33457" r="30396" b="30849"/>
              <a:stretch>
                <a:fillRect/>
              </a:stretch>
            </p:blipFill>
            <p:spPr>
              <a:xfrm>
                <a:off x="9241961" y="985817"/>
                <a:ext cx="3713040" cy="2030493"/>
              </a:xfrm>
              <a:prstGeom prst="rect">
                <a:avLst/>
              </a:prstGeom>
            </p:spPr>
          </p:pic>
          <p:sp>
            <p:nvSpPr>
              <p:cNvPr id="17" name="Titel 1">
                <a:extLst>
                  <a:ext uri="{FF2B5EF4-FFF2-40B4-BE49-F238E27FC236}">
                    <a16:creationId xmlns:a16="http://schemas.microsoft.com/office/drawing/2014/main" id="{3B661159-5D47-41D9-FDC9-185F36A9950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098481" y="1843088"/>
                <a:ext cx="1602205" cy="39566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nl-NL" sz="2400" b="1"/>
                  <a:t>Wind</a:t>
                </a:r>
              </a:p>
            </p:txBody>
          </p:sp>
          <p:grpSp>
            <p:nvGrpSpPr>
              <p:cNvPr id="4133" name="Groep 4132">
                <a:extLst>
                  <a:ext uri="{FF2B5EF4-FFF2-40B4-BE49-F238E27FC236}">
                    <a16:creationId xmlns:a16="http://schemas.microsoft.com/office/drawing/2014/main" id="{98840135-9D3D-11A1-B0C9-0E3A8C9FF30F}"/>
                  </a:ext>
                </a:extLst>
              </p:cNvPr>
              <p:cNvGrpSpPr/>
              <p:nvPr/>
            </p:nvGrpSpPr>
            <p:grpSpPr>
              <a:xfrm>
                <a:off x="9646983" y="1769105"/>
                <a:ext cx="2455788" cy="2439766"/>
                <a:chOff x="7021233" y="2915436"/>
                <a:chExt cx="3242431" cy="3224544"/>
              </a:xfrm>
            </p:grpSpPr>
            <p:pic>
              <p:nvPicPr>
                <p:cNvPr id="4130" name="Graphic 4129" descr="Vrouw met kort haar">
                  <a:extLst>
                    <a:ext uri="{FF2B5EF4-FFF2-40B4-BE49-F238E27FC236}">
                      <a16:creationId xmlns:a16="http://schemas.microsoft.com/office/drawing/2014/main" id="{5C9942F0-F84A-8A9C-01BF-4A69B78037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054174" y="2915436"/>
                  <a:ext cx="649634" cy="611123"/>
                </a:xfrm>
                <a:prstGeom prst="rect">
                  <a:avLst/>
                </a:prstGeom>
              </p:spPr>
            </p:pic>
            <p:pic>
              <p:nvPicPr>
                <p:cNvPr id="4131" name="Graphic 4130" descr="Lachend gezicht">
                  <a:extLst>
                    <a:ext uri="{FF2B5EF4-FFF2-40B4-BE49-F238E27FC236}">
                      <a16:creationId xmlns:a16="http://schemas.microsoft.com/office/drawing/2014/main" id="{3CFF3A88-FC19-F31A-4AB8-4010FF3F068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00024" y="3174107"/>
                  <a:ext cx="279529" cy="288264"/>
                </a:xfrm>
                <a:prstGeom prst="rect">
                  <a:avLst/>
                </a:prstGeom>
              </p:spPr>
            </p:pic>
            <p:pic>
              <p:nvPicPr>
                <p:cNvPr id="4132" name="Graphic 4131" descr="Vrouw op een fiets met mandje">
                  <a:extLst>
                    <a:ext uri="{FF2B5EF4-FFF2-40B4-BE49-F238E27FC236}">
                      <a16:creationId xmlns:a16="http://schemas.microsoft.com/office/drawing/2014/main" id="{E8005E22-C9E2-0C1E-100B-5041D1DA9F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 rot="21445866">
                  <a:off x="7021233" y="3422639"/>
                  <a:ext cx="3242431" cy="2717341"/>
                </a:xfrm>
                <a:prstGeom prst="rect">
                  <a:avLst/>
                </a:prstGeom>
              </p:spPr>
            </p:pic>
          </p:grpSp>
        </p:grpSp>
        <p:pic>
          <p:nvPicPr>
            <p:cNvPr id="4167" name="Graphic 4166" descr="Winderig silhouet">
              <a:extLst>
                <a:ext uri="{FF2B5EF4-FFF2-40B4-BE49-F238E27FC236}">
                  <a16:creationId xmlns:a16="http://schemas.microsoft.com/office/drawing/2014/main" id="{7567DA39-5C29-D681-6AD1-3502A938DE9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flipH="1">
              <a:off x="4578052" y="5863399"/>
              <a:ext cx="617321" cy="6173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59315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D2AE9C-6C3F-BFAC-E611-FEC7B57D1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18C8F6-DBDA-D832-D279-E094CF1FC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171375"/>
            <a:ext cx="10515600" cy="1325563"/>
          </a:xfrm>
        </p:spPr>
        <p:txBody>
          <a:bodyPr/>
          <a:lstStyle/>
          <a:p>
            <a:r>
              <a:rPr lang="nl-NL" b="1"/>
              <a:t>Wat is luchtvervuiling?</a:t>
            </a:r>
          </a:p>
        </p:txBody>
      </p:sp>
      <p:pic>
        <p:nvPicPr>
          <p:cNvPr id="4" name="Picture 2" descr="Hollandse Luchten | Projectpartners">
            <a:extLst>
              <a:ext uri="{FF2B5EF4-FFF2-40B4-BE49-F238E27FC236}">
                <a16:creationId xmlns:a16="http://schemas.microsoft.com/office/drawing/2014/main" id="{8D63BCA4-A3C8-E67E-BBBF-DF0A4F7A0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2201" y="-27883"/>
            <a:ext cx="2479799" cy="103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ep 21">
            <a:extLst>
              <a:ext uri="{FF2B5EF4-FFF2-40B4-BE49-F238E27FC236}">
                <a16:creationId xmlns:a16="http://schemas.microsoft.com/office/drawing/2014/main" id="{961947AB-38F1-2006-3404-726AEF9FE607}"/>
              </a:ext>
            </a:extLst>
          </p:cNvPr>
          <p:cNvGrpSpPr/>
          <p:nvPr/>
        </p:nvGrpSpPr>
        <p:grpSpPr>
          <a:xfrm>
            <a:off x="3409626" y="1643968"/>
            <a:ext cx="2686373" cy="4527127"/>
            <a:chOff x="4700828" y="1946244"/>
            <a:chExt cx="2790342" cy="4527127"/>
          </a:xfrm>
        </p:grpSpPr>
        <p:grpSp>
          <p:nvGrpSpPr>
            <p:cNvPr id="7" name="Groep 6">
              <a:extLst>
                <a:ext uri="{FF2B5EF4-FFF2-40B4-BE49-F238E27FC236}">
                  <a16:creationId xmlns:a16="http://schemas.microsoft.com/office/drawing/2014/main" id="{DB34272F-3103-CF46-BA25-55C13319A635}"/>
                </a:ext>
              </a:extLst>
            </p:cNvPr>
            <p:cNvGrpSpPr/>
            <p:nvPr/>
          </p:nvGrpSpPr>
          <p:grpSpPr>
            <a:xfrm>
              <a:off x="4700828" y="1946244"/>
              <a:ext cx="2790342" cy="4527127"/>
              <a:chOff x="6286005" y="3700022"/>
              <a:chExt cx="1850688" cy="3197000"/>
            </a:xfrm>
          </p:grpSpPr>
          <p:pic>
            <p:nvPicPr>
              <p:cNvPr id="8" name="Graphic 7" descr="Meisje dat bord vasthoudt">
                <a:extLst>
                  <a:ext uri="{FF2B5EF4-FFF2-40B4-BE49-F238E27FC236}">
                    <a16:creationId xmlns:a16="http://schemas.microsoft.com/office/drawing/2014/main" id="{920FC05B-63B1-6FD5-4629-26D49C9B26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286005" y="4080758"/>
                <a:ext cx="1850688" cy="2816264"/>
              </a:xfrm>
              <a:prstGeom prst="rect">
                <a:avLst/>
              </a:prstGeom>
            </p:spPr>
          </p:pic>
          <p:grpSp>
            <p:nvGrpSpPr>
              <p:cNvPr id="9" name="Groep 8">
                <a:extLst>
                  <a:ext uri="{FF2B5EF4-FFF2-40B4-BE49-F238E27FC236}">
                    <a16:creationId xmlns:a16="http://schemas.microsoft.com/office/drawing/2014/main" id="{20BC990C-333A-1362-DA21-30CE3FB80EFB}"/>
                  </a:ext>
                </a:extLst>
              </p:cNvPr>
              <p:cNvGrpSpPr/>
              <p:nvPr/>
            </p:nvGrpSpPr>
            <p:grpSpPr>
              <a:xfrm flipH="1">
                <a:off x="6910611" y="3700022"/>
                <a:ext cx="522758" cy="608359"/>
                <a:chOff x="9450325" y="3754040"/>
                <a:chExt cx="949344" cy="1096637"/>
              </a:xfrm>
            </p:grpSpPr>
            <p:pic>
              <p:nvPicPr>
                <p:cNvPr id="12" name="Graphic 11" descr="Blij gezicht">
                  <a:extLst>
                    <a:ext uri="{FF2B5EF4-FFF2-40B4-BE49-F238E27FC236}">
                      <a16:creationId xmlns:a16="http://schemas.microsoft.com/office/drawing/2014/main" id="{E25B2B8A-1687-07B7-2B45-3466513104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9519944" y="4146199"/>
                  <a:ext cx="405053" cy="446778"/>
                </a:xfrm>
                <a:prstGeom prst="rect">
                  <a:avLst/>
                </a:prstGeom>
              </p:spPr>
            </p:pic>
            <p:pic>
              <p:nvPicPr>
                <p:cNvPr id="13" name="Graphic 12" descr="Vrouw met lang, golvend haar">
                  <a:extLst>
                    <a:ext uri="{FF2B5EF4-FFF2-40B4-BE49-F238E27FC236}">
                      <a16:creationId xmlns:a16="http://schemas.microsoft.com/office/drawing/2014/main" id="{1CD19199-BF5B-67E6-F3F9-598FCDE04A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9450325" y="3754040"/>
                  <a:ext cx="949344" cy="1096637"/>
                </a:xfrm>
                <a:prstGeom prst="rect">
                  <a:avLst/>
                </a:prstGeom>
              </p:spPr>
            </p:pic>
          </p:grpSp>
          <p:pic>
            <p:nvPicPr>
              <p:cNvPr id="11" name="Graphic 10" descr="Blij gezicht">
                <a:extLst>
                  <a:ext uri="{FF2B5EF4-FFF2-40B4-BE49-F238E27FC236}">
                    <a16:creationId xmlns:a16="http://schemas.microsoft.com/office/drawing/2014/main" id="{298C3554-8E0C-A512-B5C1-99D9643428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7129636" y="3889040"/>
                <a:ext cx="272570" cy="281088"/>
              </a:xfrm>
              <a:prstGeom prst="rect">
                <a:avLst/>
              </a:prstGeom>
            </p:spPr>
          </p:pic>
        </p:grpSp>
        <p:pic>
          <p:nvPicPr>
            <p:cNvPr id="19" name="Graphic 18" descr="Klapbord met effen opvulling">
              <a:extLst>
                <a:ext uri="{FF2B5EF4-FFF2-40B4-BE49-F238E27FC236}">
                  <a16:creationId xmlns:a16="http://schemas.microsoft.com/office/drawing/2014/main" id="{C9995A39-6B1F-0C1C-24FC-A723C7AC30A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178279" y="2939944"/>
              <a:ext cx="1110343" cy="1110343"/>
            </a:xfrm>
            <a:prstGeom prst="rect">
              <a:avLst/>
            </a:prstGeom>
          </p:spPr>
        </p:pic>
        <p:pic>
          <p:nvPicPr>
            <p:cNvPr id="21" name="Graphic 20" descr="Videocamera met effen opvulling">
              <a:extLst>
                <a:ext uri="{FF2B5EF4-FFF2-40B4-BE49-F238E27FC236}">
                  <a16:creationId xmlns:a16="http://schemas.microsoft.com/office/drawing/2014/main" id="{42811490-69C9-2B93-D00E-C0A3E57EA31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43444" y="2876759"/>
              <a:ext cx="1252555" cy="1252555"/>
            </a:xfrm>
            <a:prstGeom prst="rect">
              <a:avLst/>
            </a:prstGeom>
          </p:spPr>
        </p:pic>
      </p:grpSp>
      <p:grpSp>
        <p:nvGrpSpPr>
          <p:cNvPr id="23" name="Groep 22">
            <a:extLst>
              <a:ext uri="{FF2B5EF4-FFF2-40B4-BE49-F238E27FC236}">
                <a16:creationId xmlns:a16="http://schemas.microsoft.com/office/drawing/2014/main" id="{4D09EC12-DADF-0CE3-1CEF-43E3835A49B1}"/>
              </a:ext>
            </a:extLst>
          </p:cNvPr>
          <p:cNvGrpSpPr/>
          <p:nvPr/>
        </p:nvGrpSpPr>
        <p:grpSpPr>
          <a:xfrm flipH="1">
            <a:off x="6655004" y="1696196"/>
            <a:ext cx="1781256" cy="4474899"/>
            <a:chOff x="153664" y="1950275"/>
            <a:chExt cx="1781256" cy="4474899"/>
          </a:xfrm>
        </p:grpSpPr>
        <p:pic>
          <p:nvPicPr>
            <p:cNvPr id="24" name="Graphic 23" descr="Jongen met rugzak">
              <a:extLst>
                <a:ext uri="{FF2B5EF4-FFF2-40B4-BE49-F238E27FC236}">
                  <a16:creationId xmlns:a16="http://schemas.microsoft.com/office/drawing/2014/main" id="{D6E9789A-C70A-2513-7B23-8A166462C32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53664" y="2500298"/>
              <a:ext cx="1781256" cy="3924876"/>
            </a:xfrm>
            <a:prstGeom prst="rect">
              <a:avLst/>
            </a:prstGeom>
          </p:spPr>
        </p:pic>
        <p:pic>
          <p:nvPicPr>
            <p:cNvPr id="25" name="Graphic 24" descr="Man met dik haar">
              <a:extLst>
                <a:ext uri="{FF2B5EF4-FFF2-40B4-BE49-F238E27FC236}">
                  <a16:creationId xmlns:a16="http://schemas.microsoft.com/office/drawing/2014/main" id="{EFAB9698-D521-2CF8-AAB2-D4E9FE2B58D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16338" y="1950275"/>
              <a:ext cx="676841" cy="761701"/>
            </a:xfrm>
            <a:prstGeom prst="rect">
              <a:avLst/>
            </a:prstGeom>
          </p:spPr>
        </p:pic>
        <p:pic>
          <p:nvPicPr>
            <p:cNvPr id="26" name="Graphic 25" descr="Blij gezicht">
              <a:extLst>
                <a:ext uri="{FF2B5EF4-FFF2-40B4-BE49-F238E27FC236}">
                  <a16:creationId xmlns:a16="http://schemas.microsoft.com/office/drawing/2014/main" id="{BEF5FADC-EBD8-4C17-8BF5-4D346C4C7FF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85240" y="2249417"/>
              <a:ext cx="377485" cy="3997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93922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03050-2AE7-30EC-2967-C2DD11A03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aphic 30" descr="Spraak silhouet">
            <a:extLst>
              <a:ext uri="{FF2B5EF4-FFF2-40B4-BE49-F238E27FC236}">
                <a16:creationId xmlns:a16="http://schemas.microsoft.com/office/drawing/2014/main" id="{03F256C2-A9D3-BFC0-E4F8-813F8B17F50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24835" y="1090865"/>
            <a:ext cx="6273775" cy="2420624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E65D2DF-15EF-E8E9-DBEA-D89E9C162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1960" y="1829653"/>
            <a:ext cx="4384040" cy="599381"/>
          </a:xfrm>
        </p:spPr>
        <p:txBody>
          <a:bodyPr/>
          <a:lstStyle/>
          <a:p>
            <a:pPr marL="0" indent="0">
              <a:buNone/>
            </a:pPr>
            <a:r>
              <a:rPr lang="nl-NL"/>
              <a:t>Natuurlijke luchtvervuiling</a:t>
            </a:r>
          </a:p>
          <a:p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0AC79FE-7CAD-ED53-AEFB-D1E505418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171375"/>
            <a:ext cx="10515600" cy="1325563"/>
          </a:xfrm>
        </p:spPr>
        <p:txBody>
          <a:bodyPr/>
          <a:lstStyle/>
          <a:p>
            <a:r>
              <a:rPr lang="nl-NL" b="1"/>
              <a:t>Waar komt luchtvervuiling vandaan?</a:t>
            </a:r>
          </a:p>
        </p:txBody>
      </p:sp>
      <p:grpSp>
        <p:nvGrpSpPr>
          <p:cNvPr id="26" name="Groep 25">
            <a:extLst>
              <a:ext uri="{FF2B5EF4-FFF2-40B4-BE49-F238E27FC236}">
                <a16:creationId xmlns:a16="http://schemas.microsoft.com/office/drawing/2014/main" id="{9907BF33-6D3D-4FCF-C26A-6BB1B22DC3F9}"/>
              </a:ext>
            </a:extLst>
          </p:cNvPr>
          <p:cNvGrpSpPr/>
          <p:nvPr/>
        </p:nvGrpSpPr>
        <p:grpSpPr>
          <a:xfrm>
            <a:off x="98469" y="2211726"/>
            <a:ext cx="1781256" cy="4474899"/>
            <a:chOff x="153664" y="1950275"/>
            <a:chExt cx="1781256" cy="4474899"/>
          </a:xfrm>
        </p:grpSpPr>
        <p:pic>
          <p:nvPicPr>
            <p:cNvPr id="13" name="Graphic 12" descr="Jongen met rugzak">
              <a:extLst>
                <a:ext uri="{FF2B5EF4-FFF2-40B4-BE49-F238E27FC236}">
                  <a16:creationId xmlns:a16="http://schemas.microsoft.com/office/drawing/2014/main" id="{FE34D2F0-61E3-9202-ECC3-B79FEE9DAC8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3664" y="2500298"/>
              <a:ext cx="1781256" cy="3924876"/>
            </a:xfrm>
            <a:prstGeom prst="rect">
              <a:avLst/>
            </a:prstGeom>
          </p:spPr>
        </p:pic>
        <p:pic>
          <p:nvPicPr>
            <p:cNvPr id="24" name="Graphic 23" descr="Man met dik haar">
              <a:extLst>
                <a:ext uri="{FF2B5EF4-FFF2-40B4-BE49-F238E27FC236}">
                  <a16:creationId xmlns:a16="http://schemas.microsoft.com/office/drawing/2014/main" id="{4556A0DA-EC3C-BEF8-A81F-36D9D9C445C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16338" y="1950275"/>
              <a:ext cx="676841" cy="761701"/>
            </a:xfrm>
            <a:prstGeom prst="rect">
              <a:avLst/>
            </a:prstGeom>
          </p:spPr>
        </p:pic>
        <p:pic>
          <p:nvPicPr>
            <p:cNvPr id="18" name="Graphic 17" descr="Blij gezicht">
              <a:extLst>
                <a:ext uri="{FF2B5EF4-FFF2-40B4-BE49-F238E27FC236}">
                  <a16:creationId xmlns:a16="http://schemas.microsoft.com/office/drawing/2014/main" id="{213F988D-EB61-0F89-8657-9D6ED629D9F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85240" y="2249417"/>
              <a:ext cx="377485" cy="399756"/>
            </a:xfrm>
            <a:prstGeom prst="rect">
              <a:avLst/>
            </a:prstGeom>
          </p:spPr>
        </p:pic>
      </p:grpSp>
      <p:pic>
        <p:nvPicPr>
          <p:cNvPr id="4" name="Picture 2" descr="Hollandse Luchten | Projectpartners">
            <a:extLst>
              <a:ext uri="{FF2B5EF4-FFF2-40B4-BE49-F238E27FC236}">
                <a16:creationId xmlns:a16="http://schemas.microsoft.com/office/drawing/2014/main" id="{9181AFE5-2598-9582-9966-3316FA5FF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2201" y="-27883"/>
            <a:ext cx="2479799" cy="103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Afbeelding 16" descr="Een bovenaanzicht van een uitbarstende vulkaan">
            <a:extLst>
              <a:ext uri="{FF2B5EF4-FFF2-40B4-BE49-F238E27FC236}">
                <a16:creationId xmlns:a16="http://schemas.microsoft.com/office/drawing/2014/main" id="{E04DFFB2-B2FD-3284-5E1A-5CD57B2DBC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661" y="4330230"/>
            <a:ext cx="3706196" cy="2369585"/>
          </a:xfrm>
          <a:prstGeom prst="rect">
            <a:avLst/>
          </a:prstGeom>
        </p:spPr>
      </p:pic>
      <p:pic>
        <p:nvPicPr>
          <p:cNvPr id="5" name="Afbeelding 4" descr="Afbeelding met golf, buitenshuis, hemel, vuurtoren&#10;&#10;Door AI gegenereerde inhoud is mogelijk onjuist.">
            <a:extLst>
              <a:ext uri="{FF2B5EF4-FFF2-40B4-BE49-F238E27FC236}">
                <a16:creationId xmlns:a16="http://schemas.microsoft.com/office/drawing/2014/main" id="{5849CEDD-C3BC-5FE8-EE58-F8300AD4D4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43091" y="3150374"/>
            <a:ext cx="3468168" cy="2367557"/>
          </a:xfrm>
          <a:prstGeom prst="rect">
            <a:avLst/>
          </a:prstGeom>
        </p:spPr>
      </p:pic>
      <p:pic>
        <p:nvPicPr>
          <p:cNvPr id="6" name="Afbeelding 5" descr="Afbeelding met wolk, hemel, buitenshuis, natuur&#10;&#10;Door AI gegenereerde inhoud is mogelijk onjuist.">
            <a:extLst>
              <a:ext uri="{FF2B5EF4-FFF2-40B4-BE49-F238E27FC236}">
                <a16:creationId xmlns:a16="http://schemas.microsoft.com/office/drawing/2014/main" id="{29C781F3-8319-873B-D2A7-9AD7D7D651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31138" y="1494378"/>
            <a:ext cx="3755423" cy="237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509919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86E3CD-C1DA-EA14-3140-F098900A2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aphic 30" descr="Spraak silhouet">
            <a:extLst>
              <a:ext uri="{FF2B5EF4-FFF2-40B4-BE49-F238E27FC236}">
                <a16:creationId xmlns:a16="http://schemas.microsoft.com/office/drawing/2014/main" id="{6EE214F2-1A7B-F58C-4D47-3639D8E42D8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88916" y="998734"/>
            <a:ext cx="6273775" cy="2420624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BDBCC57-3595-4C19-8B16-C2CD865346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6836" y="1609918"/>
            <a:ext cx="4881469" cy="109509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/>
              <a:t>Verbranding van brand- en grondstoffen</a:t>
            </a:r>
          </a:p>
          <a:p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E96B05D-F7A9-F07C-3D60-D65ECF521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171375"/>
            <a:ext cx="10515600" cy="1325563"/>
          </a:xfrm>
        </p:spPr>
        <p:txBody>
          <a:bodyPr/>
          <a:lstStyle/>
          <a:p>
            <a:r>
              <a:rPr lang="nl-NL" b="1"/>
              <a:t>Waar komt luchtvervuiling vandaan?</a:t>
            </a:r>
          </a:p>
        </p:txBody>
      </p:sp>
      <p:grpSp>
        <p:nvGrpSpPr>
          <p:cNvPr id="26" name="Groep 25">
            <a:extLst>
              <a:ext uri="{FF2B5EF4-FFF2-40B4-BE49-F238E27FC236}">
                <a16:creationId xmlns:a16="http://schemas.microsoft.com/office/drawing/2014/main" id="{3FA191BF-A70E-CD56-A83B-0D68337257FF}"/>
              </a:ext>
            </a:extLst>
          </p:cNvPr>
          <p:cNvGrpSpPr/>
          <p:nvPr/>
        </p:nvGrpSpPr>
        <p:grpSpPr>
          <a:xfrm flipH="1">
            <a:off x="9344109" y="2006118"/>
            <a:ext cx="1781256" cy="4474899"/>
            <a:chOff x="153664" y="1950275"/>
            <a:chExt cx="1781256" cy="4474899"/>
          </a:xfrm>
        </p:grpSpPr>
        <p:pic>
          <p:nvPicPr>
            <p:cNvPr id="13" name="Graphic 12" descr="Jongen met rugzak">
              <a:extLst>
                <a:ext uri="{FF2B5EF4-FFF2-40B4-BE49-F238E27FC236}">
                  <a16:creationId xmlns:a16="http://schemas.microsoft.com/office/drawing/2014/main" id="{162CF1DF-68E1-4C10-97E2-5B0340A7153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3664" y="2500298"/>
              <a:ext cx="1781256" cy="3924876"/>
            </a:xfrm>
            <a:prstGeom prst="rect">
              <a:avLst/>
            </a:prstGeom>
          </p:spPr>
        </p:pic>
        <p:pic>
          <p:nvPicPr>
            <p:cNvPr id="24" name="Graphic 23" descr="Man met dik haar">
              <a:extLst>
                <a:ext uri="{FF2B5EF4-FFF2-40B4-BE49-F238E27FC236}">
                  <a16:creationId xmlns:a16="http://schemas.microsoft.com/office/drawing/2014/main" id="{33226BE1-963F-C981-A25D-8769E379A9E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16338" y="1950275"/>
              <a:ext cx="676841" cy="761701"/>
            </a:xfrm>
            <a:prstGeom prst="rect">
              <a:avLst/>
            </a:prstGeom>
          </p:spPr>
        </p:pic>
        <p:pic>
          <p:nvPicPr>
            <p:cNvPr id="18" name="Graphic 17" descr="Blij gezicht">
              <a:extLst>
                <a:ext uri="{FF2B5EF4-FFF2-40B4-BE49-F238E27FC236}">
                  <a16:creationId xmlns:a16="http://schemas.microsoft.com/office/drawing/2014/main" id="{A43F8B71-21A8-47D5-11EB-6E197FF2FE5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85240" y="2249417"/>
              <a:ext cx="377485" cy="399756"/>
            </a:xfrm>
            <a:prstGeom prst="rect">
              <a:avLst/>
            </a:prstGeom>
          </p:spPr>
        </p:pic>
      </p:grpSp>
      <p:pic>
        <p:nvPicPr>
          <p:cNvPr id="4" name="Picture 2" descr="Hollandse Luchten | Projectpartners">
            <a:extLst>
              <a:ext uri="{FF2B5EF4-FFF2-40B4-BE49-F238E27FC236}">
                <a16:creationId xmlns:a16="http://schemas.microsoft.com/office/drawing/2014/main" id="{B5D652BA-4AF7-3FAB-FBC3-C97CE07B0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2201" y="-27883"/>
            <a:ext cx="2479799" cy="103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19FE7D08-0419-24F0-31FD-DA5D1C6A09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0"/>
          <a:stretch>
            <a:fillRect/>
          </a:stretch>
        </p:blipFill>
        <p:spPr bwMode="auto">
          <a:xfrm>
            <a:off x="326151" y="1483843"/>
            <a:ext cx="2152071" cy="194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F22B584-0D65-420D-F5E8-687BFC60AB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05" t="-401" r="15452" b="32950"/>
          <a:stretch>
            <a:fillRect/>
          </a:stretch>
        </p:blipFill>
        <p:spPr bwMode="auto">
          <a:xfrm>
            <a:off x="328625" y="4234838"/>
            <a:ext cx="1950054" cy="2426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54159136-A51D-AC37-21F0-EFFF469BC27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7228" t="18406" r="14129"/>
          <a:stretch>
            <a:fillRect/>
          </a:stretch>
        </p:blipFill>
        <p:spPr>
          <a:xfrm>
            <a:off x="1683944" y="3214586"/>
            <a:ext cx="2762598" cy="2240317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431C0483-C792-C32F-B6BD-15123B2A74D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r="13103"/>
          <a:stretch>
            <a:fillRect/>
          </a:stretch>
        </p:blipFill>
        <p:spPr>
          <a:xfrm>
            <a:off x="3812909" y="4327616"/>
            <a:ext cx="2984712" cy="2355606"/>
          </a:xfrm>
          <a:prstGeom prst="rect">
            <a:avLst/>
          </a:prstGeom>
        </p:spPr>
      </p:pic>
      <p:pic>
        <p:nvPicPr>
          <p:cNvPr id="5" name="Picture 9">
            <a:hlinkClick r:id="rId12"/>
            <a:extLst>
              <a:ext uri="{FF2B5EF4-FFF2-40B4-BE49-F238E27FC236}">
                <a16:creationId xmlns:a16="http://schemas.microsoft.com/office/drawing/2014/main" id="{556C37D9-15C3-9E3B-B410-B23E8DC2F53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r="29751"/>
          <a:stretch>
            <a:fillRect/>
          </a:stretch>
        </p:blipFill>
        <p:spPr>
          <a:xfrm>
            <a:off x="6409760" y="3277779"/>
            <a:ext cx="2502743" cy="238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33539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E7D9F5-3B9E-109B-2B7B-90A0CD093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aphic 30" descr="Spraak silhouet">
            <a:extLst>
              <a:ext uri="{FF2B5EF4-FFF2-40B4-BE49-F238E27FC236}">
                <a16:creationId xmlns:a16="http://schemas.microsoft.com/office/drawing/2014/main" id="{E7C02B11-425A-7341-3D6E-8386BA58ED1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24835" y="1090865"/>
            <a:ext cx="6273775" cy="2420624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B2356A8-BBDB-1AB3-3ED3-7EA589DEB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9702" y="1887356"/>
            <a:ext cx="4384040" cy="59938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nl-NL"/>
              <a:t>Landbouw en veeteelt</a:t>
            </a:r>
            <a:endParaRPr lang="en-US"/>
          </a:p>
          <a:p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71E7551-FE7D-FFF4-E1B9-8A989BF12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171375"/>
            <a:ext cx="10515600" cy="1325563"/>
          </a:xfrm>
        </p:spPr>
        <p:txBody>
          <a:bodyPr/>
          <a:lstStyle/>
          <a:p>
            <a:r>
              <a:rPr lang="nl-NL" b="1"/>
              <a:t>Waar komt luchtvervuiling vandaan?</a:t>
            </a:r>
          </a:p>
        </p:txBody>
      </p:sp>
      <p:grpSp>
        <p:nvGrpSpPr>
          <p:cNvPr id="26" name="Groep 25">
            <a:extLst>
              <a:ext uri="{FF2B5EF4-FFF2-40B4-BE49-F238E27FC236}">
                <a16:creationId xmlns:a16="http://schemas.microsoft.com/office/drawing/2014/main" id="{1A8CDA8E-4E4A-3073-19AA-52BD0AA8E86E}"/>
              </a:ext>
            </a:extLst>
          </p:cNvPr>
          <p:cNvGrpSpPr/>
          <p:nvPr/>
        </p:nvGrpSpPr>
        <p:grpSpPr>
          <a:xfrm>
            <a:off x="98469" y="2211726"/>
            <a:ext cx="1781256" cy="4474899"/>
            <a:chOff x="153664" y="1950275"/>
            <a:chExt cx="1781256" cy="4474899"/>
          </a:xfrm>
        </p:grpSpPr>
        <p:pic>
          <p:nvPicPr>
            <p:cNvPr id="13" name="Graphic 12" descr="Jongen met rugzak">
              <a:extLst>
                <a:ext uri="{FF2B5EF4-FFF2-40B4-BE49-F238E27FC236}">
                  <a16:creationId xmlns:a16="http://schemas.microsoft.com/office/drawing/2014/main" id="{CF9C4925-A75F-8761-C31B-6420ED8E948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3664" y="2500298"/>
              <a:ext cx="1781256" cy="3924876"/>
            </a:xfrm>
            <a:prstGeom prst="rect">
              <a:avLst/>
            </a:prstGeom>
          </p:spPr>
        </p:pic>
        <p:pic>
          <p:nvPicPr>
            <p:cNvPr id="24" name="Graphic 23" descr="Man met dik haar">
              <a:extLst>
                <a:ext uri="{FF2B5EF4-FFF2-40B4-BE49-F238E27FC236}">
                  <a16:creationId xmlns:a16="http://schemas.microsoft.com/office/drawing/2014/main" id="{2DD09D05-D1F3-109E-7AF4-48B0FCBD0EC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16338" y="1950275"/>
              <a:ext cx="676841" cy="761701"/>
            </a:xfrm>
            <a:prstGeom prst="rect">
              <a:avLst/>
            </a:prstGeom>
          </p:spPr>
        </p:pic>
        <p:pic>
          <p:nvPicPr>
            <p:cNvPr id="18" name="Graphic 17" descr="Blij gezicht">
              <a:extLst>
                <a:ext uri="{FF2B5EF4-FFF2-40B4-BE49-F238E27FC236}">
                  <a16:creationId xmlns:a16="http://schemas.microsoft.com/office/drawing/2014/main" id="{A912A09F-9823-3BB3-F615-DC5AD360826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85240" y="2249417"/>
              <a:ext cx="377485" cy="399756"/>
            </a:xfrm>
            <a:prstGeom prst="rect">
              <a:avLst/>
            </a:prstGeom>
          </p:spPr>
        </p:pic>
      </p:grpSp>
      <p:pic>
        <p:nvPicPr>
          <p:cNvPr id="4" name="Picture 2" descr="Hollandse Luchten | Projectpartners">
            <a:extLst>
              <a:ext uri="{FF2B5EF4-FFF2-40B4-BE49-F238E27FC236}">
                <a16:creationId xmlns:a16="http://schemas.microsoft.com/office/drawing/2014/main" id="{CFBAA483-59E0-BD70-6390-5C53E56F4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2201" y="-27883"/>
            <a:ext cx="2479799" cy="103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Koeien die naar de camera kijken">
            <a:extLst>
              <a:ext uri="{FF2B5EF4-FFF2-40B4-BE49-F238E27FC236}">
                <a16:creationId xmlns:a16="http://schemas.microsoft.com/office/drawing/2014/main" id="{A52A3D47-4F35-55D5-33AD-83248C448F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754" y="1392490"/>
            <a:ext cx="3788423" cy="24001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4294D9-17FB-C430-E223-330535EFE1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51914" y="3614737"/>
            <a:ext cx="4167515" cy="281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0396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EB9650-6DC5-9EC1-7CE0-32E4BB887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ep 33">
            <a:extLst>
              <a:ext uri="{FF2B5EF4-FFF2-40B4-BE49-F238E27FC236}">
                <a16:creationId xmlns:a16="http://schemas.microsoft.com/office/drawing/2014/main" id="{8CEF0040-8771-E062-F857-9B151D1FD67E}"/>
              </a:ext>
            </a:extLst>
          </p:cNvPr>
          <p:cNvGrpSpPr/>
          <p:nvPr/>
        </p:nvGrpSpPr>
        <p:grpSpPr>
          <a:xfrm>
            <a:off x="1128064" y="2154971"/>
            <a:ext cx="1625286" cy="2419507"/>
            <a:chOff x="9369754" y="3649720"/>
            <a:chExt cx="1203552" cy="1717034"/>
          </a:xfrm>
          <a:solidFill>
            <a:srgbClr val="E5F7FD"/>
          </a:solidFill>
        </p:grpSpPr>
        <p:pic>
          <p:nvPicPr>
            <p:cNvPr id="29" name="Graphic 28" descr="Vrouw met trui">
              <a:extLst>
                <a:ext uri="{FF2B5EF4-FFF2-40B4-BE49-F238E27FC236}">
                  <a16:creationId xmlns:a16="http://schemas.microsoft.com/office/drawing/2014/main" id="{D914E058-A45F-ACBD-BCF2-997D66FB2A6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369754" y="4257767"/>
              <a:ext cx="1203552" cy="1108987"/>
            </a:xfrm>
            <a:prstGeom prst="rect">
              <a:avLst/>
            </a:prstGeom>
          </p:spPr>
        </p:pic>
        <p:pic>
          <p:nvPicPr>
            <p:cNvPr id="31" name="Graphic 30" descr="Vrouw met paardenstaart">
              <a:extLst>
                <a:ext uri="{FF2B5EF4-FFF2-40B4-BE49-F238E27FC236}">
                  <a16:creationId xmlns:a16="http://schemas.microsoft.com/office/drawing/2014/main" id="{1EE1C221-793A-26CB-65D8-E131D4CA346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472839" y="3649720"/>
              <a:ext cx="762000" cy="752475"/>
            </a:xfrm>
            <a:prstGeom prst="rect">
              <a:avLst/>
            </a:prstGeom>
          </p:spPr>
        </p:pic>
        <p:pic>
          <p:nvPicPr>
            <p:cNvPr id="33" name="Graphic 32" descr="Pratend gezicht">
              <a:extLst>
                <a:ext uri="{FF2B5EF4-FFF2-40B4-BE49-F238E27FC236}">
                  <a16:creationId xmlns:a16="http://schemas.microsoft.com/office/drawing/2014/main" id="{DD94392C-13C6-33E1-1A98-ECEF3E043BE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853839" y="3938460"/>
              <a:ext cx="304800" cy="361950"/>
            </a:xfrm>
            <a:prstGeom prst="rect">
              <a:avLst/>
            </a:prstGeom>
          </p:spPr>
        </p:pic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53CC5556-9A3A-357B-FCD7-6D5811177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/>
              <a:t>Proef: stofdoek</a:t>
            </a:r>
          </a:p>
        </p:txBody>
      </p:sp>
      <p:pic>
        <p:nvPicPr>
          <p:cNvPr id="4" name="Picture 2" descr="Hollandse Luchten | Projectpartners">
            <a:extLst>
              <a:ext uri="{FF2B5EF4-FFF2-40B4-BE49-F238E27FC236}">
                <a16:creationId xmlns:a16="http://schemas.microsoft.com/office/drawing/2014/main" id="{F4B3D742-2B74-F015-11F3-6713AC522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2201" y="0"/>
            <a:ext cx="2479799" cy="103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 descr="Afbeelding met zwart, silhouet&#10;&#10;Door AI gegenereerde inhoud is mogelijk onjuist.">
            <a:extLst>
              <a:ext uri="{FF2B5EF4-FFF2-40B4-BE49-F238E27FC236}">
                <a16:creationId xmlns:a16="http://schemas.microsoft.com/office/drawing/2014/main" id="{254E8719-D61C-EF6F-498D-2BB6AC23F7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29"/>
          <a:stretch>
            <a:fillRect/>
          </a:stretch>
        </p:blipFill>
        <p:spPr>
          <a:xfrm>
            <a:off x="1" y="5012747"/>
            <a:ext cx="12191999" cy="1920240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F461C122-65FD-C26F-CA1A-A9575560C6FD}"/>
              </a:ext>
            </a:extLst>
          </p:cNvPr>
          <p:cNvSpPr txBox="1"/>
          <p:nvPr/>
        </p:nvSpPr>
        <p:spPr>
          <a:xfrm>
            <a:off x="3787921" y="1632101"/>
            <a:ext cx="6622303" cy="310854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indent="0">
              <a:buNone/>
            </a:pPr>
            <a:r>
              <a:rPr lang="nl-NL" sz="2800" b="1"/>
              <a:t>Stap 1:</a:t>
            </a:r>
            <a:r>
              <a:rPr lang="nl-NL" sz="2800"/>
              <a:t> Neem je witte zakdoek mee en doe het raam open. </a:t>
            </a:r>
          </a:p>
          <a:p>
            <a:pPr marL="0" indent="0">
              <a:buNone/>
            </a:pPr>
            <a:endParaRPr lang="nl-NL" sz="2800"/>
          </a:p>
          <a:p>
            <a:pPr marL="0" indent="0">
              <a:buNone/>
            </a:pPr>
            <a:r>
              <a:rPr lang="nl-NL" sz="2800" b="1"/>
              <a:t>Stap 2:</a:t>
            </a:r>
            <a:r>
              <a:rPr lang="nl-NL" sz="2800"/>
              <a:t> Veeg met het doekje ergens langs het raam. </a:t>
            </a:r>
            <a:endParaRPr lang="nl-NL" sz="2800">
              <a:ea typeface="Calibri"/>
              <a:cs typeface="Calibri"/>
            </a:endParaRPr>
          </a:p>
          <a:p>
            <a:pPr marL="0" indent="0">
              <a:buNone/>
            </a:pPr>
            <a:endParaRPr lang="nl-NL" sz="2800"/>
          </a:p>
          <a:p>
            <a:pPr marL="0" indent="0">
              <a:buNone/>
            </a:pPr>
            <a:r>
              <a:rPr lang="nl-NL" sz="2800" b="1"/>
              <a:t>Stap 3:</a:t>
            </a:r>
            <a:r>
              <a:rPr lang="nl-NL" sz="2800"/>
              <a:t> Kijk wat er gebeurt. </a:t>
            </a:r>
            <a:endParaRPr lang="nl-NL" sz="2800">
              <a:ea typeface="Calibri"/>
              <a:cs typeface="Calibri"/>
            </a:endParaRP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60A969C6-E553-F29D-11AB-4CFA36B035A2}"/>
              </a:ext>
            </a:extLst>
          </p:cNvPr>
          <p:cNvGrpSpPr/>
          <p:nvPr/>
        </p:nvGrpSpPr>
        <p:grpSpPr>
          <a:xfrm>
            <a:off x="1063226" y="2154973"/>
            <a:ext cx="2029285" cy="2313568"/>
            <a:chOff x="2703767" y="3185914"/>
            <a:chExt cx="2029285" cy="2313568"/>
          </a:xfrm>
        </p:grpSpPr>
        <p:pic>
          <p:nvPicPr>
            <p:cNvPr id="5" name="Graphic 4" descr="Man die hand opsteekt">
              <a:extLst>
                <a:ext uri="{FF2B5EF4-FFF2-40B4-BE49-F238E27FC236}">
                  <a16:creationId xmlns:a16="http://schemas.microsoft.com/office/drawing/2014/main" id="{C3337138-02D3-ED68-F1A6-97FEA352E1F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703767" y="3968845"/>
              <a:ext cx="2029285" cy="1530637"/>
            </a:xfrm>
            <a:prstGeom prst="rect">
              <a:avLst/>
            </a:prstGeom>
          </p:spPr>
        </p:pic>
        <p:pic>
          <p:nvPicPr>
            <p:cNvPr id="6" name="Graphic 5" descr="Vrouw met paardenstaart">
              <a:extLst>
                <a:ext uri="{FF2B5EF4-FFF2-40B4-BE49-F238E27FC236}">
                  <a16:creationId xmlns:a16="http://schemas.microsoft.com/office/drawing/2014/main" id="{0A623B0B-DF4A-2012-68EF-89D39277056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906731" y="3185914"/>
              <a:ext cx="1012634" cy="1069560"/>
            </a:xfrm>
            <a:prstGeom prst="rect">
              <a:avLst/>
            </a:prstGeom>
          </p:spPr>
        </p:pic>
        <p:pic>
          <p:nvPicPr>
            <p:cNvPr id="7" name="Graphic 6" descr="Blij gezicht">
              <a:extLst>
                <a:ext uri="{FF2B5EF4-FFF2-40B4-BE49-F238E27FC236}">
                  <a16:creationId xmlns:a16="http://schemas.microsoft.com/office/drawing/2014/main" id="{1CE5F1B8-7053-EA31-A75C-72E0E3EE63E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413048" y="3640664"/>
              <a:ext cx="405054" cy="4467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5265229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SharedContentType xmlns="Microsoft.SharePoint.Taxonomy.ContentTypeSync" SourceId="2137f917-9df2-4fce-b447-1341bd3a5c8c" ContentTypeId="0x0101009CC53F1521B6DD4AA3B50B9FA3175124" PreviousValue="false" LastSyncTimeStamp="2025-10-15T15:08:49.863Z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Kenmerk_x0020_gerelateerd_x0020_document_x002f_dossier xmlns="b651a5c8-18d1-4676-949b-b33c2c763b6d" xsi:nil="true"/>
    <eb6d96c7a39b4a82859d6395136e1d0d xmlns="b651a5c8-18d1-4676-949b-b33c2c763b6d">
      <Terms xmlns="http://schemas.microsoft.com/office/infopath/2007/PartnerControls"/>
    </eb6d96c7a39b4a82859d6395136e1d0d>
    <Postcode_x0020_relatie1 xmlns="b651a5c8-18d1-4676-949b-b33c2c763b6d" xsi:nil="true"/>
    <E-mail_x0020_relatie xmlns="b651a5c8-18d1-4676-949b-b33c2c763b6d" xsi:nil="true"/>
    <Openbaarheidsbeperking xmlns="b651a5c8-18d1-4676-949b-b33c2c763b6d" xsi:nil="true"/>
    <oba227f9df7b4adb9fb03e006e714027 xmlns="b651a5c8-18d1-4676-949b-b33c2c763b6d">
      <Terms xmlns="http://schemas.microsoft.com/office/infopath/2007/PartnerControls"/>
    </oba227f9df7b4adb9fb03e006e714027>
    <n6ae26952f94454485d08f7afa7634de xmlns="b651a5c8-18d1-4676-949b-b33c2c763b6d">
      <Terms xmlns="http://schemas.microsoft.com/office/infopath/2007/PartnerControls"/>
    </n6ae26952f94454485d08f7afa7634de>
    <Herkomstapplicatie xmlns="b651a5c8-18d1-4676-949b-b33c2c763b6d" xsi:nil="true"/>
    <Datum_x0020_vaststelling_x0020_integriteit xmlns="b651a5c8-18d1-4676-949b-b33c2c763b6d" xsi:nil="true"/>
    <Postbus_x002f_adres_x0020_relatie xmlns="b651a5c8-18d1-4676-949b-b33c2c763b6d" xsi:nil="true"/>
    <Uitgezonderd_x0020_van_x0020_vervanging xmlns="b651a5c8-18d1-4676-949b-b33c2c763b6d">false</Uitgezonderd_x0020_van_x0020_vervanging>
    <TaxCatchAll xmlns="b651a5c8-18d1-4676-949b-b33c2c763b6d">
      <Value>22</Value>
      <Value>1</Value>
    </TaxCatchAll>
    <Datum_x0020_ontvangst xmlns="b651a5c8-18d1-4676-949b-b33c2c763b6d" xsi:nil="true"/>
    <ic1e5ae45c78478e931e737a744a1309 xmlns="b651a5c8-18d1-4676-949b-b33c2c763b6d">
      <Terms xmlns="http://schemas.microsoft.com/office/infopath/2007/PartnerControls"/>
    </ic1e5ae45c78478e931e737a744a1309>
    <Ingangsdatum_x0020_geheimhouding xmlns="b651a5c8-18d1-4676-949b-b33c2c763b6d" xsi:nil="true"/>
    <Gebeurtenis_x0020_einde_x0020_geheimhouding xmlns="b651a5c8-18d1-4676-949b-b33c2c763b6d" xsi:nil="true"/>
    <l0143d74ac9f4375b5e53f3bf171c8eb xmlns="b651a5c8-18d1-4676-949b-b33c2c763b6d">
      <Terms xmlns="http://schemas.microsoft.com/office/infopath/2007/PartnerControls"/>
    </l0143d74ac9f4375b5e53f3bf171c8eb>
    <Traject-eind xmlns="b651a5c8-18d1-4676-949b-b33c2c763b6d" xsi:nil="true"/>
    <Ingangsdatum_x0020_openbaarmaking xmlns="b651a5c8-18d1-4676-949b-b33c2c763b6d" xsi:nil="true"/>
    <Naam_x0020_relatie xmlns="b651a5c8-18d1-4676-949b-b33c2c763b6d" xsi:nil="true"/>
    <Land_x0020_relatie1 xmlns="b651a5c8-18d1-4676-949b-b33c2c763b6d" xsi:nil="true"/>
    <j6fa90620fc745e8b82349fe5ebd2af6 xmlns="b651a5c8-18d1-4676-949b-b33c2c763b6d">
      <Terms xmlns="http://schemas.microsoft.com/office/infopath/2007/PartnerControls"/>
    </j6fa90620fc745e8b82349fe5ebd2af6>
    <dfa99505122e48579c24b43e3a44bd56 xmlns="b651a5c8-18d1-4676-949b-b33c2c763b6d">
      <Terms xmlns="http://schemas.microsoft.com/office/infopath/2007/PartnerControls"/>
    </dfa99505122e48579c24b43e3a44bd56>
    <Toelichting_x0020_integriteit1 xmlns="b651a5c8-18d1-4676-949b-b33c2c763b6d" xsi:nil="true"/>
    <cacfb565f8424c199369c1c3170d561c xmlns="b651a5c8-18d1-4676-949b-b33c2c763b6d">
      <Terms xmlns="http://schemas.microsoft.com/office/infopath/2007/PartnerControls">
        <TermInfo xmlns="http://schemas.microsoft.com/office/infopath/2007/PartnerControls">
          <TermName xmlns="http://schemas.microsoft.com/office/infopath/2007/PartnerControls">BEL</TermName>
          <TermId xmlns="http://schemas.microsoft.com/office/infopath/2007/PartnerControls">c91059a5-5bec-4650-ac06-8f778848b781</TermId>
        </TermInfo>
      </Terms>
    </cacfb565f8424c199369c1c3170d561c>
    <l198d4b554344fde9cd760def4ef28fe xmlns="b651a5c8-18d1-4676-949b-b33c2c763b6d">
      <Terms xmlns="http://schemas.microsoft.com/office/infopath/2007/PartnerControls"/>
    </l198d4b554344fde9cd760def4ef28fe>
    <Plaats_x0020_relatie xmlns="b651a5c8-18d1-4676-949b-b33c2c763b6d" xsi:nil="true"/>
    <Traject-start xmlns="b651a5c8-18d1-4676-949b-b33c2c763b6d" xsi:nil="true"/>
    <Kenmerk_x0020_afzender xmlns="b651a5c8-18d1-4676-949b-b33c2c763b6d" xsi:nil="true"/>
    <Datum_x0020_verzending xmlns="b651a5c8-18d1-4676-949b-b33c2c763b6d" xsi:nil="true"/>
    <Einddatum_x0020_geheimhouding xmlns="b651a5c8-18d1-4676-949b-b33c2c763b6d" xsi:nil="true"/>
    <Notitie_x0020_document xmlns="b651a5c8-18d1-4676-949b-b33c2c763b6d" xsi:nil="true"/>
    <Telefoonnummer_x0020_relatie xmlns="b651a5c8-18d1-4676-949b-b33c2c763b6d" xsi:nil="true"/>
    <cb0bc395e38145638a51dd612290f54d xmlns="b651a5c8-18d1-4676-949b-b33c2c763b6d">
      <Terms xmlns="http://schemas.microsoft.com/office/infopath/2007/PartnerControls"/>
    </cb0bc395e38145638a51dd612290f54d>
    <Datum_x0020_document xmlns="b651a5c8-18d1-4676-949b-b33c2c763b6d" xsi:nil="true"/>
    <Areaalcode xmlns="b651a5c8-18d1-4676-949b-b33c2c763b6d" xsi:nil="true"/>
    <Datum_x0020_migratie xmlns="b651a5c8-18d1-4676-949b-b33c2c763b6d" xsi:nil="true"/>
    <_dlc_DocId xmlns="d7a187d9-a854-4467-9103-8adc49ee9a7f">T7UU4HAJCMAW-323781019-1044</_dlc_DocId>
    <_dlc_DocIdUrl xmlns="d7a187d9-a854-4467-9103-8adc49ee9a7f">
      <Url>https://provincienoordholland.sharepoint.com/teams/traineespnh2024-2026/_layouts/15/DocIdRedir.aspx?ID=T7UU4HAJCMAW-323781019-1044</Url>
      <Description>T7UU4HAJCMAW-323781019-1044</Description>
    </_dlc_DocIdUrl>
    <Brusselopties xmlns="cce915e9-69c6-47a9-9ab3-4504756f65af" xsi:nil="true"/>
    <Categorie xmlns="cce915e9-69c6-47a9-9ab3-4504756f65af" xsi:nil="true"/>
    <Activiteiten xmlns="cce915e9-69c6-47a9-9ab3-4504756f65af" xsi:nil="true"/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Powerpoint presentatie" ma:contentTypeID="0x0101009CC53F1521B6DD4AA3B50B9FA317512400B47EA8F16896B24A8FBD9111BC436C7E" ma:contentTypeVersion="10" ma:contentTypeDescription="" ma:contentTypeScope="" ma:versionID="0a1292a02851b7c6ab4a1c599b4011a4">
  <xsd:schema xmlns:xsd="http://www.w3.org/2001/XMLSchema" xmlns:xs="http://www.w3.org/2001/XMLSchema" xmlns:p="http://schemas.microsoft.com/office/2006/metadata/properties" xmlns:ns2="b651a5c8-18d1-4676-949b-b33c2c763b6d" xmlns:ns3="d7a187d9-a854-4467-9103-8adc49ee9a7f" xmlns:ns4="cce915e9-69c6-47a9-9ab3-4504756f65af" targetNamespace="http://schemas.microsoft.com/office/2006/metadata/properties" ma:root="true" ma:fieldsID="3e91327facaae3df48949c8d64ae8b22" ns2:_="" ns3:_="" ns4:_="">
    <xsd:import namespace="b651a5c8-18d1-4676-949b-b33c2c763b6d"/>
    <xsd:import namespace="d7a187d9-a854-4467-9103-8adc49ee9a7f"/>
    <xsd:import namespace="cce915e9-69c6-47a9-9ab3-4504756f65af"/>
    <xsd:element name="properties">
      <xsd:complexType>
        <xsd:sequence>
          <xsd:element name="documentManagement">
            <xsd:complexType>
              <xsd:all>
                <xsd:element ref="ns2:Datum_x0020_ontvangst" minOccurs="0"/>
                <xsd:element ref="ns2:Datum_x0020_document" minOccurs="0"/>
                <xsd:element ref="ns2:Datum_x0020_verzending" minOccurs="0"/>
                <xsd:element ref="ns2:Kenmerk_x0020_afzender" minOccurs="0"/>
                <xsd:element ref="ns2:Naam_x0020_relatie" minOccurs="0"/>
                <xsd:element ref="ns2:Postbus_x002f_adres_x0020_relatie" minOccurs="0"/>
                <xsd:element ref="ns2:Postcode_x0020_relatie1" minOccurs="0"/>
                <xsd:element ref="ns2:Plaats_x0020_relatie" minOccurs="0"/>
                <xsd:element ref="ns2:Land_x0020_relatie1" minOccurs="0"/>
                <xsd:element ref="ns2:E-mail_x0020_relatie" minOccurs="0"/>
                <xsd:element ref="ns2:Telefoonnummer_x0020_relatie" minOccurs="0"/>
                <xsd:element ref="ns2:Kenmerk_x0020_gerelateerd_x0020_document_x002f_dossier" minOccurs="0"/>
                <xsd:element ref="ns2:Areaalcode" minOccurs="0"/>
                <xsd:element ref="ns2:Traject-start" minOccurs="0"/>
                <xsd:element ref="ns2:Traject-eind" minOccurs="0"/>
                <xsd:element ref="ns2:Ingangsdatum_x0020_geheimhouding" minOccurs="0"/>
                <xsd:element ref="ns2:Einddatum_x0020_geheimhouding" minOccurs="0"/>
                <xsd:element ref="ns2:Gebeurtenis_x0020_einde_x0020_geheimhouding" minOccurs="0"/>
                <xsd:element ref="ns2:Ingangsdatum_x0020_openbaarmaking" minOccurs="0"/>
                <xsd:element ref="ns2:Openbaarheidsbeperking" minOccurs="0"/>
                <xsd:element ref="ns2:Notitie_x0020_document" minOccurs="0"/>
                <xsd:element ref="ns2:Uitgezonderd_x0020_van_x0020_vervanging" minOccurs="0"/>
                <xsd:element ref="ns2:cb0bc395e38145638a51dd612290f54d" minOccurs="0"/>
                <xsd:element ref="ns2:j6fa90620fc745e8b82349fe5ebd2af6" minOccurs="0"/>
                <xsd:element ref="ns2:oba227f9df7b4adb9fb03e006e714027" minOccurs="0"/>
                <xsd:element ref="ns2:n6ae26952f94454485d08f7afa7634de" minOccurs="0"/>
                <xsd:element ref="ns2:eb6d96c7a39b4a82859d6395136e1d0d" minOccurs="0"/>
                <xsd:element ref="ns2:l0143d74ac9f4375b5e53f3bf171c8eb" minOccurs="0"/>
                <xsd:element ref="ns2:ic1e5ae45c78478e931e737a744a1309" minOccurs="0"/>
                <xsd:element ref="ns2:cacfb565f8424c199369c1c3170d561c" minOccurs="0"/>
                <xsd:element ref="ns2:dfa99505122e48579c24b43e3a44bd56" minOccurs="0"/>
                <xsd:element ref="ns2:Datum_x0020_migratie" minOccurs="0"/>
                <xsd:element ref="ns2:Herkomstapplicatie" minOccurs="0"/>
                <xsd:element ref="ns2:Toelichting_x0020_integriteit1" minOccurs="0"/>
                <xsd:element ref="ns2:l198d4b554344fde9cd760def4ef28fe" minOccurs="0"/>
                <xsd:element ref="ns2:Datum_x0020_vaststelling_x0020_integriteit" minOccurs="0"/>
                <xsd:element ref="ns2:TaxCatchAll" minOccurs="0"/>
                <xsd:element ref="ns2:TaxCatchAllLabel" minOccurs="0"/>
                <xsd:element ref="ns3:_dlc_DocId" minOccurs="0"/>
                <xsd:element ref="ns3:_dlc_DocIdUrl" minOccurs="0"/>
                <xsd:element ref="ns3:_dlc_DocIdPersistId" minOccurs="0"/>
                <xsd:element ref="ns4:Categorie" minOccurs="0"/>
                <xsd:element ref="ns4:Brusselopties" minOccurs="0"/>
                <xsd:element ref="ns4:Activiteit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51a5c8-18d1-4676-949b-b33c2c763b6d" elementFormDefault="qualified">
    <xsd:import namespace="http://schemas.microsoft.com/office/2006/documentManagement/types"/>
    <xsd:import namespace="http://schemas.microsoft.com/office/infopath/2007/PartnerControls"/>
    <xsd:element name="Datum_x0020_ontvangst" ma:index="5" nillable="true" ma:displayName="Datum ontvangst" ma:description="Datum van ontvangst van het ingekomen poststuk." ma:format="DateOnly" ma:internalName="Datum_x0020_ontvangst">
      <xsd:simpleType>
        <xsd:restriction base="dms:DateTime"/>
      </xsd:simpleType>
    </xsd:element>
    <xsd:element name="Datum_x0020_document" ma:index="6" nillable="true" ma:displayName="Datum document/poststuk" ma:description="Vul de datum zoals vermeld op het document in." ma:format="DateOnly" ma:internalName="Datum_x0020_document">
      <xsd:simpleType>
        <xsd:restriction base="dms:DateTime"/>
      </xsd:simpleType>
    </xsd:element>
    <xsd:element name="Datum_x0020_verzending" ma:index="7" nillable="true" ma:displayName="Datum verzending" ma:description="Datum van verzending van ingekomen en uitgaande post." ma:format="DateOnly" ma:internalName="Datum_x0020_verzending">
      <xsd:simpleType>
        <xsd:restriction base="dms:DateTime"/>
      </xsd:simpleType>
    </xsd:element>
    <xsd:element name="Kenmerk_x0020_afzender" ma:index="8" nillable="true" ma:displayName="Kenmerk afzender" ma:description="Het kenmerk dat een derde aan informatie heeft meegegeven." ma:internalName="Kenmerk_x0020_afzender">
      <xsd:simpleType>
        <xsd:restriction base="dms:Text">
          <xsd:maxLength value="255"/>
        </xsd:restriction>
      </xsd:simpleType>
    </xsd:element>
    <xsd:element name="Naam_x0020_relatie" ma:index="9" nillable="true" ma:displayName="Naam relatie" ma:description="Vul hier de persoon (voorletter + achternaam) of organisatie met evt. contactpersoon" ma:internalName="Naam_x0020_relatie">
      <xsd:simpleType>
        <xsd:restriction base="dms:Note">
          <xsd:maxLength value="255"/>
        </xsd:restriction>
      </xsd:simpleType>
    </xsd:element>
    <xsd:element name="Postbus_x002f_adres_x0020_relatie" ma:index="10" nillable="true" ma:displayName="Postbus/adres relatie" ma:description="" ma:internalName="Postbus_x002F_adres_x0020_relatie">
      <xsd:simpleType>
        <xsd:restriction base="dms:Text">
          <xsd:maxLength value="255"/>
        </xsd:restriction>
      </xsd:simpleType>
    </xsd:element>
    <xsd:element name="Postcode_x0020_relatie1" ma:index="11" nillable="true" ma:displayName="Postcode relatie" ma:internalName="Postcode_x0020_relatie1">
      <xsd:simpleType>
        <xsd:restriction base="dms:Text">
          <xsd:maxLength value="255"/>
        </xsd:restriction>
      </xsd:simpleType>
    </xsd:element>
    <xsd:element name="Plaats_x0020_relatie" ma:index="12" nillable="true" ma:displayName="Plaats relatie" ma:internalName="Plaats_x0020_relatie">
      <xsd:simpleType>
        <xsd:restriction base="dms:Text">
          <xsd:maxLength value="255"/>
        </xsd:restriction>
      </xsd:simpleType>
    </xsd:element>
    <xsd:element name="Land_x0020_relatie1" ma:index="13" nillable="true" ma:displayName="Land relatie" ma:internalName="Land_x0020_relatie1">
      <xsd:simpleType>
        <xsd:restriction base="dms:Text">
          <xsd:maxLength value="255"/>
        </xsd:restriction>
      </xsd:simpleType>
    </xsd:element>
    <xsd:element name="E-mail_x0020_relatie" ma:index="14" nillable="true" ma:displayName="E-mail relatie" ma:internalName="E_x002d_mail_x0020_relatie">
      <xsd:simpleType>
        <xsd:restriction base="dms:Text">
          <xsd:maxLength value="255"/>
        </xsd:restriction>
      </xsd:simpleType>
    </xsd:element>
    <xsd:element name="Telefoonnummer_x0020_relatie" ma:index="15" nillable="true" ma:displayName="Telefoonnummer relatie" ma:internalName="Telefoonnummer_x0020_relatie">
      <xsd:simpleType>
        <xsd:restriction base="dms:Text">
          <xsd:maxLength value="255"/>
        </xsd:restriction>
      </xsd:simpleType>
    </xsd:element>
    <xsd:element name="Kenmerk_x0020_gerelateerd_x0020_document_x002f_dossier" ma:index="18" nillable="true" ma:displayName="Kenmerk gerelateerd document/dossier" ma:internalName="Kenmerk_x0020_gerelateerd_x0020_document_x002F_dossier">
      <xsd:simpleType>
        <xsd:restriction base="dms:Text">
          <xsd:maxLength value="255"/>
        </xsd:restriction>
      </xsd:simpleType>
    </xsd:element>
    <xsd:element name="Areaalcode" ma:index="19" nillable="true" ma:displayName="Areaalcode" ma:internalName="Areaalcode">
      <xsd:simpleType>
        <xsd:restriction base="dms:Text">
          <xsd:maxLength value="255"/>
        </xsd:restriction>
      </xsd:simpleType>
    </xsd:element>
    <xsd:element name="Traject-start" ma:index="21" nillable="true" ma:displayName="Traject-start" ma:internalName="Traject_x002d_start">
      <xsd:simpleType>
        <xsd:restriction base="dms:Text">
          <xsd:maxLength value="255"/>
        </xsd:restriction>
      </xsd:simpleType>
    </xsd:element>
    <xsd:element name="Traject-eind" ma:index="22" nillable="true" ma:displayName="Traject-eind" ma:internalName="Traject_x002d_eind">
      <xsd:simpleType>
        <xsd:restriction base="dms:Text">
          <xsd:maxLength value="255"/>
        </xsd:restriction>
      </xsd:simpleType>
    </xsd:element>
    <xsd:element name="Ingangsdatum_x0020_geheimhouding" ma:index="23" nillable="true" ma:displayName="Ingangsdatum geheimhouding" ma:description="Vul de datum in waarop geheimhouding ingaat." ma:format="DateOnly" ma:internalName="Ingangsdatum_x0020_geheimhouding">
      <xsd:simpleType>
        <xsd:restriction base="dms:DateTime"/>
      </xsd:simpleType>
    </xsd:element>
    <xsd:element name="Einddatum_x0020_geheimhouding" ma:index="24" nillable="true" ma:displayName="Einddatum geheimhouding" ma:description="Vul de datum in waarop geheimhouding afloopt." ma:format="DateOnly" ma:internalName="Einddatum_x0020_geheimhouding">
      <xsd:simpleType>
        <xsd:restriction base="dms:DateTime"/>
      </xsd:simpleType>
    </xsd:element>
    <xsd:element name="Gebeurtenis_x0020_einde_x0020_geheimhouding" ma:index="25" nillable="true" ma:displayName="Gebeurtenis einde geheimhouding" ma:default="" ma:internalName="Gebeurtenis_x0020_einde_x0020_geheimhouding">
      <xsd:simpleType>
        <xsd:restriction base="dms:Text">
          <xsd:maxLength value="255"/>
        </xsd:restriction>
      </xsd:simpleType>
    </xsd:element>
    <xsd:element name="Ingangsdatum_x0020_openbaarmaking" ma:index="28" nillable="true" ma:displayName="Ingangsdatum openbaarmaking" ma:default="" ma:format="DateOnly" ma:internalName="Ingangsdatum_x0020_openbaarmaking">
      <xsd:simpleType>
        <xsd:restriction base="dms:DateTime"/>
      </xsd:simpleType>
    </xsd:element>
    <xsd:element name="Openbaarheidsbeperking" ma:index="30" nillable="true" ma:displayName="Openbaarheidsbeperking (aantal jaren)" ma:description="In jaren" ma:internalName="Openbaarheidsbeperking" ma:percentage="FALSE">
      <xsd:simpleType>
        <xsd:restriction base="dms:Number"/>
      </xsd:simpleType>
    </xsd:element>
    <xsd:element name="Notitie_x0020_document" ma:index="31" nillable="true" ma:displayName="Notities" ma:description="Notities over het document indien noodzakelijk." ma:internalName="Notitie_x0020_document">
      <xsd:simpleType>
        <xsd:restriction base="dms:Note">
          <xsd:maxLength value="255"/>
        </xsd:restriction>
      </xsd:simpleType>
    </xsd:element>
    <xsd:element name="Uitgezonderd_x0020_van_x0020_vervanging" ma:index="32" nillable="true" ma:displayName="Uitgezonderd van vervanging" ma:default="0" ma:description="" ma:internalName="Uitgezonderd_x0020_van_x0020_vervanging">
      <xsd:simpleType>
        <xsd:restriction base="dms:Boolean"/>
      </xsd:simpleType>
    </xsd:element>
    <xsd:element name="cb0bc395e38145638a51dd612290f54d" ma:index="34" nillable="true" ma:taxonomy="true" ma:internalName="cb0bc395e38145638a51dd612290f54d" ma:taxonomyFieldName="PNH_x002d_gebied" ma:displayName="Gebied/regio" ma:default="" ma:fieldId="{cb0bc395-e381-4563-8a51-dd612290f54d}" ma:taxonomyMulti="true" ma:sspId="2137f917-9df2-4fce-b447-1341bd3a5c8c" ma:termSetId="3c4da92d-c93b-4c88-912c-2ef8e8ce717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j6fa90620fc745e8b82349fe5ebd2af6" ma:index="35" nillable="true" ma:taxonomy="true" ma:internalName="j6fa90620fc745e8b82349fe5ebd2af6" ma:taxonomyFieldName="Kwalificatie_x0020_integriteit" ma:displayName="Kwalificatie integriteit" ma:readOnly="false" ma:default="" ma:fieldId="{36fa9062-0fc7-45e8-b823-49fe5ebd2af6}" ma:sspId="2137f917-9df2-4fce-b447-1341bd3a5c8c" ma:termSetId="0970a932-d222-42a2-b7b1-c764716dee5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ba227f9df7b4adb9fb03e006e714027" ma:index="38" nillable="true" ma:taxonomy="true" ma:internalName="oba227f9df7b4adb9fb03e006e714027" ma:taxonomyFieldName="Weg_x002d__x0020_vaarwegnummer" ma:displayName="Weg- vaarwegnummer" ma:default="" ma:fieldId="{8ba227f9-df7b-4adb-9fb0-3e006e714027}" ma:taxonomyMulti="true" ma:sspId="2137f917-9df2-4fce-b447-1341bd3a5c8c" ma:termSetId="b28dc8b3-b56b-4f5f-948d-8aa4beeefc3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6ae26952f94454485d08f7afa7634de" ma:index="39" nillable="true" ma:taxonomy="true" ma:internalName="n6ae26952f94454485d08f7afa7634de" ma:taxonomyFieldName="Gerelateerde_x0020_applicatie" ma:displayName="Naam gerelateerde applicatie" ma:default="" ma:fieldId="{76ae2695-2f94-4544-85d0-8f7afa7634de}" ma:sspId="2137f917-9df2-4fce-b447-1341bd3a5c8c" ma:termSetId="3e7c0c09-34b6-468d-9d22-b7177f27b69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b6d96c7a39b4a82859d6395136e1d0d" ma:index="41" nillable="true" ma:taxonomy="true" ma:internalName="eb6d96c7a39b4a82859d6395136e1d0d" ma:taxonomyFieldName="Documenttype" ma:displayName="Documenttype" ma:readOnly="false" ma:default="" ma:fieldId="{eb6d96c7-a39b-4a82-859d-6395136e1d0d}" ma:sspId="2137f917-9df2-4fce-b447-1341bd3a5c8c" ma:termSetId="4702c568-b1d3-4e70-b097-db046e340fe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l0143d74ac9f4375b5e53f3bf171c8eb" ma:index="42" nillable="true" ma:taxonomy="true" ma:internalName="l0143d74ac9f4375b5e53f3bf171c8eb" ma:taxonomyFieldName="Grondslag_x0020_voor_x0020_geheimhouding1" ma:displayName="Belang geheimhouding" ma:default="" ma:fieldId="{50143d74-ac9f-4375-b5e5-3f3bf171c8eb}" ma:sspId="2137f917-9df2-4fce-b447-1341bd3a5c8c" ma:termSetId="5403ddb3-66b7-4c11-9b55-7eb03d952a0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c1e5ae45c78478e931e737a744a1309" ma:index="45" nillable="true" ma:taxonomy="true" ma:internalName="ic1e5ae45c78478e931e737a744a1309" ma:taxonomyFieldName="Geheimhouding_x0020_opgelegd_x0020_door" ma:displayName="Geheimhouding opgelegd door" ma:default="" ma:fieldId="{2c1e5ae4-5c78-478e-931e-737a744a1309}" ma:sspId="2137f917-9df2-4fce-b447-1341bd3a5c8c" ma:termSetId="a2752ca8-540c-485b-889e-fb329f36b05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acfb565f8424c199369c1c3170d561c" ma:index="46" ma:taxonomy="true" ma:internalName="cacfb565f8424c199369c1c3170d561c" ma:taxonomyFieldName="Organisatieonderdeel" ma:displayName="Organisatieonderdeel" ma:readOnly="false" ma:default="" ma:fieldId="{cacfb565-f842-4c19-9369-c1c3170d561c}" ma:sspId="2137f917-9df2-4fce-b447-1341bd3a5c8c" ma:termSetId="b81dc232-8640-48f0-bc64-c4ee55a74d5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fa99505122e48579c24b43e3a44bd56" ma:index="47" nillable="true" ma:taxonomy="true" ma:internalName="dfa99505122e48579c24b43e3a44bd56" ma:taxonomyFieldName="Grondslag_x0020_openbaar" ma:displayName="Grondslag openbaar" ma:default="" ma:fieldId="{dfa99505-122e-4857-9c24-b43e3a44bd56}" ma:sspId="2137f917-9df2-4fce-b447-1341bd3a5c8c" ma:termSetId="3ff7e1b9-ce42-4fe0-8f36-5b4a4b7bd74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atum_x0020_migratie" ma:index="48" nillable="true" ma:displayName="Datum migratie" ma:description="Dit is de migratiedatum van het dossier/document." ma:format="DateOnly" ma:hidden="true" ma:internalName="Datum_x0020_migratie" ma:readOnly="false">
      <xsd:simpleType>
        <xsd:restriction base="dms:DateTime"/>
      </xsd:simpleType>
    </xsd:element>
    <xsd:element name="Herkomstapplicatie" ma:index="49" nillable="true" ma:displayName="Herkomstapplicatie" ma:description="Dit is de naam of het kenmerk van de applicatie waaruit het dossier/document is gemigreerd." ma:hidden="true" ma:internalName="Herkomstapplicatie" ma:readOnly="false">
      <xsd:simpleType>
        <xsd:restriction base="dms:Text">
          <xsd:maxLength value="255"/>
        </xsd:restriction>
      </xsd:simpleType>
    </xsd:element>
    <xsd:element name="Toelichting_x0020_integriteit1" ma:index="50" nillable="true" ma:displayName="Toelichting integriteit" ma:default="" ma:hidden="true" ma:internalName="Toelichting_x0020_integriteit1" ma:readOnly="false">
      <xsd:simpleType>
        <xsd:restriction base="dms:Text">
          <xsd:maxLength value="255"/>
        </xsd:restriction>
      </xsd:simpleType>
    </xsd:element>
    <xsd:element name="l198d4b554344fde9cd760def4ef28fe" ma:index="52" nillable="true" ma:taxonomy="true" ma:internalName="l198d4b554344fde9cd760def4ef28fe" ma:taxonomyFieldName="Status_x0020_document" ma:displayName="Status document" ma:default="" ma:fieldId="{5198d4b5-5434-4fde-9cd7-60def4ef28fe}" ma:taxonomyMulti="true" ma:sspId="2137f917-9df2-4fce-b447-1341bd3a5c8c" ma:termSetId="ea338add-1567-4ad0-aaeb-9d0c59afcbe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atum_x0020_vaststelling_x0020_integriteit" ma:index="53" nillable="true" ma:displayName="Datum vaststelling integriteit" ma:description="De datum waarop de kwalificatie van de integriteit is afgegeven." ma:format="DateOnly" ma:hidden="true" ma:internalName="Datum_x0020_vaststelling_x0020_integriteit" ma:readOnly="false">
      <xsd:simpleType>
        <xsd:restriction base="dms:DateTime"/>
      </xsd:simpleType>
    </xsd:element>
    <xsd:element name="TaxCatchAll" ma:index="54" nillable="true" ma:displayName="Taxonomy Catch All Column" ma:hidden="true" ma:list="{cf8d8403-ccef-41f0-89c9-602336989de2}" ma:internalName="TaxCatchAll" ma:showField="CatchAllData" ma:web="10739683-4ddf-42e8-932e-733d11b5957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55" nillable="true" ma:displayName="Taxonomy Catch All Column1" ma:hidden="true" ma:list="{cf8d8403-ccef-41f0-89c9-602336989de2}" ma:internalName="TaxCatchAllLabel" ma:readOnly="true" ma:showField="CatchAllDataLabel" ma:web="10739683-4ddf-42e8-932e-733d11b5957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a187d9-a854-4467-9103-8adc49ee9a7f" elementFormDefault="qualified">
    <xsd:import namespace="http://schemas.microsoft.com/office/2006/documentManagement/types"/>
    <xsd:import namespace="http://schemas.microsoft.com/office/infopath/2007/PartnerControls"/>
    <xsd:element name="_dlc_DocId" ma:index="56" nillable="true" ma:displayName="Waarde van de document-id" ma:description="De waarde van de document-id die aan dit item is toegewezen." ma:indexed="true" ma:internalName="_dlc_DocId" ma:readOnly="true">
      <xsd:simpleType>
        <xsd:restriction base="dms:Text"/>
      </xsd:simpleType>
    </xsd:element>
    <xsd:element name="_dlc_DocIdUrl" ma:index="57" nillable="true" ma:displayName="Document-id" ma:description="Permanente koppeling naar dit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58" nillable="true" ma:displayName="Id blijven behouden" ma:description="Id behouden tijdens toevoegen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e915e9-69c6-47a9-9ab3-4504756f65af" elementFormDefault="qualified">
    <xsd:import namespace="http://schemas.microsoft.com/office/2006/documentManagement/types"/>
    <xsd:import namespace="http://schemas.microsoft.com/office/infopath/2007/PartnerControls"/>
    <xsd:element name="Categorie" ma:index="59" nillable="true" ma:displayName="Categoriëen opdracht" ma:description="Categorieën groepsopdracht" ma:format="Dropdown" ma:internalName="Categorie" ma:readOnly="false">
      <xsd:simpleType>
        <xsd:restriction base="dms:Choice">
          <xsd:enumeration value="Administratief"/>
          <xsd:enumeration value="Opdrachtbeschrijving / plan van aanpak"/>
          <xsd:enumeration value="Onderzoek en literatuur"/>
          <xsd:enumeration value="Planning en tijdsmanagement"/>
          <xsd:enumeration value="Contact intern"/>
          <xsd:enumeration value="Contact extern"/>
        </xsd:restriction>
      </xsd:simpleType>
    </xsd:element>
    <xsd:element name="Brusselopties" ma:index="60" nillable="true" ma:displayName="Brussel opties" ma:format="Dropdown" ma:internalName="Brusselopties" ma:readOnly="false">
      <xsd:simpleType>
        <xsd:restriction base="dms:Choice">
          <xsd:enumeration value="Hotel"/>
          <xsd:enumeration value="Lunch, diner en borrel"/>
          <xsd:enumeration value="Informatie vorige jaren"/>
          <xsd:enumeration value="Fincanciën"/>
          <xsd:enumeration value="Transport"/>
          <xsd:enumeration value="Activiteiten / programma"/>
          <xsd:enumeration value="PZH Trainees"/>
          <xsd:enumeration value="Sprekers en gasten"/>
          <xsd:enumeration value="Overig"/>
        </xsd:restriction>
      </xsd:simpleType>
    </xsd:element>
    <xsd:element name="Activiteiten" ma:index="61" nillable="true" ma:displayName="Activiteiten" ma:format="Dropdown" ma:internalName="Activiteiten" ma:readOnly="false">
      <xsd:simpleType>
        <xsd:restriction base="dms:Choice">
          <xsd:enumeration value="Groepsopdracht 1 - Vitaal en gezond werken"/>
          <xsd:enumeration value="Brusselreis"/>
          <xsd:enumeration value="Ontwikkelcommissie"/>
          <xsd:enumeration value="Algemene zaken trainees"/>
          <xsd:enumeration value="Groepsopdracht 2 - Hollandse Luchten"/>
          <xsd:enumeration value="Trainingen Berenschot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3" ma:displayName="Inhoudstype"/>
        <xsd:element ref="dc:title" maxOccurs="1" ma:index="0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E08D6FC-F319-4A87-8438-8A91B65C41BD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10A79D52-16EB-4C3A-89E3-6899100C14C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EBFAEC3-62E9-4D0E-AB0D-2B1810BEEE90}">
  <ds:schemaRefs>
    <ds:schemaRef ds:uri="b651a5c8-18d1-4676-949b-b33c2c763b6d"/>
    <ds:schemaRef ds:uri="cce915e9-69c6-47a9-9ab3-4504756f65af"/>
    <ds:schemaRef ds:uri="d7a187d9-a854-4467-9103-8adc49ee9a7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C536E39E-B026-4F5B-A724-1BD2CE717FC7}">
  <ds:schemaRefs>
    <ds:schemaRef ds:uri="http://schemas.microsoft.com/sharepoint/events"/>
  </ds:schemaRefs>
</ds:datastoreItem>
</file>

<file path=customXml/itemProps5.xml><?xml version="1.0" encoding="utf-8"?>
<ds:datastoreItem xmlns:ds="http://schemas.openxmlformats.org/officeDocument/2006/customXml" ds:itemID="{A483DDB9-9DBB-4686-993F-24CF4216A274}">
  <ds:schemaRefs>
    <ds:schemaRef ds:uri="b651a5c8-18d1-4676-949b-b33c2c763b6d"/>
    <ds:schemaRef ds:uri="cce915e9-69c6-47a9-9ab3-4504756f65af"/>
    <ds:schemaRef ds:uri="d7a187d9-a854-4467-9103-8adc49ee9a7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5b4b5705-b4ff-46b5-8261-fc5f5f46f4b9}" enabled="1" method="Standard" siteId="{49f943ef-3ce2-42d2-b529-ea37741a617b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19</Slides>
  <Notes>18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Kantoorthema</vt:lpstr>
      <vt:lpstr>Wat zit er in de lucht?</vt:lpstr>
      <vt:lpstr>Even voorstellen:  wie zijn wij?</vt:lpstr>
      <vt:lpstr>Wat we vandaag gaan leren</vt:lpstr>
      <vt:lpstr>Zuurstof</vt:lpstr>
      <vt:lpstr>Wat is luchtvervuiling?</vt:lpstr>
      <vt:lpstr>Waar komt luchtvervuiling vandaan?</vt:lpstr>
      <vt:lpstr>Waar komt luchtvervuiling vandaan?</vt:lpstr>
      <vt:lpstr>Waar komt luchtvervuiling vandaan?</vt:lpstr>
      <vt:lpstr>Proef: stofdoek</vt:lpstr>
      <vt:lpstr>Proef: stofdoek</vt:lpstr>
      <vt:lpstr>Proef: wel of geen luchtvervuiling?</vt:lpstr>
      <vt:lpstr>Hoe wordt luchtvervuiling gemeten?</vt:lpstr>
      <vt:lpstr>Hoe wordt luchtvervuiling gemeten?</vt:lpstr>
      <vt:lpstr>Hoe staat het er nu voor met de luchtkwaliteit van Nederland?</vt:lpstr>
      <vt:lpstr>Gezondheid: waarom is schone lucht belangrijk?</vt:lpstr>
      <vt:lpstr>Gezondheid: waarom is schone lucht belangrijk?</vt:lpstr>
      <vt:lpstr>Maar hoe houden we de lucht nu schoon?</vt:lpstr>
      <vt:lpstr>Zuurstof</vt:lpstr>
      <vt:lpstr>Vragen?</vt:lpstr>
    </vt:vector>
  </TitlesOfParts>
  <Company>Provincie Noord-Holland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Ron Beliën</dc:creator>
  <cp:revision>1</cp:revision>
  <dcterms:created xsi:type="dcterms:W3CDTF">2024-02-28T07:32:13Z</dcterms:created>
  <dcterms:modified xsi:type="dcterms:W3CDTF">2026-04-22T11:40:46Z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0x0101009CC53F1521B6DD4AA3B50B9FA317512400B47EA8F16896B24A8FBD9111BC436C7E</vt:lpwstr>
  </property>
  <property fmtid="{D5CDD505-2E9C-101B-9397-08002B2CF9AE}" pid="3" name="Gerelateerde applicatie">
    <vt:lpwstr/>
  </property>
  <property fmtid="{D5CDD505-2E9C-101B-9397-08002B2CF9AE}" pid="4" name="n0473b643a634bdd9d0f8eb24a9f924c">
    <vt:lpwstr>In behandeling|4c7b17d3-99d4-47d2-96b3-f1007e31f881</vt:lpwstr>
  </property>
  <property fmtid="{D5CDD505-2E9C-101B-9397-08002B2CF9AE}" pid="5" name="Weg_x002d__x0020_vaarwegnummer">
    <vt:lpwstr/>
  </property>
  <property fmtid="{D5CDD505-2E9C-101B-9397-08002B2CF9AE}" pid="6" name="Status_x0020_document">
    <vt:lpwstr/>
  </property>
  <property fmtid="{D5CDD505-2E9C-101B-9397-08002B2CF9AE}" pid="7" name="Grondslag openbaar">
    <vt:lpwstr/>
  </property>
  <property fmtid="{D5CDD505-2E9C-101B-9397-08002B2CF9AE}" pid="8" name="Status document">
    <vt:lpwstr/>
  </property>
  <property fmtid="{D5CDD505-2E9C-101B-9397-08002B2CF9AE}" pid="9" name="Grondslag_x0020_voor_x0020_geheimhouding1">
    <vt:lpwstr/>
  </property>
  <property fmtid="{D5CDD505-2E9C-101B-9397-08002B2CF9AE}" pid="10" name="Weg- vaarwegnummer">
    <vt:lpwstr/>
  </property>
  <property fmtid="{D5CDD505-2E9C-101B-9397-08002B2CF9AE}" pid="11" name="Kwalificatie integriteit">
    <vt:lpwstr/>
  </property>
  <property fmtid="{D5CDD505-2E9C-101B-9397-08002B2CF9AE}" pid="12" name="Geheimhouding_x0020_opgelegd_x0020_door">
    <vt:lpwstr/>
  </property>
  <property fmtid="{D5CDD505-2E9C-101B-9397-08002B2CF9AE}" pid="13" name="Geheimhouding opgelegd door">
    <vt:lpwstr/>
  </property>
  <property fmtid="{D5CDD505-2E9C-101B-9397-08002B2CF9AE}" pid="14" name="PNH-gebied">
    <vt:lpwstr/>
  </property>
  <property fmtid="{D5CDD505-2E9C-101B-9397-08002B2CF9AE}" pid="15" name="Grondslag_x0020_openbaar">
    <vt:lpwstr/>
  </property>
  <property fmtid="{D5CDD505-2E9C-101B-9397-08002B2CF9AE}" pid="16" name="Kwalificatie_x0020_integriteit">
    <vt:lpwstr/>
  </property>
  <property fmtid="{D5CDD505-2E9C-101B-9397-08002B2CF9AE}" pid="17" name="Grondslag voor geheimhouding1">
    <vt:lpwstr/>
  </property>
  <property fmtid="{D5CDD505-2E9C-101B-9397-08002B2CF9AE}" pid="18" name="Gerelateerde_x0020_applicatie">
    <vt:lpwstr/>
  </property>
  <property fmtid="{D5CDD505-2E9C-101B-9397-08002B2CF9AE}" pid="19" name="Documenttype">
    <vt:lpwstr/>
  </property>
  <property fmtid="{D5CDD505-2E9C-101B-9397-08002B2CF9AE}" pid="20" name="PNH_x002d_gebied">
    <vt:lpwstr/>
  </property>
  <property fmtid="{D5CDD505-2E9C-101B-9397-08002B2CF9AE}" pid="21" name="af5ae35b54c84f09896a11b2dec84839">
    <vt:lpwstr/>
  </property>
  <property fmtid="{D5CDD505-2E9C-101B-9397-08002B2CF9AE}" pid="22" name="ge2120871af745b1ae0504045904b319">
    <vt:lpwstr/>
  </property>
  <property fmtid="{D5CDD505-2E9C-101B-9397-08002B2CF9AE}" pid="23" name="MediaServiceImageTags">
    <vt:lpwstr/>
  </property>
  <property fmtid="{D5CDD505-2E9C-101B-9397-08002B2CF9AE}" pid="24" name="PNHActiviteit">
    <vt:lpwstr/>
  </property>
  <property fmtid="{D5CDD505-2E9C-101B-9397-08002B2CF9AE}" pid="25" name="Domein">
    <vt:lpwstr/>
  </property>
  <property fmtid="{D5CDD505-2E9C-101B-9397-08002B2CF9AE}" pid="26" name="ncd4c9f9bf614d388b72eb91968d1b81">
    <vt:lpwstr/>
  </property>
  <property fmtid="{D5CDD505-2E9C-101B-9397-08002B2CF9AE}" pid="27" name="ad9c06bc15a3492eb529eb48ca2db363">
    <vt:lpwstr/>
  </property>
  <property fmtid="{D5CDD505-2E9C-101B-9397-08002B2CF9AE}" pid="28" name="gc0684d3c12b44f3a596ed170a775d7b">
    <vt:lpwstr/>
  </property>
  <property fmtid="{D5CDD505-2E9C-101B-9397-08002B2CF9AE}" pid="29" name="Status dossier">
    <vt:lpwstr>1;#In behandeling|4c7b17d3-99d4-47d2-96b3-f1007e31f881</vt:lpwstr>
  </property>
  <property fmtid="{D5CDD505-2E9C-101B-9397-08002B2CF9AE}" pid="30" name="Objectsoort">
    <vt:lpwstr/>
  </property>
  <property fmtid="{D5CDD505-2E9C-101B-9397-08002B2CF9AE}" pid="31" name="p5189299153b471dbe208a1382badc36">
    <vt:lpwstr/>
  </property>
  <property fmtid="{D5CDD505-2E9C-101B-9397-08002B2CF9AE}" pid="32" name="fc889d47b20d4b7eb23397d202ce916e">
    <vt:lpwstr/>
  </property>
  <property fmtid="{D5CDD505-2E9C-101B-9397-08002B2CF9AE}" pid="33" name="Soort_x0020_record">
    <vt:lpwstr/>
  </property>
  <property fmtid="{D5CDD505-2E9C-101B-9397-08002B2CF9AE}" pid="34" name="Aanvang_x0020_bewaartermijn">
    <vt:lpwstr/>
  </property>
  <property fmtid="{D5CDD505-2E9C-101B-9397-08002B2CF9AE}" pid="35" name="Toezichtsgebied">
    <vt:lpwstr/>
  </property>
  <property fmtid="{D5CDD505-2E9C-101B-9397-08002B2CF9AE}" pid="36" name="Type_x0020_aanbestedingsdossier">
    <vt:lpwstr/>
  </property>
  <property fmtid="{D5CDD505-2E9C-101B-9397-08002B2CF9AE}" pid="37" name="Projectfase">
    <vt:lpwstr/>
  </property>
  <property fmtid="{D5CDD505-2E9C-101B-9397-08002B2CF9AE}" pid="38" name="fb9bf6f430b7444982f92b4cc13cc59b">
    <vt:lpwstr/>
  </property>
  <property fmtid="{D5CDD505-2E9C-101B-9397-08002B2CF9AE}" pid="39" name="lcf76f155ced4ddcb4097134ff3c332f">
    <vt:lpwstr/>
  </property>
  <property fmtid="{D5CDD505-2E9C-101B-9397-08002B2CF9AE}" pid="40" name="dc72c89380db49daa673ce313ca9a274">
    <vt:lpwstr/>
  </property>
  <property fmtid="{D5CDD505-2E9C-101B-9397-08002B2CF9AE}" pid="41" name="Hoedanigheid">
    <vt:lpwstr/>
  </property>
  <property fmtid="{D5CDD505-2E9C-101B-9397-08002B2CF9AE}" pid="42" name="Uitkomst">
    <vt:lpwstr/>
  </property>
  <property fmtid="{D5CDD505-2E9C-101B-9397-08002B2CF9AE}" pid="43" name="e31121ba8f2448e0a4e586576f4bb073">
    <vt:lpwstr/>
  </property>
  <property fmtid="{D5CDD505-2E9C-101B-9397-08002B2CF9AE}" pid="44" name="o5875bba6424448f97b2d90a0067556d">
    <vt:lpwstr/>
  </property>
  <property fmtid="{D5CDD505-2E9C-101B-9397-08002B2CF9AE}" pid="45" name="Locatie_x0020_verplaatsen">
    <vt:lpwstr/>
  </property>
  <property fmtid="{D5CDD505-2E9C-101B-9397-08002B2CF9AE}" pid="46" name="Status_x0020_dossier">
    <vt:lpwstr>1;#In behandeling|4c7b17d3-99d4-47d2-96b3-f1007e31f881</vt:lpwstr>
  </property>
  <property fmtid="{D5CDD505-2E9C-101B-9397-08002B2CF9AE}" pid="47" name="m60a1d1c449c48bbbcc326f67337168b">
    <vt:lpwstr/>
  </property>
  <property fmtid="{D5CDD505-2E9C-101B-9397-08002B2CF9AE}" pid="48" name="Soort_x0020_toezicht">
    <vt:lpwstr/>
  </property>
  <property fmtid="{D5CDD505-2E9C-101B-9397-08002B2CF9AE}" pid="49" name="Beleidsthema">
    <vt:lpwstr/>
  </property>
  <property fmtid="{D5CDD505-2E9C-101B-9397-08002B2CF9AE}" pid="50" name="PNHBedrijfsproces">
    <vt:lpwstr/>
  </property>
  <property fmtid="{D5CDD505-2E9C-101B-9397-08002B2CF9AE}" pid="51" name="Projectactiviteit">
    <vt:lpwstr/>
  </property>
  <property fmtid="{D5CDD505-2E9C-101B-9397-08002B2CF9AE}" pid="52" name="e3b34194e53f42cda968a65aa076568b">
    <vt:lpwstr/>
  </property>
  <property fmtid="{D5CDD505-2E9C-101B-9397-08002B2CF9AE}" pid="53" name="g885bc7ff7c74afcad9e1f351ef621c8">
    <vt:lpwstr/>
  </property>
  <property fmtid="{D5CDD505-2E9C-101B-9397-08002B2CF9AE}" pid="54" name="j3178a27eff5453fac94614d7a6a9e08">
    <vt:lpwstr/>
  </property>
  <property fmtid="{D5CDD505-2E9C-101B-9397-08002B2CF9AE}" pid="55" name="Soort record">
    <vt:lpwstr/>
  </property>
  <property fmtid="{D5CDD505-2E9C-101B-9397-08002B2CF9AE}" pid="56" name="Aanvang bewaartermijn">
    <vt:lpwstr/>
  </property>
  <property fmtid="{D5CDD505-2E9C-101B-9397-08002B2CF9AE}" pid="57" name="Soort toezicht">
    <vt:lpwstr/>
  </property>
  <property fmtid="{D5CDD505-2E9C-101B-9397-08002B2CF9AE}" pid="58" name="Locatie verplaatsen">
    <vt:lpwstr/>
  </property>
  <property fmtid="{D5CDD505-2E9C-101B-9397-08002B2CF9AE}" pid="59" name="Type aanbestedingsdossier">
    <vt:lpwstr/>
  </property>
  <property fmtid="{D5CDD505-2E9C-101B-9397-08002B2CF9AE}" pid="60" name="_dlc_DocIdItemGuid">
    <vt:lpwstr>7dc249c0-195e-4b96-9700-02bbee1f0f01</vt:lpwstr>
  </property>
  <property fmtid="{D5CDD505-2E9C-101B-9397-08002B2CF9AE}" pid="61" name="Organisatieonderdeel">
    <vt:lpwstr>22</vt:lpwstr>
  </property>
</Properties>
</file>