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86" r:id="rId5"/>
  </p:sldMasterIdLst>
  <p:notesMasterIdLst>
    <p:notesMasterId r:id="rId56"/>
  </p:notesMasterIdLst>
  <p:sldIdLst>
    <p:sldId id="323" r:id="rId6"/>
    <p:sldId id="259" r:id="rId7"/>
    <p:sldId id="260" r:id="rId8"/>
    <p:sldId id="261" r:id="rId9"/>
    <p:sldId id="327" r:id="rId10"/>
    <p:sldId id="328" r:id="rId11"/>
    <p:sldId id="329" r:id="rId12"/>
    <p:sldId id="258" r:id="rId13"/>
    <p:sldId id="263" r:id="rId14"/>
    <p:sldId id="294" r:id="rId15"/>
    <p:sldId id="266" r:id="rId16"/>
    <p:sldId id="257" r:id="rId17"/>
    <p:sldId id="295" r:id="rId18"/>
    <p:sldId id="265" r:id="rId19"/>
    <p:sldId id="262" r:id="rId20"/>
    <p:sldId id="296" r:id="rId21"/>
    <p:sldId id="297" r:id="rId22"/>
    <p:sldId id="309" r:id="rId23"/>
    <p:sldId id="308" r:id="rId24"/>
    <p:sldId id="310" r:id="rId25"/>
    <p:sldId id="311" r:id="rId26"/>
    <p:sldId id="312" r:id="rId27"/>
    <p:sldId id="313" r:id="rId28"/>
    <p:sldId id="314" r:id="rId29"/>
    <p:sldId id="315" r:id="rId30"/>
    <p:sldId id="270" r:id="rId31"/>
    <p:sldId id="316" r:id="rId32"/>
    <p:sldId id="286" r:id="rId33"/>
    <p:sldId id="288" r:id="rId34"/>
    <p:sldId id="317" r:id="rId35"/>
    <p:sldId id="318" r:id="rId36"/>
    <p:sldId id="319" r:id="rId37"/>
    <p:sldId id="320" r:id="rId38"/>
    <p:sldId id="321" r:id="rId39"/>
    <p:sldId id="267" r:id="rId40"/>
    <p:sldId id="264" r:id="rId41"/>
    <p:sldId id="307" r:id="rId42"/>
    <p:sldId id="268" r:id="rId43"/>
    <p:sldId id="269" r:id="rId44"/>
    <p:sldId id="285" r:id="rId45"/>
    <p:sldId id="292" r:id="rId46"/>
    <p:sldId id="287" r:id="rId47"/>
    <p:sldId id="289" r:id="rId48"/>
    <p:sldId id="322" r:id="rId49"/>
    <p:sldId id="290" r:id="rId50"/>
    <p:sldId id="291" r:id="rId51"/>
    <p:sldId id="273" r:id="rId52"/>
    <p:sldId id="324" r:id="rId53"/>
    <p:sldId id="325" r:id="rId54"/>
    <p:sldId id="326" r:id="rId55"/>
  </p:sldIdLst>
  <p:sldSz cx="24384000" cy="13716000"/>
  <p:notesSz cx="7315200" cy="9601200"/>
  <p:defaultTex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ctr" defTabSz="821531">
      <a:lnSpc>
        <a:spcPct val="100000"/>
      </a:lnSpc>
      <a:spcBef>
        <a:spcPts val="0"/>
      </a:spcBef>
      <a:spcAft>
        <a:spcPts val="0"/>
      </a:spcAft>
      <a:buClrTx/>
      <a:buSzTx/>
      <a:buFontTx/>
      <a:buNone/>
      <a:defRPr sz="3000" b="0" i="0" u="none" strike="noStrike" cap="none" spc="0">
        <a:ln>
          <a:noFill/>
        </a:ln>
        <a:solidFill>
          <a:srgbClr val="000000"/>
        </a:solidFill>
        <a:latin typeface="Waax Medium"/>
        <a:ea typeface="Waax Medium"/>
        <a:cs typeface="Waax Medium"/>
      </a:defRPr>
    </a:lvl1pPr>
    <a:lvl2pPr marL="0" marR="0" indent="342900" algn="ctr" defTabSz="821531">
      <a:lnSpc>
        <a:spcPct val="100000"/>
      </a:lnSpc>
      <a:spcBef>
        <a:spcPts val="0"/>
      </a:spcBef>
      <a:spcAft>
        <a:spcPts val="0"/>
      </a:spcAft>
      <a:buClrTx/>
      <a:buSzTx/>
      <a:buFontTx/>
      <a:buNone/>
      <a:defRPr sz="3000" b="0" i="0" u="none" strike="noStrike" cap="none" spc="0">
        <a:ln>
          <a:noFill/>
        </a:ln>
        <a:solidFill>
          <a:srgbClr val="000000"/>
        </a:solidFill>
        <a:latin typeface="Waax Medium"/>
        <a:ea typeface="Waax Medium"/>
        <a:cs typeface="Waax Medium"/>
      </a:defRPr>
    </a:lvl2pPr>
    <a:lvl3pPr marL="0" marR="0" indent="685800" algn="ctr" defTabSz="821531">
      <a:lnSpc>
        <a:spcPct val="100000"/>
      </a:lnSpc>
      <a:spcBef>
        <a:spcPts val="0"/>
      </a:spcBef>
      <a:spcAft>
        <a:spcPts val="0"/>
      </a:spcAft>
      <a:buClrTx/>
      <a:buSzTx/>
      <a:buFontTx/>
      <a:buNone/>
      <a:defRPr sz="3000" b="0" i="0" u="none" strike="noStrike" cap="none" spc="0">
        <a:ln>
          <a:noFill/>
        </a:ln>
        <a:solidFill>
          <a:srgbClr val="000000"/>
        </a:solidFill>
        <a:latin typeface="Waax Medium"/>
        <a:ea typeface="Waax Medium"/>
        <a:cs typeface="Waax Medium"/>
      </a:defRPr>
    </a:lvl3pPr>
    <a:lvl4pPr marL="0" marR="0" indent="1028700" algn="ctr" defTabSz="821531">
      <a:lnSpc>
        <a:spcPct val="100000"/>
      </a:lnSpc>
      <a:spcBef>
        <a:spcPts val="0"/>
      </a:spcBef>
      <a:spcAft>
        <a:spcPts val="0"/>
      </a:spcAft>
      <a:buClrTx/>
      <a:buSzTx/>
      <a:buFontTx/>
      <a:buNone/>
      <a:defRPr sz="3000" b="0" i="0" u="none" strike="noStrike" cap="none" spc="0">
        <a:ln>
          <a:noFill/>
        </a:ln>
        <a:solidFill>
          <a:srgbClr val="000000"/>
        </a:solidFill>
        <a:latin typeface="Waax Medium"/>
        <a:ea typeface="Waax Medium"/>
        <a:cs typeface="Waax Medium"/>
      </a:defRPr>
    </a:lvl4pPr>
    <a:lvl5pPr marL="0" marR="0" indent="1371600" algn="ctr" defTabSz="821531">
      <a:lnSpc>
        <a:spcPct val="100000"/>
      </a:lnSpc>
      <a:spcBef>
        <a:spcPts val="0"/>
      </a:spcBef>
      <a:spcAft>
        <a:spcPts val="0"/>
      </a:spcAft>
      <a:buClrTx/>
      <a:buSzTx/>
      <a:buFontTx/>
      <a:buNone/>
      <a:defRPr sz="3000" b="0" i="0" u="none" strike="noStrike" cap="none" spc="0">
        <a:ln>
          <a:noFill/>
        </a:ln>
        <a:solidFill>
          <a:srgbClr val="000000"/>
        </a:solidFill>
        <a:latin typeface="Waax Medium"/>
        <a:ea typeface="Waax Medium"/>
        <a:cs typeface="Waax Medium"/>
      </a:defRPr>
    </a:lvl5pPr>
    <a:lvl6pPr marL="0" marR="0" indent="1714500" algn="ctr" defTabSz="821531">
      <a:lnSpc>
        <a:spcPct val="100000"/>
      </a:lnSpc>
      <a:spcBef>
        <a:spcPts val="0"/>
      </a:spcBef>
      <a:spcAft>
        <a:spcPts val="0"/>
      </a:spcAft>
      <a:buClrTx/>
      <a:buSzTx/>
      <a:buFontTx/>
      <a:buNone/>
      <a:defRPr sz="3000" b="0" i="0" u="none" strike="noStrike" cap="none" spc="0">
        <a:ln>
          <a:noFill/>
        </a:ln>
        <a:solidFill>
          <a:srgbClr val="000000"/>
        </a:solidFill>
        <a:latin typeface="Waax Medium"/>
        <a:ea typeface="Waax Medium"/>
        <a:cs typeface="Waax Medium"/>
      </a:defRPr>
    </a:lvl6pPr>
    <a:lvl7pPr marL="0" marR="0" indent="2057400" algn="ctr" defTabSz="821531">
      <a:lnSpc>
        <a:spcPct val="100000"/>
      </a:lnSpc>
      <a:spcBef>
        <a:spcPts val="0"/>
      </a:spcBef>
      <a:spcAft>
        <a:spcPts val="0"/>
      </a:spcAft>
      <a:buClrTx/>
      <a:buSzTx/>
      <a:buFontTx/>
      <a:buNone/>
      <a:defRPr sz="3000" b="0" i="0" u="none" strike="noStrike" cap="none" spc="0">
        <a:ln>
          <a:noFill/>
        </a:ln>
        <a:solidFill>
          <a:srgbClr val="000000"/>
        </a:solidFill>
        <a:latin typeface="Waax Medium"/>
        <a:ea typeface="Waax Medium"/>
        <a:cs typeface="Waax Medium"/>
      </a:defRPr>
    </a:lvl7pPr>
    <a:lvl8pPr marL="0" marR="0" indent="2400300" algn="ctr" defTabSz="821531">
      <a:lnSpc>
        <a:spcPct val="100000"/>
      </a:lnSpc>
      <a:spcBef>
        <a:spcPts val="0"/>
      </a:spcBef>
      <a:spcAft>
        <a:spcPts val="0"/>
      </a:spcAft>
      <a:buClrTx/>
      <a:buSzTx/>
      <a:buFontTx/>
      <a:buNone/>
      <a:defRPr sz="3000" b="0" i="0" u="none" strike="noStrike" cap="none" spc="0">
        <a:ln>
          <a:noFill/>
        </a:ln>
        <a:solidFill>
          <a:srgbClr val="000000"/>
        </a:solidFill>
        <a:latin typeface="Waax Medium"/>
        <a:ea typeface="Waax Medium"/>
        <a:cs typeface="Waax Medium"/>
      </a:defRPr>
    </a:lvl8pPr>
    <a:lvl9pPr marL="0" marR="0" indent="2743200" algn="ctr" defTabSz="821531">
      <a:lnSpc>
        <a:spcPct val="100000"/>
      </a:lnSpc>
      <a:spcBef>
        <a:spcPts val="0"/>
      </a:spcBef>
      <a:spcAft>
        <a:spcPts val="0"/>
      </a:spcAft>
      <a:buClrTx/>
      <a:buSzTx/>
      <a:buFontTx/>
      <a:buNone/>
      <a:defRPr sz="3000" b="0" i="0" u="none" strike="noStrike" cap="none" spc="0">
        <a:ln>
          <a:noFill/>
        </a:ln>
        <a:solidFill>
          <a:srgbClr val="000000"/>
        </a:solidFill>
        <a:latin typeface="Waax Medium"/>
        <a:ea typeface="Waax Medium"/>
        <a:cs typeface="Waax Medium"/>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D044D7-433D-4E9D-A766-F5A0626C2567}" v="49" dt="2024-10-04T12:35:33.748"/>
    <p1510:client id="{DDAB0E4C-3A88-486C-B3DB-5C215E30559A}" v="7" dt="2024-10-04T09:23:30.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55" autoAdjust="0"/>
    <p:restoredTop sz="94568"/>
  </p:normalViewPr>
  <p:slideViewPr>
    <p:cSldViewPr>
      <p:cViewPr varScale="1">
        <p:scale>
          <a:sx n="31" d="100"/>
          <a:sy n="31" d="100"/>
        </p:scale>
        <p:origin x="64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ster Volten" userId="15db2463-ff85-4c96-958f-93ab7657375b" providerId="ADAL" clId="{DDAB0E4C-3A88-486C-B3DB-5C215E30559A}"/>
    <pc:docChg chg="modSld">
      <pc:chgData name="Hester Volten" userId="15db2463-ff85-4c96-958f-93ab7657375b" providerId="ADAL" clId="{DDAB0E4C-3A88-486C-B3DB-5C215E30559A}" dt="2024-10-04T09:23:30.813" v="6" actId="1076"/>
      <pc:docMkLst>
        <pc:docMk/>
      </pc:docMkLst>
      <pc:sldChg chg="addSp modSp mod">
        <pc:chgData name="Hester Volten" userId="15db2463-ff85-4c96-958f-93ab7657375b" providerId="ADAL" clId="{DDAB0E4C-3A88-486C-B3DB-5C215E30559A}" dt="2024-10-04T09:23:30.813" v="6" actId="1076"/>
        <pc:sldMkLst>
          <pc:docMk/>
          <pc:sldMk cId="2699131259" sldId="287"/>
        </pc:sldMkLst>
        <pc:picChg chg="add mod">
          <ac:chgData name="Hester Volten" userId="15db2463-ff85-4c96-958f-93ab7657375b" providerId="ADAL" clId="{DDAB0E4C-3A88-486C-B3DB-5C215E30559A}" dt="2024-10-04T09:23:30.813" v="6" actId="1076"/>
          <ac:picMkLst>
            <pc:docMk/>
            <pc:sldMk cId="2699131259" sldId="287"/>
            <ac:picMk id="3" creationId="{AB919208-6399-1E73-353A-4D23C49A545C}"/>
          </ac:picMkLst>
        </pc:picChg>
      </pc:sldChg>
    </pc:docChg>
  </pc:docChgLst>
  <pc:docChgLst>
    <pc:chgData name="Eline Verhoeven" userId="dd8680c1-3a06-4516-8e78-d1ce03bd96ff" providerId="ADAL" clId="{3CD044D7-433D-4E9D-A766-F5A0626C2567}"/>
    <pc:docChg chg="undo custSel addSld delSld modSld sldOrd modNotesMaster">
      <pc:chgData name="Eline Verhoeven" userId="dd8680c1-3a06-4516-8e78-d1ce03bd96ff" providerId="ADAL" clId="{3CD044D7-433D-4E9D-A766-F5A0626C2567}" dt="2024-10-04T12:35:43.419" v="2370" actId="47"/>
      <pc:docMkLst>
        <pc:docMk/>
      </pc:docMkLst>
      <pc:sldChg chg="del">
        <pc:chgData name="Eline Verhoeven" userId="dd8680c1-3a06-4516-8e78-d1ce03bd96ff" providerId="ADAL" clId="{3CD044D7-433D-4E9D-A766-F5A0626C2567}" dt="2024-10-04T11:57:34.153" v="2363" actId="47"/>
        <pc:sldMkLst>
          <pc:docMk/>
          <pc:sldMk cId="0" sldId="256"/>
        </pc:sldMkLst>
      </pc:sldChg>
      <pc:sldChg chg="ord">
        <pc:chgData name="Eline Verhoeven" userId="dd8680c1-3a06-4516-8e78-d1ce03bd96ff" providerId="ADAL" clId="{3CD044D7-433D-4E9D-A766-F5A0626C2567}" dt="2024-10-04T11:10:41.660" v="2343"/>
        <pc:sldMkLst>
          <pc:docMk/>
          <pc:sldMk cId="0" sldId="267"/>
        </pc:sldMkLst>
      </pc:sldChg>
      <pc:sldChg chg="modSp mod">
        <pc:chgData name="Eline Verhoeven" userId="dd8680c1-3a06-4516-8e78-d1ce03bd96ff" providerId="ADAL" clId="{3CD044D7-433D-4E9D-A766-F5A0626C2567}" dt="2024-10-04T11:09:32.134" v="2318" actId="27636"/>
        <pc:sldMkLst>
          <pc:docMk/>
          <pc:sldMk cId="1045341182" sldId="270"/>
        </pc:sldMkLst>
        <pc:spChg chg="mod">
          <ac:chgData name="Eline Verhoeven" userId="dd8680c1-3a06-4516-8e78-d1ce03bd96ff" providerId="ADAL" clId="{3CD044D7-433D-4E9D-A766-F5A0626C2567}" dt="2024-10-04T11:09:32.134" v="2318" actId="27636"/>
          <ac:spMkLst>
            <pc:docMk/>
            <pc:sldMk cId="1045341182" sldId="270"/>
            <ac:spMk id="5" creationId="{4B1AE80F-A1D7-DF44-6454-C9D96C136095}"/>
          </ac:spMkLst>
        </pc:spChg>
      </pc:sldChg>
      <pc:sldChg chg="del">
        <pc:chgData name="Eline Verhoeven" userId="dd8680c1-3a06-4516-8e78-d1ce03bd96ff" providerId="ADAL" clId="{3CD044D7-433D-4E9D-A766-F5A0626C2567}" dt="2024-10-04T11:58:11.424" v="2365" actId="47"/>
        <pc:sldMkLst>
          <pc:docMk/>
          <pc:sldMk cId="4097962726" sldId="278"/>
        </pc:sldMkLst>
      </pc:sldChg>
      <pc:sldChg chg="del">
        <pc:chgData name="Eline Verhoeven" userId="dd8680c1-3a06-4516-8e78-d1ce03bd96ff" providerId="ADAL" clId="{3CD044D7-433D-4E9D-A766-F5A0626C2567}" dt="2024-10-04T11:58:15.289" v="2367" actId="47"/>
        <pc:sldMkLst>
          <pc:docMk/>
          <pc:sldMk cId="1661320916" sldId="279"/>
        </pc:sldMkLst>
      </pc:sldChg>
      <pc:sldChg chg="del">
        <pc:chgData name="Eline Verhoeven" userId="dd8680c1-3a06-4516-8e78-d1ce03bd96ff" providerId="ADAL" clId="{3CD044D7-433D-4E9D-A766-F5A0626C2567}" dt="2024-10-04T11:58:13.843" v="2366" actId="47"/>
        <pc:sldMkLst>
          <pc:docMk/>
          <pc:sldMk cId="3384811645" sldId="281"/>
        </pc:sldMkLst>
      </pc:sldChg>
      <pc:sldChg chg="del">
        <pc:chgData name="Eline Verhoeven" userId="dd8680c1-3a06-4516-8e78-d1ce03bd96ff" providerId="ADAL" clId="{3CD044D7-433D-4E9D-A766-F5A0626C2567}" dt="2024-10-04T12:35:43.419" v="2370" actId="47"/>
        <pc:sldMkLst>
          <pc:docMk/>
          <pc:sldMk cId="379008203" sldId="283"/>
        </pc:sldMkLst>
      </pc:sldChg>
      <pc:sldChg chg="modSp new del mod">
        <pc:chgData name="Eline Verhoeven" userId="dd8680c1-3a06-4516-8e78-d1ce03bd96ff" providerId="ADAL" clId="{3CD044D7-433D-4E9D-A766-F5A0626C2567}" dt="2024-10-04T08:28:31.915" v="55" actId="47"/>
        <pc:sldMkLst>
          <pc:docMk/>
          <pc:sldMk cId="2135669226" sldId="284"/>
        </pc:sldMkLst>
        <pc:spChg chg="mod">
          <ac:chgData name="Eline Verhoeven" userId="dd8680c1-3a06-4516-8e78-d1ce03bd96ff" providerId="ADAL" clId="{3CD044D7-433D-4E9D-A766-F5A0626C2567}" dt="2024-10-04T08:27:03.447" v="2" actId="14100"/>
          <ac:spMkLst>
            <pc:docMk/>
            <pc:sldMk cId="2135669226" sldId="284"/>
            <ac:spMk id="2" creationId="{0E8CC38B-714B-7379-C4B7-1D036805CEB2}"/>
          </ac:spMkLst>
        </pc:spChg>
      </pc:sldChg>
      <pc:sldChg chg="modSp add mod">
        <pc:chgData name="Eline Verhoeven" userId="dd8680c1-3a06-4516-8e78-d1ce03bd96ff" providerId="ADAL" clId="{3CD044D7-433D-4E9D-A766-F5A0626C2567}" dt="2024-10-04T08:28:37.928" v="57" actId="113"/>
        <pc:sldMkLst>
          <pc:docMk/>
          <pc:sldMk cId="3396919685" sldId="285"/>
        </pc:sldMkLst>
        <pc:spChg chg="mod">
          <ac:chgData name="Eline Verhoeven" userId="dd8680c1-3a06-4516-8e78-d1ce03bd96ff" providerId="ADAL" clId="{3CD044D7-433D-4E9D-A766-F5A0626C2567}" dt="2024-10-04T08:28:37.928" v="57" actId="113"/>
          <ac:spMkLst>
            <pc:docMk/>
            <pc:sldMk cId="3396919685" sldId="285"/>
            <ac:spMk id="2128577988" creationId="{00000000-0000-0000-0000-000000000000}"/>
          </ac:spMkLst>
        </pc:spChg>
      </pc:sldChg>
      <pc:sldChg chg="addSp delSp modSp add del mod">
        <pc:chgData name="Eline Verhoeven" userId="dd8680c1-3a06-4516-8e78-d1ce03bd96ff" providerId="ADAL" clId="{3CD044D7-433D-4E9D-A766-F5A0626C2567}" dt="2024-10-04T09:57:42.691" v="2270" actId="47"/>
        <pc:sldMkLst>
          <pc:docMk/>
          <pc:sldMk cId="4055430855" sldId="286"/>
        </pc:sldMkLst>
        <pc:spChg chg="add del mod">
          <ac:chgData name="Eline Verhoeven" userId="dd8680c1-3a06-4516-8e78-d1ce03bd96ff" providerId="ADAL" clId="{3CD044D7-433D-4E9D-A766-F5A0626C2567}" dt="2024-10-04T08:28:56.361" v="61" actId="478"/>
          <ac:spMkLst>
            <pc:docMk/>
            <pc:sldMk cId="4055430855" sldId="286"/>
            <ac:spMk id="3" creationId="{B59AD04F-D297-AAE4-2B7F-98B4F25E1F12}"/>
          </ac:spMkLst>
        </pc:spChg>
        <pc:spChg chg="mod">
          <ac:chgData name="Eline Verhoeven" userId="dd8680c1-3a06-4516-8e78-d1ce03bd96ff" providerId="ADAL" clId="{3CD044D7-433D-4E9D-A766-F5A0626C2567}" dt="2024-10-04T08:28:26.338" v="53" actId="20577"/>
          <ac:spMkLst>
            <pc:docMk/>
            <pc:sldMk cId="4055430855" sldId="286"/>
            <ac:spMk id="378" creationId="{00000000-0000-0000-0000-000000000000}"/>
          </ac:spMkLst>
        </pc:spChg>
        <pc:spChg chg="mod">
          <ac:chgData name="Eline Verhoeven" userId="dd8680c1-3a06-4516-8e78-d1ce03bd96ff" providerId="ADAL" clId="{3CD044D7-433D-4E9D-A766-F5A0626C2567}" dt="2024-10-04T09:56:11.340" v="2265" actId="5793"/>
          <ac:spMkLst>
            <pc:docMk/>
            <pc:sldMk cId="4055430855" sldId="286"/>
            <ac:spMk id="379" creationId="{00000000-0000-0000-0000-000000000000}"/>
          </ac:spMkLst>
        </pc:spChg>
        <pc:graphicFrameChg chg="add del modGraphic">
          <ac:chgData name="Eline Verhoeven" userId="dd8680c1-3a06-4516-8e78-d1ce03bd96ff" providerId="ADAL" clId="{3CD044D7-433D-4E9D-A766-F5A0626C2567}" dt="2024-10-04T08:31:34.771" v="69" actId="1032"/>
          <ac:graphicFrameMkLst>
            <pc:docMk/>
            <pc:sldMk cId="4055430855" sldId="286"/>
            <ac:graphicFrameMk id="4" creationId="{015507E3-7D7C-5A1A-D76B-0966513814BB}"/>
          </ac:graphicFrameMkLst>
        </pc:graphicFrameChg>
        <pc:picChg chg="add mod">
          <ac:chgData name="Eline Verhoeven" userId="dd8680c1-3a06-4516-8e78-d1ce03bd96ff" providerId="ADAL" clId="{3CD044D7-433D-4E9D-A766-F5A0626C2567}" dt="2024-10-04T09:55:54.754" v="2261" actId="1076"/>
          <ac:picMkLst>
            <pc:docMk/>
            <pc:sldMk cId="4055430855" sldId="286"/>
            <ac:picMk id="6" creationId="{D35CDA7F-03B6-5F54-B76B-7D27C4C03FB2}"/>
          </ac:picMkLst>
        </pc:picChg>
        <pc:picChg chg="add mod">
          <ac:chgData name="Eline Verhoeven" userId="dd8680c1-3a06-4516-8e78-d1ce03bd96ff" providerId="ADAL" clId="{3CD044D7-433D-4E9D-A766-F5A0626C2567}" dt="2024-10-04T09:56:04.466" v="2262" actId="1076"/>
          <ac:picMkLst>
            <pc:docMk/>
            <pc:sldMk cId="4055430855" sldId="286"/>
            <ac:picMk id="7" creationId="{24C75675-0878-B921-1F7A-4181D59F1C35}"/>
          </ac:picMkLst>
        </pc:picChg>
      </pc:sldChg>
      <pc:sldChg chg="addSp delSp modSp add mod modNotesTx">
        <pc:chgData name="Eline Verhoeven" userId="dd8680c1-3a06-4516-8e78-d1ce03bd96ff" providerId="ADAL" clId="{3CD044D7-433D-4E9D-A766-F5A0626C2567}" dt="2024-10-04T08:46:48.418" v="804" actId="21"/>
        <pc:sldMkLst>
          <pc:docMk/>
          <pc:sldMk cId="2699131259" sldId="287"/>
        </pc:sldMkLst>
        <pc:spChg chg="add mod">
          <ac:chgData name="Eline Verhoeven" userId="dd8680c1-3a06-4516-8e78-d1ce03bd96ff" providerId="ADAL" clId="{3CD044D7-433D-4E9D-A766-F5A0626C2567}" dt="2024-10-04T08:46:22.855" v="800" actId="5793"/>
          <ac:spMkLst>
            <pc:docMk/>
            <pc:sldMk cId="2699131259" sldId="287"/>
            <ac:spMk id="2" creationId="{1445E0AC-CD00-BED0-83E2-5DC4C9BCE0B3}"/>
          </ac:spMkLst>
        </pc:spChg>
        <pc:spChg chg="mod">
          <ac:chgData name="Eline Verhoeven" userId="dd8680c1-3a06-4516-8e78-d1ce03bd96ff" providerId="ADAL" clId="{3CD044D7-433D-4E9D-A766-F5A0626C2567}" dt="2024-10-04T08:38:11.755" v="141" actId="20577"/>
          <ac:spMkLst>
            <pc:docMk/>
            <pc:sldMk cId="2699131259" sldId="287"/>
            <ac:spMk id="378" creationId="{00000000-0000-0000-0000-000000000000}"/>
          </ac:spMkLst>
        </pc:spChg>
        <pc:spChg chg="del mod">
          <ac:chgData name="Eline Verhoeven" userId="dd8680c1-3a06-4516-8e78-d1ce03bd96ff" providerId="ADAL" clId="{3CD044D7-433D-4E9D-A766-F5A0626C2567}" dt="2024-10-04T08:29:12.689" v="67" actId="478"/>
          <ac:spMkLst>
            <pc:docMk/>
            <pc:sldMk cId="2699131259" sldId="287"/>
            <ac:spMk id="379" creationId="{00000000-0000-0000-0000-000000000000}"/>
          </ac:spMkLst>
        </pc:spChg>
        <pc:picChg chg="add del mod">
          <ac:chgData name="Eline Verhoeven" userId="dd8680c1-3a06-4516-8e78-d1ce03bd96ff" providerId="ADAL" clId="{3CD044D7-433D-4E9D-A766-F5A0626C2567}" dt="2024-10-04T08:46:48.418" v="804" actId="21"/>
          <ac:picMkLst>
            <pc:docMk/>
            <pc:sldMk cId="2699131259" sldId="287"/>
            <ac:picMk id="3" creationId="{11E86AE3-A53A-BEF4-B680-5A93F6FF36ED}"/>
          </ac:picMkLst>
        </pc:picChg>
      </pc:sldChg>
      <pc:sldChg chg="delSp new del mod">
        <pc:chgData name="Eline Verhoeven" userId="dd8680c1-3a06-4516-8e78-d1ce03bd96ff" providerId="ADAL" clId="{3CD044D7-433D-4E9D-A766-F5A0626C2567}" dt="2024-10-04T08:48:08.353" v="810" actId="47"/>
        <pc:sldMkLst>
          <pc:docMk/>
          <pc:sldMk cId="449874059" sldId="288"/>
        </pc:sldMkLst>
        <pc:spChg chg="del">
          <ac:chgData name="Eline Verhoeven" userId="dd8680c1-3a06-4516-8e78-d1ce03bd96ff" providerId="ADAL" clId="{3CD044D7-433D-4E9D-A766-F5A0626C2567}" dt="2024-10-04T08:47:27.477" v="808" actId="478"/>
          <ac:spMkLst>
            <pc:docMk/>
            <pc:sldMk cId="449874059" sldId="288"/>
            <ac:spMk id="2" creationId="{36C7DC0D-4452-AFF6-D556-802C74AF0D5C}"/>
          </ac:spMkLst>
        </pc:spChg>
      </pc:sldChg>
      <pc:sldChg chg="modSp add mod modAnim">
        <pc:chgData name="Eline Verhoeven" userId="dd8680c1-3a06-4516-8e78-d1ce03bd96ff" providerId="ADAL" clId="{3CD044D7-433D-4E9D-A766-F5A0626C2567}" dt="2024-10-04T10:00:11.283" v="2290"/>
        <pc:sldMkLst>
          <pc:docMk/>
          <pc:sldMk cId="518224103" sldId="289"/>
        </pc:sldMkLst>
        <pc:spChg chg="mod">
          <ac:chgData name="Eline Verhoeven" userId="dd8680c1-3a06-4516-8e78-d1ce03bd96ff" providerId="ADAL" clId="{3CD044D7-433D-4E9D-A766-F5A0626C2567}" dt="2024-10-04T09:58:43.699" v="2278" actId="1076"/>
          <ac:spMkLst>
            <pc:docMk/>
            <pc:sldMk cId="518224103" sldId="289"/>
            <ac:spMk id="2" creationId="{1445E0AC-CD00-BED0-83E2-5DC4C9BCE0B3}"/>
          </ac:spMkLst>
        </pc:spChg>
        <pc:spChg chg="mod">
          <ac:chgData name="Eline Verhoeven" userId="dd8680c1-3a06-4516-8e78-d1ce03bd96ff" providerId="ADAL" clId="{3CD044D7-433D-4E9D-A766-F5A0626C2567}" dt="2024-10-04T09:58:53.058" v="2280" actId="1076"/>
          <ac:spMkLst>
            <pc:docMk/>
            <pc:sldMk cId="518224103" sldId="289"/>
            <ac:spMk id="378" creationId="{00000000-0000-0000-0000-000000000000}"/>
          </ac:spMkLst>
        </pc:spChg>
      </pc:sldChg>
      <pc:sldChg chg="modSp add mod modAnim">
        <pc:chgData name="Eline Verhoeven" userId="dd8680c1-3a06-4516-8e78-d1ce03bd96ff" providerId="ADAL" clId="{3CD044D7-433D-4E9D-A766-F5A0626C2567}" dt="2024-10-04T10:00:36.582" v="2294"/>
        <pc:sldMkLst>
          <pc:docMk/>
          <pc:sldMk cId="2400895580" sldId="290"/>
        </pc:sldMkLst>
        <pc:spChg chg="mod">
          <ac:chgData name="Eline Verhoeven" userId="dd8680c1-3a06-4516-8e78-d1ce03bd96ff" providerId="ADAL" clId="{3CD044D7-433D-4E9D-A766-F5A0626C2567}" dt="2024-10-04T09:59:44.794" v="2285" actId="20577"/>
          <ac:spMkLst>
            <pc:docMk/>
            <pc:sldMk cId="2400895580" sldId="290"/>
            <ac:spMk id="2" creationId="{1445E0AC-CD00-BED0-83E2-5DC4C9BCE0B3}"/>
          </ac:spMkLst>
        </pc:spChg>
        <pc:spChg chg="mod">
          <ac:chgData name="Eline Verhoeven" userId="dd8680c1-3a06-4516-8e78-d1ce03bd96ff" providerId="ADAL" clId="{3CD044D7-433D-4E9D-A766-F5A0626C2567}" dt="2024-10-04T09:59:30.612" v="2283" actId="1076"/>
          <ac:spMkLst>
            <pc:docMk/>
            <pc:sldMk cId="2400895580" sldId="290"/>
            <ac:spMk id="378" creationId="{00000000-0000-0000-0000-000000000000}"/>
          </ac:spMkLst>
        </pc:spChg>
      </pc:sldChg>
      <pc:sldChg chg="addSp delSp modSp new mod ord setBg modAnim">
        <pc:chgData name="Eline Verhoeven" userId="dd8680c1-3a06-4516-8e78-d1ce03bd96ff" providerId="ADAL" clId="{3CD044D7-433D-4E9D-A766-F5A0626C2567}" dt="2024-10-04T10:01:57.674" v="2316" actId="1076"/>
        <pc:sldMkLst>
          <pc:docMk/>
          <pc:sldMk cId="4007270999" sldId="291"/>
        </pc:sldMkLst>
        <pc:spChg chg="del">
          <ac:chgData name="Eline Verhoeven" userId="dd8680c1-3a06-4516-8e78-d1ce03bd96ff" providerId="ADAL" clId="{3CD044D7-433D-4E9D-A766-F5A0626C2567}" dt="2024-10-04T09:01:30.241" v="1508" actId="478"/>
          <ac:spMkLst>
            <pc:docMk/>
            <pc:sldMk cId="4007270999" sldId="291"/>
            <ac:spMk id="2" creationId="{67B478B6-1A07-8BB7-A862-3718838BCA5B}"/>
          </ac:spMkLst>
        </pc:spChg>
        <pc:spChg chg="add mod">
          <ac:chgData name="Eline Verhoeven" userId="dd8680c1-3a06-4516-8e78-d1ce03bd96ff" providerId="ADAL" clId="{3CD044D7-433D-4E9D-A766-F5A0626C2567}" dt="2024-10-04T09:14:33.782" v="2231" actId="207"/>
          <ac:spMkLst>
            <pc:docMk/>
            <pc:sldMk cId="4007270999" sldId="291"/>
            <ac:spMk id="4" creationId="{B7B33E55-DCF2-C32A-772E-FE0F706C47E9}"/>
          </ac:spMkLst>
        </pc:spChg>
        <pc:spChg chg="add mod">
          <ac:chgData name="Eline Verhoeven" userId="dd8680c1-3a06-4516-8e78-d1ce03bd96ff" providerId="ADAL" clId="{3CD044D7-433D-4E9D-A766-F5A0626C2567}" dt="2024-10-04T10:01:31.855" v="2306" actId="14100"/>
          <ac:spMkLst>
            <pc:docMk/>
            <pc:sldMk cId="4007270999" sldId="291"/>
            <ac:spMk id="5" creationId="{F1EE5B06-9A51-8B24-2DD9-700C392AD3E9}"/>
          </ac:spMkLst>
        </pc:spChg>
        <pc:spChg chg="add mod">
          <ac:chgData name="Eline Verhoeven" userId="dd8680c1-3a06-4516-8e78-d1ce03bd96ff" providerId="ADAL" clId="{3CD044D7-433D-4E9D-A766-F5A0626C2567}" dt="2024-10-04T10:01:53.397" v="2315" actId="1076"/>
          <ac:spMkLst>
            <pc:docMk/>
            <pc:sldMk cId="4007270999" sldId="291"/>
            <ac:spMk id="6" creationId="{41C89E71-1153-2F99-23B2-ED5883BFBEF9}"/>
          </ac:spMkLst>
        </pc:spChg>
        <pc:spChg chg="add mod">
          <ac:chgData name="Eline Verhoeven" userId="dd8680c1-3a06-4516-8e78-d1ce03bd96ff" providerId="ADAL" clId="{3CD044D7-433D-4E9D-A766-F5A0626C2567}" dt="2024-10-04T09:04:55.237" v="1845" actId="20577"/>
          <ac:spMkLst>
            <pc:docMk/>
            <pc:sldMk cId="4007270999" sldId="291"/>
            <ac:spMk id="7" creationId="{9779E4E3-DCC6-B48F-0A92-8C5A3E506060}"/>
          </ac:spMkLst>
        </pc:spChg>
        <pc:spChg chg="add mod">
          <ac:chgData name="Eline Verhoeven" userId="dd8680c1-3a06-4516-8e78-d1ce03bd96ff" providerId="ADAL" clId="{3CD044D7-433D-4E9D-A766-F5A0626C2567}" dt="2024-10-04T10:01:51.740" v="2314" actId="1076"/>
          <ac:spMkLst>
            <pc:docMk/>
            <pc:sldMk cId="4007270999" sldId="291"/>
            <ac:spMk id="8" creationId="{B3B3F011-1B14-4E1E-C0C3-A9A6FD496200}"/>
          </ac:spMkLst>
        </pc:spChg>
        <pc:spChg chg="add mod">
          <ac:chgData name="Eline Verhoeven" userId="dd8680c1-3a06-4516-8e78-d1ce03bd96ff" providerId="ADAL" clId="{3CD044D7-433D-4E9D-A766-F5A0626C2567}" dt="2024-10-04T10:01:57.674" v="2316" actId="1076"/>
          <ac:spMkLst>
            <pc:docMk/>
            <pc:sldMk cId="4007270999" sldId="291"/>
            <ac:spMk id="9" creationId="{AFE5EEC0-0AAA-7FA4-99DB-03772585492D}"/>
          </ac:spMkLst>
        </pc:spChg>
      </pc:sldChg>
      <pc:sldChg chg="addSp modSp add mod">
        <pc:chgData name="Eline Verhoeven" userId="dd8680c1-3a06-4516-8e78-d1ce03bd96ff" providerId="ADAL" clId="{3CD044D7-433D-4E9D-A766-F5A0626C2567}" dt="2024-10-04T09:58:06.820" v="2276" actId="1076"/>
        <pc:sldMkLst>
          <pc:docMk/>
          <pc:sldMk cId="607980716" sldId="292"/>
        </pc:sldMkLst>
        <pc:spChg chg="mod">
          <ac:chgData name="Eline Verhoeven" userId="dd8680c1-3a06-4516-8e78-d1ce03bd96ff" providerId="ADAL" clId="{3CD044D7-433D-4E9D-A766-F5A0626C2567}" dt="2024-10-04T09:58:06.820" v="2276" actId="1076"/>
          <ac:spMkLst>
            <pc:docMk/>
            <pc:sldMk cId="607980716" sldId="292"/>
            <ac:spMk id="2128577988" creationId="{00000000-0000-0000-0000-000000000000}"/>
          </ac:spMkLst>
        </pc:spChg>
        <pc:picChg chg="add mod">
          <ac:chgData name="Eline Verhoeven" userId="dd8680c1-3a06-4516-8e78-d1ce03bd96ff" providerId="ADAL" clId="{3CD044D7-433D-4E9D-A766-F5A0626C2567}" dt="2024-10-04T09:56:44.071" v="2268"/>
          <ac:picMkLst>
            <pc:docMk/>
            <pc:sldMk cId="607980716" sldId="292"/>
            <ac:picMk id="2" creationId="{C1AEAE7A-B226-C4A4-ECB8-78F980ED2476}"/>
          </ac:picMkLst>
        </pc:picChg>
      </pc:sldChg>
      <pc:sldChg chg="modSp new del mod ord">
        <pc:chgData name="Eline Verhoeven" userId="dd8680c1-3a06-4516-8e78-d1ce03bd96ff" providerId="ADAL" clId="{3CD044D7-433D-4E9D-A766-F5A0626C2567}" dt="2024-10-04T11:10:38.764" v="2341" actId="47"/>
        <pc:sldMkLst>
          <pc:docMk/>
          <pc:sldMk cId="835866318" sldId="293"/>
        </pc:sldMkLst>
        <pc:spChg chg="mod">
          <ac:chgData name="Eline Verhoeven" userId="dd8680c1-3a06-4516-8e78-d1ce03bd96ff" providerId="ADAL" clId="{3CD044D7-433D-4E9D-A766-F5A0626C2567}" dt="2024-10-04T11:09:55.245" v="2340" actId="20577"/>
          <ac:spMkLst>
            <pc:docMk/>
            <pc:sldMk cId="835866318" sldId="293"/>
            <ac:spMk id="2" creationId="{A7E572E8-D0DE-1935-FFE4-C4868FEF90D2}"/>
          </ac:spMkLst>
        </pc:spChg>
      </pc:sldChg>
      <pc:sldChg chg="modSp mod">
        <pc:chgData name="Eline Verhoeven" userId="dd8680c1-3a06-4516-8e78-d1ce03bd96ff" providerId="ADAL" clId="{3CD044D7-433D-4E9D-A766-F5A0626C2567}" dt="2024-10-04T11:09:32.159" v="2320" actId="27636"/>
        <pc:sldMkLst>
          <pc:docMk/>
          <pc:sldMk cId="436878705" sldId="307"/>
        </pc:sldMkLst>
        <pc:spChg chg="mod">
          <ac:chgData name="Eline Verhoeven" userId="dd8680c1-3a06-4516-8e78-d1ce03bd96ff" providerId="ADAL" clId="{3CD044D7-433D-4E9D-A766-F5A0626C2567}" dt="2024-10-04T11:09:32.159" v="2320" actId="27636"/>
          <ac:spMkLst>
            <pc:docMk/>
            <pc:sldMk cId="436878705" sldId="307"/>
            <ac:spMk id="3" creationId="{B247675B-4456-A9F0-1A39-FFAC9217DD49}"/>
          </ac:spMkLst>
        </pc:spChg>
      </pc:sldChg>
      <pc:sldChg chg="modSp mod">
        <pc:chgData name="Eline Verhoeven" userId="dd8680c1-3a06-4516-8e78-d1ce03bd96ff" providerId="ADAL" clId="{3CD044D7-433D-4E9D-A766-F5A0626C2567}" dt="2024-10-04T11:09:32.153" v="2319" actId="27636"/>
        <pc:sldMkLst>
          <pc:docMk/>
          <pc:sldMk cId="1981277994" sldId="321"/>
        </pc:sldMkLst>
        <pc:spChg chg="mod">
          <ac:chgData name="Eline Verhoeven" userId="dd8680c1-3a06-4516-8e78-d1ce03bd96ff" providerId="ADAL" clId="{3CD044D7-433D-4E9D-A766-F5A0626C2567}" dt="2024-10-04T11:09:32.153" v="2319" actId="27636"/>
          <ac:spMkLst>
            <pc:docMk/>
            <pc:sldMk cId="1981277994" sldId="321"/>
            <ac:spMk id="3" creationId="{30797B8B-C1D8-5735-E128-1B56A700C33C}"/>
          </ac:spMkLst>
        </pc:spChg>
      </pc:sldChg>
      <pc:sldChg chg="modSp add mod">
        <pc:chgData name="Eline Verhoeven" userId="dd8680c1-3a06-4516-8e78-d1ce03bd96ff" providerId="ADAL" clId="{3CD044D7-433D-4E9D-A766-F5A0626C2567}" dt="2024-10-04T11:13:20.918" v="2361" actId="20577"/>
        <pc:sldMkLst>
          <pc:docMk/>
          <pc:sldMk cId="3381408515" sldId="322"/>
        </pc:sldMkLst>
        <pc:spChg chg="mod">
          <ac:chgData name="Eline Verhoeven" userId="dd8680c1-3a06-4516-8e78-d1ce03bd96ff" providerId="ADAL" clId="{3CD044D7-433D-4E9D-A766-F5A0626C2567}" dt="2024-10-04T11:13:20.918" v="2361" actId="20577"/>
          <ac:spMkLst>
            <pc:docMk/>
            <pc:sldMk cId="3381408515" sldId="322"/>
            <ac:spMk id="957996892" creationId="{00000000-0000-0000-0000-000000000000}"/>
          </ac:spMkLst>
        </pc:spChg>
      </pc:sldChg>
      <pc:sldChg chg="add">
        <pc:chgData name="Eline Verhoeven" userId="dd8680c1-3a06-4516-8e78-d1ce03bd96ff" providerId="ADAL" clId="{3CD044D7-433D-4E9D-A766-F5A0626C2567}" dt="2024-10-04T11:57:30.404" v="2362"/>
        <pc:sldMkLst>
          <pc:docMk/>
          <pc:sldMk cId="0" sldId="323"/>
        </pc:sldMkLst>
      </pc:sldChg>
      <pc:sldChg chg="add">
        <pc:chgData name="Eline Verhoeven" userId="dd8680c1-3a06-4516-8e78-d1ce03bd96ff" providerId="ADAL" clId="{3CD044D7-433D-4E9D-A766-F5A0626C2567}" dt="2024-10-04T11:58:06.500" v="2364"/>
        <pc:sldMkLst>
          <pc:docMk/>
          <pc:sldMk cId="702976437" sldId="324"/>
        </pc:sldMkLst>
      </pc:sldChg>
      <pc:sldChg chg="add">
        <pc:chgData name="Eline Verhoeven" userId="dd8680c1-3a06-4516-8e78-d1ce03bd96ff" providerId="ADAL" clId="{3CD044D7-433D-4E9D-A766-F5A0626C2567}" dt="2024-10-04T11:58:06.500" v="2364"/>
        <pc:sldMkLst>
          <pc:docMk/>
          <pc:sldMk cId="100209158" sldId="325"/>
        </pc:sldMkLst>
      </pc:sldChg>
      <pc:sldChg chg="add">
        <pc:chgData name="Eline Verhoeven" userId="dd8680c1-3a06-4516-8e78-d1ce03bd96ff" providerId="ADAL" clId="{3CD044D7-433D-4E9D-A766-F5A0626C2567}" dt="2024-10-04T11:58:06.500" v="2364"/>
        <pc:sldMkLst>
          <pc:docMk/>
          <pc:sldMk cId="386848757" sldId="326"/>
        </pc:sldMkLst>
      </pc:sldChg>
      <pc:sldChg chg="add">
        <pc:chgData name="Eline Verhoeven" userId="dd8680c1-3a06-4516-8e78-d1ce03bd96ff" providerId="ADAL" clId="{3CD044D7-433D-4E9D-A766-F5A0626C2567}" dt="2024-10-04T12:35:33.746" v="2369"/>
        <pc:sldMkLst>
          <pc:docMk/>
          <pc:sldMk cId="175232590" sldId="327"/>
        </pc:sldMkLst>
      </pc:sldChg>
      <pc:sldChg chg="add">
        <pc:chgData name="Eline Verhoeven" userId="dd8680c1-3a06-4516-8e78-d1ce03bd96ff" providerId="ADAL" clId="{3CD044D7-433D-4E9D-A766-F5A0626C2567}" dt="2024-10-04T12:35:33.746" v="2369"/>
        <pc:sldMkLst>
          <pc:docMk/>
          <pc:sldMk cId="1618013133" sldId="328"/>
        </pc:sldMkLst>
      </pc:sldChg>
      <pc:sldChg chg="add">
        <pc:chgData name="Eline Verhoeven" userId="dd8680c1-3a06-4516-8e78-d1ce03bd96ff" providerId="ADAL" clId="{3CD044D7-433D-4E9D-A766-F5A0626C2567}" dt="2024-10-04T12:35:33.746" v="2369"/>
        <pc:sldMkLst>
          <pc:docMk/>
          <pc:sldMk cId="4242541714" sldId="329"/>
        </pc:sldMkLst>
      </pc:sldChg>
      <pc:sldMasterChg chg="delSldLayout">
        <pc:chgData name="Eline Verhoeven" userId="dd8680c1-3a06-4516-8e78-d1ce03bd96ff" providerId="ADAL" clId="{3CD044D7-433D-4E9D-A766-F5A0626C2567}" dt="2024-10-04T11:58:15.289" v="2367" actId="47"/>
        <pc:sldMasterMkLst>
          <pc:docMk/>
          <pc:sldMasterMk cId="0" sldId="2147483648"/>
        </pc:sldMasterMkLst>
        <pc:sldLayoutChg chg="del">
          <pc:chgData name="Eline Verhoeven" userId="dd8680c1-3a06-4516-8e78-d1ce03bd96ff" providerId="ADAL" clId="{3CD044D7-433D-4E9D-A766-F5A0626C2567}" dt="2024-10-04T11:58:15.289" v="2367" actId="47"/>
          <pc:sldLayoutMkLst>
            <pc:docMk/>
            <pc:sldMasterMk cId="0" sldId="2147483648"/>
            <pc:sldLayoutMk cId="0" sldId="21474836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169920" cy="481172"/>
          </a:xfrm>
          <a:prstGeom prst="rect">
            <a:avLst/>
          </a:prstGeom>
        </p:spPr>
        <p:txBody>
          <a:bodyPr vert="horz" lIns="40599" tIns="20300" rIns="40599" bIns="20300" rtlCol="0"/>
          <a:lstStyle>
            <a:lvl1pPr algn="l">
              <a:defRPr sz="500"/>
            </a:lvl1pPr>
          </a:lstStyle>
          <a:p>
            <a:endParaRPr lang="nl-NL"/>
          </a:p>
        </p:txBody>
      </p:sp>
      <p:sp>
        <p:nvSpPr>
          <p:cNvPr id="3" name="Tijdelijke aanduiding voor datum 2"/>
          <p:cNvSpPr>
            <a:spLocks noGrp="1"/>
          </p:cNvSpPr>
          <p:nvPr>
            <p:ph type="dt" idx="1"/>
          </p:nvPr>
        </p:nvSpPr>
        <p:spPr>
          <a:xfrm>
            <a:off x="4143375" y="0"/>
            <a:ext cx="3169920" cy="481172"/>
          </a:xfrm>
          <a:prstGeom prst="rect">
            <a:avLst/>
          </a:prstGeom>
        </p:spPr>
        <p:txBody>
          <a:bodyPr vert="horz" lIns="40599" tIns="20300" rIns="40599" bIns="20300" rtlCol="0"/>
          <a:lstStyle>
            <a:lvl1pPr algn="r">
              <a:defRPr sz="500"/>
            </a:lvl1pPr>
          </a:lstStyle>
          <a:p>
            <a:fld id="{77D0DE87-8CD3-434A-9A7A-E440364A4B99}" type="datetimeFigureOut">
              <a:rPr lang="nl-NL" smtClean="0"/>
              <a:t>4-10-2024</a:t>
            </a:fld>
            <a:endParaRPr lang="nl-NL"/>
          </a:p>
        </p:txBody>
      </p:sp>
      <p:sp>
        <p:nvSpPr>
          <p:cNvPr id="4" name="Tijdelijke aanduiding voor dia-afbeelding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40599" tIns="20300" rIns="40599" bIns="20300" rtlCol="0" anchor="ctr"/>
          <a:lstStyle/>
          <a:p>
            <a:endParaRPr lang="nl-NL"/>
          </a:p>
        </p:txBody>
      </p:sp>
      <p:sp>
        <p:nvSpPr>
          <p:cNvPr id="5" name="Tijdelijke aanduiding voor notities 4"/>
          <p:cNvSpPr>
            <a:spLocks noGrp="1"/>
          </p:cNvSpPr>
          <p:nvPr>
            <p:ph type="body" sz="quarter" idx="3"/>
          </p:nvPr>
        </p:nvSpPr>
        <p:spPr>
          <a:xfrm>
            <a:off x="731520" y="4620578"/>
            <a:ext cx="5852160" cy="3780473"/>
          </a:xfrm>
          <a:prstGeom prst="rect">
            <a:avLst/>
          </a:prstGeom>
        </p:spPr>
        <p:txBody>
          <a:bodyPr vert="horz" lIns="40599" tIns="20300" rIns="40599" bIns="2030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120030"/>
            <a:ext cx="3169920" cy="481171"/>
          </a:xfrm>
          <a:prstGeom prst="rect">
            <a:avLst/>
          </a:prstGeom>
        </p:spPr>
        <p:txBody>
          <a:bodyPr vert="horz" lIns="40599" tIns="20300" rIns="40599" bIns="20300" rtlCol="0" anchor="b"/>
          <a:lstStyle>
            <a:lvl1pPr algn="l">
              <a:defRPr sz="500"/>
            </a:lvl1pPr>
          </a:lstStyle>
          <a:p>
            <a:endParaRPr lang="nl-NL"/>
          </a:p>
        </p:txBody>
      </p:sp>
      <p:sp>
        <p:nvSpPr>
          <p:cNvPr id="7" name="Tijdelijke aanduiding voor dianummer 6"/>
          <p:cNvSpPr>
            <a:spLocks noGrp="1"/>
          </p:cNvSpPr>
          <p:nvPr>
            <p:ph type="sldNum" sz="quarter" idx="5"/>
          </p:nvPr>
        </p:nvSpPr>
        <p:spPr>
          <a:xfrm>
            <a:off x="4143375" y="9120030"/>
            <a:ext cx="3169920" cy="481171"/>
          </a:xfrm>
          <a:prstGeom prst="rect">
            <a:avLst/>
          </a:prstGeom>
        </p:spPr>
        <p:txBody>
          <a:bodyPr vert="horz" lIns="40599" tIns="20300" rIns="40599" bIns="20300" rtlCol="0" anchor="b"/>
          <a:lstStyle>
            <a:lvl1pPr algn="r">
              <a:defRPr sz="500"/>
            </a:lvl1pPr>
          </a:lstStyle>
          <a:p>
            <a:fld id="{8C5556AE-A5FC-D846-846A-0B86D10B1229}" type="slidenum">
              <a:rPr lang="nl-NL" smtClean="0"/>
              <a:t>‹nr.›</a:t>
            </a:fld>
            <a:endParaRPr lang="nl-NL"/>
          </a:p>
        </p:txBody>
      </p:sp>
    </p:spTree>
    <p:extLst>
      <p:ext uri="{BB962C8B-B14F-4D97-AF65-F5344CB8AC3E}">
        <p14:creationId xmlns:p14="http://schemas.microsoft.com/office/powerpoint/2010/main" val="399216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Goeiemiddag en welkom allemaal bij de themabijeenkomst Luchtkwaliteit en Gezondheid georganiseerd door Hollandse Luchten. Mijn naam is </a:t>
            </a:r>
            <a:r>
              <a:rPr lang="nl-NL" dirty="0" err="1"/>
              <a:t>Sylke</a:t>
            </a:r>
            <a:r>
              <a:rPr lang="nl-NL" dirty="0"/>
              <a:t>, ik werk bij Waag </a:t>
            </a:r>
            <a:r>
              <a:rPr lang="nl-NL" dirty="0" err="1"/>
              <a:t>Futurelab</a:t>
            </a:r>
            <a:r>
              <a:rPr lang="nl-NL" dirty="0"/>
              <a:t> aan het project Hollandse Luchten, in opdracht van de provincie Noord-Holland. Deze bijeenkomst heb ik samen georganiseerd met Eline Verhoeven en Hester </a:t>
            </a:r>
            <a:r>
              <a:rPr lang="nl-NL" dirty="0" err="1"/>
              <a:t>Volten</a:t>
            </a:r>
            <a:r>
              <a:rPr lang="nl-NL" dirty="0"/>
              <a:t> van het team Samen Meten van het RIVM. </a:t>
            </a:r>
          </a:p>
        </p:txBody>
      </p:sp>
      <p:sp>
        <p:nvSpPr>
          <p:cNvPr id="4" name="Tijdelijke aanduiding voor dianummer 3"/>
          <p:cNvSpPr>
            <a:spLocks noGrp="1"/>
          </p:cNvSpPr>
          <p:nvPr>
            <p:ph type="sldNum" sz="quarter" idx="5"/>
          </p:nvPr>
        </p:nvSpPr>
        <p:spPr/>
        <p:txBody>
          <a:bodyPr/>
          <a:lstStyle/>
          <a:p>
            <a:fld id="{8C5556AE-A5FC-D846-846A-0B86D10B1229}" type="slidenum">
              <a:rPr lang="nl-NL" smtClean="0"/>
              <a:t>1</a:t>
            </a:fld>
            <a:endParaRPr lang="nl-NL"/>
          </a:p>
        </p:txBody>
      </p:sp>
    </p:spTree>
    <p:extLst>
      <p:ext uri="{BB962C8B-B14F-4D97-AF65-F5344CB8AC3E}">
        <p14:creationId xmlns:p14="http://schemas.microsoft.com/office/powerpoint/2010/main" val="354167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Een</a:t>
            </a:r>
            <a:r>
              <a:rPr lang="en-US" dirty="0"/>
              <a:t> </a:t>
            </a:r>
            <a:r>
              <a:rPr lang="en-US" dirty="0" err="1"/>
              <a:t>relatief</a:t>
            </a:r>
            <a:r>
              <a:rPr lang="en-US" dirty="0"/>
              <a:t> </a:t>
            </a:r>
            <a:r>
              <a:rPr lang="en-US" dirty="0" err="1"/>
              <a:t>risico</a:t>
            </a:r>
            <a:r>
              <a:rPr lang="en-US" dirty="0"/>
              <a:t> </a:t>
            </a:r>
            <a:r>
              <a:rPr lang="en-US" dirty="0" err="1"/>
              <a:t>vergelijkt</a:t>
            </a:r>
            <a:r>
              <a:rPr lang="en-US" dirty="0"/>
              <a:t> de </a:t>
            </a:r>
            <a:r>
              <a:rPr lang="en-US" dirty="0" err="1"/>
              <a:t>kans</a:t>
            </a:r>
            <a:r>
              <a:rPr lang="en-US" dirty="0"/>
              <a:t> </a:t>
            </a:r>
            <a:r>
              <a:rPr lang="en-US" dirty="0" err="1"/>
              <a:t>tussen</a:t>
            </a:r>
            <a:r>
              <a:rPr lang="en-US" dirty="0"/>
              <a:t> twee </a:t>
            </a:r>
            <a:r>
              <a:rPr lang="en-US" dirty="0" err="1"/>
              <a:t>groepen</a:t>
            </a:r>
            <a:r>
              <a:rPr lang="en-US" dirty="0"/>
              <a:t> </a:t>
            </a:r>
            <a:r>
              <a:rPr lang="en-US" dirty="0" err="1"/>
              <a:t>bijvoorbeeld</a:t>
            </a:r>
            <a:r>
              <a:rPr lang="en-US" dirty="0"/>
              <a:t> </a:t>
            </a:r>
            <a:r>
              <a:rPr lang="en-US" dirty="0" err="1"/>
              <a:t>een</a:t>
            </a:r>
            <a:r>
              <a:rPr lang="en-US" dirty="0"/>
              <a:t> </a:t>
            </a:r>
            <a:r>
              <a:rPr lang="en-US" dirty="0" err="1"/>
              <a:t>blootgestelde</a:t>
            </a:r>
            <a:r>
              <a:rPr lang="en-US" dirty="0"/>
              <a:t> </a:t>
            </a:r>
            <a:r>
              <a:rPr lang="en-US" dirty="0" err="1"/>
              <a:t>groep</a:t>
            </a:r>
            <a:r>
              <a:rPr lang="en-US" dirty="0"/>
              <a:t> en </a:t>
            </a:r>
            <a:r>
              <a:rPr lang="en-US" dirty="0" err="1"/>
              <a:t>niet-blootgestelde</a:t>
            </a:r>
            <a:r>
              <a:rPr lang="en-US" dirty="0"/>
              <a:t> </a:t>
            </a:r>
            <a:r>
              <a:rPr lang="en-US" dirty="0" err="1"/>
              <a:t>groep</a:t>
            </a:r>
            <a:endParaRPr lang="en-US" dirty="0"/>
          </a:p>
          <a:p>
            <a:endParaRPr lang="nl-NL" dirty="0"/>
          </a:p>
        </p:txBody>
      </p:sp>
      <p:sp>
        <p:nvSpPr>
          <p:cNvPr id="4" name="Tijdelijke aanduiding voor dianummer 3"/>
          <p:cNvSpPr>
            <a:spLocks noGrp="1"/>
          </p:cNvSpPr>
          <p:nvPr>
            <p:ph type="sldNum" sz="quarter" idx="5"/>
          </p:nvPr>
        </p:nvSpPr>
        <p:spPr/>
        <p:txBody>
          <a:bodyPr/>
          <a:lstStyle/>
          <a:p>
            <a:pPr defTabSz="405994" rtl="0">
              <a:defRPr/>
            </a:pPr>
            <a:fld id="{DE501649-886C-4324-AD4C-E61C88D47728}" type="slidenum">
              <a:rPr lang="nl-NL" kern="1200">
                <a:solidFill>
                  <a:prstClr val="black"/>
                </a:solidFill>
                <a:latin typeface="Calibri" panose="020F0502020204030204"/>
                <a:ea typeface="+mn-ea"/>
                <a:cs typeface="+mn-cs"/>
              </a:rPr>
              <a:pPr defTabSz="405994" rtl="0">
                <a:defRPr/>
              </a:pPr>
              <a:t>22</a:t>
            </a:fld>
            <a:endParaRPr lang="nl-NL"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244646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KEV: </a:t>
            </a:r>
            <a:r>
              <a:rPr lang="en-US" dirty="0" err="1"/>
              <a:t>Uitvoering</a:t>
            </a:r>
            <a:r>
              <a:rPr lang="en-US" dirty="0"/>
              <a:t> van </a:t>
            </a:r>
            <a:r>
              <a:rPr lang="en-US" dirty="0" err="1"/>
              <a:t>vastgestelde</a:t>
            </a:r>
            <a:r>
              <a:rPr lang="en-US" dirty="0"/>
              <a:t> </a:t>
            </a:r>
            <a:r>
              <a:rPr lang="en-US" dirty="0" err="1"/>
              <a:t>beleid</a:t>
            </a:r>
            <a:r>
              <a:rPr lang="en-US" dirty="0"/>
              <a:t> (</a:t>
            </a:r>
            <a:r>
              <a:rPr lang="en-US" dirty="0" err="1"/>
              <a:t>klimaat</a:t>
            </a:r>
            <a:r>
              <a:rPr lang="en-US" dirty="0"/>
              <a:t> en </a:t>
            </a:r>
            <a:r>
              <a:rPr lang="en-US" dirty="0" err="1"/>
              <a:t>energieverkenning</a:t>
            </a:r>
            <a:r>
              <a:rPr lang="en-US" dirty="0"/>
              <a:t>)</a:t>
            </a:r>
          </a:p>
          <a:p>
            <a:r>
              <a:rPr lang="en-US" dirty="0"/>
              <a:t>VES: </a:t>
            </a:r>
            <a:r>
              <a:rPr lang="en-US" dirty="0" err="1"/>
              <a:t>Volledige</a:t>
            </a:r>
            <a:r>
              <a:rPr lang="en-US" dirty="0"/>
              <a:t> </a:t>
            </a:r>
            <a:r>
              <a:rPr lang="en-US" dirty="0" err="1"/>
              <a:t>uitvoering</a:t>
            </a:r>
            <a:r>
              <a:rPr lang="en-US" dirty="0"/>
              <a:t> van </a:t>
            </a:r>
            <a:r>
              <a:rPr lang="en-US" dirty="0" err="1"/>
              <a:t>vastegestelde</a:t>
            </a:r>
            <a:r>
              <a:rPr lang="en-US" dirty="0"/>
              <a:t> en </a:t>
            </a:r>
            <a:r>
              <a:rPr lang="en-US" dirty="0" err="1"/>
              <a:t>voogenomen</a:t>
            </a:r>
            <a:r>
              <a:rPr lang="en-US" dirty="0"/>
              <a:t> SLA-</a:t>
            </a:r>
            <a:r>
              <a:rPr lang="en-US" dirty="0" err="1"/>
              <a:t>beleid</a:t>
            </a:r>
            <a:endParaRPr lang="en-US" dirty="0"/>
          </a:p>
          <a:p>
            <a:r>
              <a:rPr lang="en-US" dirty="0"/>
              <a:t>ILL: </a:t>
            </a:r>
            <a:r>
              <a:rPr lang="en-US" dirty="0" err="1"/>
              <a:t>illustratief</a:t>
            </a:r>
            <a:r>
              <a:rPr lang="en-US" dirty="0"/>
              <a:t> scenario </a:t>
            </a:r>
            <a:r>
              <a:rPr lang="en-US" dirty="0" err="1"/>
              <a:t>opbrengst</a:t>
            </a:r>
            <a:r>
              <a:rPr lang="en-US" dirty="0"/>
              <a:t> </a:t>
            </a:r>
            <a:r>
              <a:rPr lang="en-US" dirty="0" err="1"/>
              <a:t>aanvullende</a:t>
            </a:r>
            <a:r>
              <a:rPr lang="en-US" dirty="0"/>
              <a:t> </a:t>
            </a:r>
            <a:r>
              <a:rPr lang="en-US" dirty="0" err="1"/>
              <a:t>klimaatmaatregelen</a:t>
            </a:r>
            <a:r>
              <a:rPr lang="en-US" dirty="0"/>
              <a:t> (April 2023 </a:t>
            </a:r>
            <a:r>
              <a:rPr lang="en-US" dirty="0" err="1"/>
              <a:t>aan</a:t>
            </a:r>
            <a:r>
              <a:rPr lang="en-US" dirty="0"/>
              <a:t> 2e </a:t>
            </a:r>
            <a:r>
              <a:rPr lang="en-US" dirty="0" err="1"/>
              <a:t>kamer</a:t>
            </a:r>
            <a:r>
              <a:rPr lang="en-US" dirty="0"/>
              <a:t> </a:t>
            </a:r>
            <a:r>
              <a:rPr lang="en-US" dirty="0" err="1"/>
              <a:t>zijn</a:t>
            </a:r>
            <a:r>
              <a:rPr lang="en-US" dirty="0"/>
              <a:t> </a:t>
            </a:r>
            <a:r>
              <a:rPr lang="en-US" dirty="0" err="1"/>
              <a:t>gerapporteerd</a:t>
            </a:r>
            <a:r>
              <a:rPr lang="en-US" dirty="0"/>
              <a:t>)</a:t>
            </a:r>
          </a:p>
          <a:p>
            <a:r>
              <a:rPr lang="en-US" dirty="0"/>
              <a:t>NPLG:</a:t>
            </a:r>
            <a:r>
              <a:rPr lang="nl-NL" dirty="0"/>
              <a:t>Nationaal Programma Landelijk Gebied (NPLG), waarin een </a:t>
            </a:r>
          </a:p>
          <a:p>
            <a:r>
              <a:rPr lang="nl-NL" dirty="0"/>
              <a:t>inschatting is gemaakt van de effecten van het voorgenomen </a:t>
            </a:r>
          </a:p>
          <a:p>
            <a:r>
              <a:rPr lang="nl-NL" dirty="0"/>
              <a:t>stikstofbeleid (met name ammoniakreductie)</a:t>
            </a:r>
            <a:endParaRPr lang="en-US" dirty="0"/>
          </a:p>
          <a:p>
            <a:endParaRPr lang="nl-NL" dirty="0"/>
          </a:p>
        </p:txBody>
      </p:sp>
      <p:sp>
        <p:nvSpPr>
          <p:cNvPr id="4" name="Tijdelijke aanduiding voor dianummer 3"/>
          <p:cNvSpPr>
            <a:spLocks noGrp="1"/>
          </p:cNvSpPr>
          <p:nvPr>
            <p:ph type="sldNum" sz="quarter" idx="5"/>
          </p:nvPr>
        </p:nvSpPr>
        <p:spPr/>
        <p:txBody>
          <a:bodyPr/>
          <a:lstStyle/>
          <a:p>
            <a:pPr defTabSz="405994" rtl="0">
              <a:defRPr/>
            </a:pPr>
            <a:fld id="{DE501649-886C-4324-AD4C-E61C88D47728}" type="slidenum">
              <a:rPr lang="nl-NL" kern="1200">
                <a:solidFill>
                  <a:prstClr val="black"/>
                </a:solidFill>
                <a:latin typeface="Calibri" panose="020F0502020204030204"/>
                <a:ea typeface="+mn-ea"/>
                <a:cs typeface="+mn-cs"/>
              </a:rPr>
              <a:pPr defTabSz="405994" rtl="0">
                <a:defRPr/>
              </a:pPr>
              <a:t>24</a:t>
            </a:fld>
            <a:endParaRPr lang="nl-NL"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935050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Toxicologisch onderzoek richt zich op de schadelijkheid van de stoffen zelf. Dit onderzoek vindt voornamelijk plaats in een laboratorium. Met experimenten wordt onderzocht hoe vrijwilligers, proefdieren of menselijke longcellen reageren op een bepaalde hoeveelheid van een stof in de lucht.</a:t>
            </a:r>
          </a:p>
        </p:txBody>
      </p:sp>
      <p:sp>
        <p:nvSpPr>
          <p:cNvPr id="4" name="Tijdelijke aanduiding voor dianummer 3"/>
          <p:cNvSpPr>
            <a:spLocks noGrp="1"/>
          </p:cNvSpPr>
          <p:nvPr>
            <p:ph type="sldNum" sz="quarter" idx="5"/>
          </p:nvPr>
        </p:nvSpPr>
        <p:spPr/>
        <p:txBody>
          <a:bodyPr/>
          <a:lstStyle/>
          <a:p>
            <a:pPr defTabSz="405994" rtl="0">
              <a:defRPr/>
            </a:pPr>
            <a:fld id="{DE501649-886C-4324-AD4C-E61C88D47728}" type="slidenum">
              <a:rPr lang="nl-NL" kern="1200">
                <a:solidFill>
                  <a:prstClr val="black"/>
                </a:solidFill>
                <a:latin typeface="Calibri" panose="020F0502020204030204"/>
                <a:ea typeface="+mn-ea"/>
                <a:cs typeface="+mn-cs"/>
              </a:rPr>
              <a:pPr defTabSz="405994" rtl="0">
                <a:defRPr/>
              </a:pPr>
              <a:t>25</a:t>
            </a:fld>
            <a:endParaRPr lang="nl-NL"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694166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defTabSz="405994" rtl="0">
              <a:defRPr/>
            </a:pPr>
            <a:fld id="{A741919A-C66C-4979-8AC2-D9C7DC2D07B7}" type="slidenum">
              <a:rPr lang="nl-NL" kern="1200">
                <a:solidFill>
                  <a:prstClr val="black"/>
                </a:solidFill>
                <a:latin typeface="Calibri" panose="020F0502020204030204"/>
                <a:ea typeface="+mn-ea"/>
                <a:cs typeface="+mn-cs"/>
              </a:rPr>
              <a:pPr defTabSz="405994" rtl="0">
                <a:defRPr/>
              </a:pPr>
              <a:t>26</a:t>
            </a:fld>
            <a:endParaRPr lang="nl-NL"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710340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defTabSz="405994" rtl="0">
              <a:defRPr/>
            </a:pPr>
            <a:fld id="{A741919A-C66C-4979-8AC2-D9C7DC2D07B7}" type="slidenum">
              <a:rPr lang="nl-NL" kern="1200">
                <a:solidFill>
                  <a:prstClr val="black"/>
                </a:solidFill>
                <a:latin typeface="Calibri" panose="020F0502020204030204"/>
                <a:ea typeface="+mn-ea"/>
                <a:cs typeface="+mn-cs"/>
              </a:rPr>
              <a:pPr defTabSz="405994" rtl="0">
                <a:defRPr/>
              </a:pPr>
              <a:t>27</a:t>
            </a:fld>
            <a:endParaRPr lang="nl-NL"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843886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defTabSz="405994" rtl="0">
              <a:defRPr/>
            </a:pPr>
            <a:fld id="{A741919A-C66C-4979-8AC2-D9C7DC2D07B7}" type="slidenum">
              <a:rPr lang="nl-NL" kern="1200">
                <a:solidFill>
                  <a:prstClr val="black"/>
                </a:solidFill>
                <a:latin typeface="Calibri" panose="020F0502020204030204"/>
                <a:ea typeface="+mn-ea"/>
                <a:cs typeface="+mn-cs"/>
              </a:rPr>
              <a:pPr defTabSz="405994" rtl="0">
                <a:defRPr/>
              </a:pPr>
              <a:t>28</a:t>
            </a:fld>
            <a:endParaRPr lang="nl-NL"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112866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defTabSz="405994" rtl="0">
              <a:defRPr/>
            </a:pPr>
            <a:fld id="{A741919A-C66C-4979-8AC2-D9C7DC2D07B7}" type="slidenum">
              <a:rPr lang="nl-NL" kern="1200">
                <a:solidFill>
                  <a:prstClr val="black"/>
                </a:solidFill>
                <a:latin typeface="Calibri" panose="020F0502020204030204"/>
                <a:ea typeface="+mn-ea"/>
                <a:cs typeface="+mn-cs"/>
              </a:rPr>
              <a:pPr defTabSz="405994" rtl="0">
                <a:defRPr/>
              </a:pPr>
              <a:t>29</a:t>
            </a:fld>
            <a:endParaRPr lang="nl-NL"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183459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2022 kwam het Amerikaanse Health </a:t>
            </a:r>
            <a:r>
              <a:rPr lang="nl-NL" dirty="0" err="1"/>
              <a:t>Effects</a:t>
            </a:r>
            <a:r>
              <a:rPr lang="nl-NL" dirty="0"/>
              <a:t> </a:t>
            </a:r>
            <a:r>
              <a:rPr lang="nl-NL" dirty="0" err="1"/>
              <a:t>Institute</a:t>
            </a:r>
            <a:r>
              <a:rPr lang="nl-NL" dirty="0"/>
              <a:t> (HEI) met een nieuw rapport waarin alle wetenschappelijke </a:t>
            </a:r>
          </a:p>
          <a:p>
            <a:r>
              <a:rPr lang="nl-NL" dirty="0"/>
              <a:t>literatuur over de blootstelling aan en gezondheidseffecten van lange termijn blootstelling aan </a:t>
            </a:r>
            <a:r>
              <a:rPr lang="nl-NL" dirty="0" err="1"/>
              <a:t>verkeersgerelateerde</a:t>
            </a:r>
            <a:r>
              <a:rPr lang="nl-NL" dirty="0"/>
              <a:t> </a:t>
            </a:r>
          </a:p>
          <a:p>
            <a:r>
              <a:rPr lang="nl-NL" dirty="0"/>
              <a:t>luchtverontreiniging is samengevat en beoordeeld. </a:t>
            </a:r>
            <a:endParaRPr lang="en-US" dirty="0"/>
          </a:p>
        </p:txBody>
      </p:sp>
      <p:sp>
        <p:nvSpPr>
          <p:cNvPr id="4" name="Tijdelijke aanduiding voor dianummer 3"/>
          <p:cNvSpPr>
            <a:spLocks noGrp="1"/>
          </p:cNvSpPr>
          <p:nvPr>
            <p:ph type="sldNum" sz="quarter" idx="5"/>
          </p:nvPr>
        </p:nvSpPr>
        <p:spPr/>
        <p:txBody>
          <a:bodyPr/>
          <a:lstStyle/>
          <a:p>
            <a:pPr defTabSz="405994" rtl="0">
              <a:defRPr/>
            </a:pPr>
            <a:fld id="{DE501649-886C-4324-AD4C-E61C88D47728}" type="slidenum">
              <a:rPr lang="nl-NL" kern="1200">
                <a:solidFill>
                  <a:prstClr val="black"/>
                </a:solidFill>
                <a:latin typeface="Calibri" panose="020F0502020204030204"/>
                <a:ea typeface="+mn-ea"/>
                <a:cs typeface="+mn-cs"/>
              </a:rPr>
              <a:pPr defTabSz="405994" rtl="0">
                <a:defRPr/>
              </a:pPr>
              <a:t>30</a:t>
            </a:fld>
            <a:endParaRPr lang="nl-NL"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948251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Gevoelige bestemmingen zijn voorzieningen waar mensen die tot de gevoelige groepen behoren veel tijd </a:t>
            </a:r>
          </a:p>
          <a:p>
            <a:r>
              <a:rPr lang="nl-NL" dirty="0"/>
              <a:t>doorbrengen. Daartoe behoren in elk geval: woonzorgcentra, woningen, kinderdagverblijven, scholen en </a:t>
            </a:r>
          </a:p>
          <a:p>
            <a:r>
              <a:rPr lang="nl-NL" dirty="0"/>
              <a:t>buitenschoolse opvang. Daarnaast wordt de aandacht gevestigd op sportvelden in de buitenlucht. Die worden niet </a:t>
            </a:r>
          </a:p>
          <a:p>
            <a:r>
              <a:rPr lang="nl-NL" dirty="0"/>
              <a:t>tot de gevoelige bestemmingen gerekend. Maar hoewel de verblijfsduur hier doorgaans kort is kan de ingeademde </a:t>
            </a:r>
          </a:p>
          <a:p>
            <a:r>
              <a:rPr lang="nl-NL" dirty="0"/>
              <a:t>dosis groot zijn en is situering nabij de (snel) weg onwenselijk. </a:t>
            </a:r>
          </a:p>
          <a:p>
            <a:endParaRPr lang="nl-NL" dirty="0"/>
          </a:p>
        </p:txBody>
      </p:sp>
      <p:sp>
        <p:nvSpPr>
          <p:cNvPr id="4" name="Tijdelijke aanduiding voor dianummer 3"/>
          <p:cNvSpPr>
            <a:spLocks noGrp="1"/>
          </p:cNvSpPr>
          <p:nvPr>
            <p:ph type="sldNum" sz="quarter" idx="5"/>
          </p:nvPr>
        </p:nvSpPr>
        <p:spPr/>
        <p:txBody>
          <a:bodyPr/>
          <a:lstStyle/>
          <a:p>
            <a:pPr defTabSz="405994" rtl="0">
              <a:defRPr/>
            </a:pPr>
            <a:fld id="{DE501649-886C-4324-AD4C-E61C88D47728}" type="slidenum">
              <a:rPr lang="nl-NL" kern="1200">
                <a:solidFill>
                  <a:prstClr val="black"/>
                </a:solidFill>
                <a:latin typeface="Calibri" panose="020F0502020204030204"/>
                <a:ea typeface="+mn-ea"/>
                <a:cs typeface="+mn-cs"/>
              </a:rPr>
              <a:pPr defTabSz="405994" rtl="0">
                <a:defRPr/>
              </a:pPr>
              <a:t>31</a:t>
            </a:fld>
            <a:endParaRPr lang="nl-NL"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851291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Kun je gezondheidsklachten koppelen aan luchtmetingen</a:t>
            </a:r>
          </a:p>
          <a:p>
            <a:r>
              <a:rPr lang="nl-NL" dirty="0"/>
              <a:t>Veel mensen vragen zich af wat de zelf gemeten gegevens zeggen over eventuele effecten op hun gezondheid. Dat is niet precies te zeggen, zeker niet per persoon. Wel kan je een idee krijgen in welke range van de luchtkwaliteit jouw meetwaarde zit.</a:t>
            </a:r>
          </a:p>
          <a:p>
            <a:endParaRPr lang="nl-NL" dirty="0"/>
          </a:p>
          <a:p>
            <a:r>
              <a:rPr lang="nl-NL" dirty="0"/>
              <a:t>Op basis van de waarde van je sensor is niet precies aan te geven wat dit voor je gezondheid betekent. </a:t>
            </a:r>
          </a:p>
          <a:p>
            <a:endParaRPr lang="nl-NL" dirty="0"/>
          </a:p>
          <a:p>
            <a:r>
              <a:rPr lang="nl-NL" dirty="0"/>
              <a:t>Dat komt door 2 dingen: </a:t>
            </a:r>
          </a:p>
          <a:p>
            <a:r>
              <a:rPr lang="nl-NL" dirty="0"/>
              <a:t>- De effecten zijn niet individueel te voorspellen, het gaat om kansen op een effect op de gezondheid, afgeleid van gegevens over veel mensen; </a:t>
            </a:r>
          </a:p>
          <a:p>
            <a:r>
              <a:rPr lang="nl-NL" dirty="0"/>
              <a:t>- De sensordata zijn minder precies dan de data die gebruikt worden om deze relaties vast te stellen. </a:t>
            </a:r>
          </a:p>
        </p:txBody>
      </p:sp>
      <p:sp>
        <p:nvSpPr>
          <p:cNvPr id="4" name="Tijdelijke aanduiding voor dianummer 3"/>
          <p:cNvSpPr>
            <a:spLocks noGrp="1"/>
          </p:cNvSpPr>
          <p:nvPr>
            <p:ph type="sldNum" sz="quarter" idx="5"/>
          </p:nvPr>
        </p:nvSpPr>
        <p:spPr/>
        <p:txBody>
          <a:bodyPr/>
          <a:lstStyle/>
          <a:p>
            <a:pPr defTabSz="405994" rtl="0">
              <a:defRPr/>
            </a:pPr>
            <a:fld id="{DE501649-886C-4324-AD4C-E61C88D47728}" type="slidenum">
              <a:rPr lang="nl-NL" kern="1200">
                <a:solidFill>
                  <a:prstClr val="black"/>
                </a:solidFill>
                <a:latin typeface="Calibri" panose="020F0502020204030204"/>
                <a:ea typeface="+mn-ea"/>
                <a:cs typeface="+mn-cs"/>
              </a:rPr>
              <a:pPr defTabSz="405994" rtl="0">
                <a:defRPr/>
              </a:pPr>
              <a:t>33</a:t>
            </a:fld>
            <a:endParaRPr lang="nl-NL"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014656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Vandaag gaan we het hebben over het verband tussen luchtkwaliteit en gezondheid – een thema waar veel leden van </a:t>
            </a:r>
            <a:r>
              <a:rPr lang="nl-NL" dirty="0" err="1"/>
              <a:t>hollandse</a:t>
            </a:r>
            <a:r>
              <a:rPr lang="nl-NL" dirty="0"/>
              <a:t> luchten zich mee bezig houden. Maar hoe onderzoek je dat nou precies? Daar gaat deze bijeenkomst over. </a:t>
            </a:r>
          </a:p>
        </p:txBody>
      </p:sp>
      <p:sp>
        <p:nvSpPr>
          <p:cNvPr id="4" name="Tijdelijke aanduiding voor dianummer 3"/>
          <p:cNvSpPr>
            <a:spLocks noGrp="1"/>
          </p:cNvSpPr>
          <p:nvPr>
            <p:ph type="sldNum" sz="quarter" idx="5"/>
          </p:nvPr>
        </p:nvSpPr>
        <p:spPr/>
        <p:txBody>
          <a:bodyPr/>
          <a:lstStyle/>
          <a:p>
            <a:fld id="{8C5556AE-A5FC-D846-846A-0B86D10B1229}" type="slidenum">
              <a:rPr lang="nl-NL" smtClean="0"/>
              <a:t>4</a:t>
            </a:fld>
            <a:endParaRPr lang="nl-NL"/>
          </a:p>
        </p:txBody>
      </p:sp>
    </p:spTree>
    <p:extLst>
      <p:ext uri="{BB962C8B-B14F-4D97-AF65-F5344CB8AC3E}">
        <p14:creationId xmlns:p14="http://schemas.microsoft.com/office/powerpoint/2010/main" val="1937732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Kun je gezondheidsklachten koppelen aan luchtmetingen</a:t>
            </a:r>
          </a:p>
          <a:p>
            <a:r>
              <a:rPr lang="nl-NL" dirty="0"/>
              <a:t>Veel mensen vragen zich af wat de zelf gemeten gegevens zeggen over eventuele effecten op hun gezondheid. Dat is niet precies te zeggen, zeker niet per persoon. Wel kan je een idee krijgen in welke range van de luchtkwaliteit jouw meetwaarde zit.</a:t>
            </a:r>
          </a:p>
          <a:p>
            <a:endParaRPr lang="nl-NL" dirty="0"/>
          </a:p>
          <a:p>
            <a:r>
              <a:rPr lang="nl-NL" dirty="0"/>
              <a:t>Op basis van de waarde van je sensor is niet precies aan te geven wat dit voor je gezondheid betekent. </a:t>
            </a:r>
          </a:p>
          <a:p>
            <a:endParaRPr lang="nl-NL" dirty="0"/>
          </a:p>
          <a:p>
            <a:r>
              <a:rPr lang="nl-NL" dirty="0"/>
              <a:t>Dat komt door 2 dingen: </a:t>
            </a:r>
          </a:p>
          <a:p>
            <a:r>
              <a:rPr lang="nl-NL" dirty="0"/>
              <a:t>- De effecten zijn niet individueel te voorspellen, het gaat om kansen op een effect op de gezondheid, afgeleid van gegevens over veel mensen; </a:t>
            </a:r>
          </a:p>
          <a:p>
            <a:r>
              <a:rPr lang="nl-NL" dirty="0"/>
              <a:t>- De sensordata zijn minder precies dan de data die gebruikt worden om deze relaties vast te stellen. </a:t>
            </a:r>
          </a:p>
        </p:txBody>
      </p:sp>
      <p:sp>
        <p:nvSpPr>
          <p:cNvPr id="4" name="Tijdelijke aanduiding voor dianummer 3"/>
          <p:cNvSpPr>
            <a:spLocks noGrp="1"/>
          </p:cNvSpPr>
          <p:nvPr>
            <p:ph type="sldNum" sz="quarter" idx="5"/>
          </p:nvPr>
        </p:nvSpPr>
        <p:spPr/>
        <p:txBody>
          <a:bodyPr/>
          <a:lstStyle/>
          <a:p>
            <a:pPr defTabSz="405994" rtl="0">
              <a:defRPr/>
            </a:pPr>
            <a:fld id="{DE501649-886C-4324-AD4C-E61C88D47728}" type="slidenum">
              <a:rPr lang="nl-NL" kern="1200">
                <a:solidFill>
                  <a:prstClr val="black"/>
                </a:solidFill>
                <a:latin typeface="Calibri" panose="020F0502020204030204"/>
                <a:ea typeface="+mn-ea"/>
                <a:cs typeface="+mn-cs"/>
              </a:rPr>
              <a:pPr defTabSz="405994" rtl="0">
                <a:defRPr/>
              </a:pPr>
              <a:t>34</a:t>
            </a:fld>
            <a:endParaRPr lang="nl-NL"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973386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C5556AE-A5FC-D846-846A-0B86D10B1229}" type="slidenum">
              <a:rPr lang="nl-NL" smtClean="0"/>
              <a:t>39</a:t>
            </a:fld>
            <a:endParaRPr lang="nl-NL"/>
          </a:p>
        </p:txBody>
      </p:sp>
    </p:spTree>
    <p:extLst>
      <p:ext uri="{BB962C8B-B14F-4D97-AF65-F5344CB8AC3E}">
        <p14:creationId xmlns:p14="http://schemas.microsoft.com/office/powerpoint/2010/main" val="3611443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Boven een bepaald niveau van dB is het geluid gewoon vervelend, dat los je niet op met vermindering van dB</a:t>
            </a:r>
          </a:p>
        </p:txBody>
      </p:sp>
      <p:sp>
        <p:nvSpPr>
          <p:cNvPr id="4" name="Tijdelijke aanduiding voor dianummer 3"/>
          <p:cNvSpPr>
            <a:spLocks noGrp="1"/>
          </p:cNvSpPr>
          <p:nvPr>
            <p:ph type="sldNum" sz="quarter" idx="5"/>
          </p:nvPr>
        </p:nvSpPr>
        <p:spPr/>
        <p:txBody>
          <a:bodyPr/>
          <a:lstStyle/>
          <a:p>
            <a:fld id="{8C5556AE-A5FC-D846-846A-0B86D10B1229}" type="slidenum">
              <a:rPr lang="nl-NL" smtClean="0"/>
              <a:t>42</a:t>
            </a:fld>
            <a:endParaRPr lang="nl-NL"/>
          </a:p>
        </p:txBody>
      </p:sp>
    </p:spTree>
    <p:extLst>
      <p:ext uri="{BB962C8B-B14F-4D97-AF65-F5344CB8AC3E}">
        <p14:creationId xmlns:p14="http://schemas.microsoft.com/office/powerpoint/2010/main" val="4106459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Boven een bepaald niveau van dB is het geluid gewoon vervelend, dat los je niet op met vermindering van dB</a:t>
            </a:r>
          </a:p>
        </p:txBody>
      </p:sp>
      <p:sp>
        <p:nvSpPr>
          <p:cNvPr id="4" name="Tijdelijke aanduiding voor dianummer 3"/>
          <p:cNvSpPr>
            <a:spLocks noGrp="1"/>
          </p:cNvSpPr>
          <p:nvPr>
            <p:ph type="sldNum" sz="quarter" idx="5"/>
          </p:nvPr>
        </p:nvSpPr>
        <p:spPr/>
        <p:txBody>
          <a:bodyPr/>
          <a:lstStyle/>
          <a:p>
            <a:fld id="{8C5556AE-A5FC-D846-846A-0B86D10B1229}" type="slidenum">
              <a:rPr lang="nl-NL" smtClean="0"/>
              <a:t>43</a:t>
            </a:fld>
            <a:endParaRPr lang="nl-NL"/>
          </a:p>
        </p:txBody>
      </p:sp>
    </p:spTree>
    <p:extLst>
      <p:ext uri="{BB962C8B-B14F-4D97-AF65-F5344CB8AC3E}">
        <p14:creationId xmlns:p14="http://schemas.microsoft.com/office/powerpoint/2010/main" val="2698064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C5556AE-A5FC-D846-846A-0B86D10B1229}" type="slidenum">
              <a:rPr lang="nl-NL" smtClean="0"/>
              <a:t>44</a:t>
            </a:fld>
            <a:endParaRPr lang="nl-NL"/>
          </a:p>
        </p:txBody>
      </p:sp>
    </p:spTree>
    <p:extLst>
      <p:ext uri="{BB962C8B-B14F-4D97-AF65-F5344CB8AC3E}">
        <p14:creationId xmlns:p14="http://schemas.microsoft.com/office/powerpoint/2010/main" val="651815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Boven een bepaald niveau van dB is het geluid gewoon vervelend, dat los je niet op met vermindering van dB</a:t>
            </a:r>
          </a:p>
        </p:txBody>
      </p:sp>
      <p:sp>
        <p:nvSpPr>
          <p:cNvPr id="4" name="Tijdelijke aanduiding voor dianummer 3"/>
          <p:cNvSpPr>
            <a:spLocks noGrp="1"/>
          </p:cNvSpPr>
          <p:nvPr>
            <p:ph type="sldNum" sz="quarter" idx="5"/>
          </p:nvPr>
        </p:nvSpPr>
        <p:spPr/>
        <p:txBody>
          <a:bodyPr/>
          <a:lstStyle/>
          <a:p>
            <a:fld id="{8C5556AE-A5FC-D846-846A-0B86D10B1229}" type="slidenum">
              <a:rPr lang="nl-NL" smtClean="0"/>
              <a:t>45</a:t>
            </a:fld>
            <a:endParaRPr lang="nl-NL"/>
          </a:p>
        </p:txBody>
      </p:sp>
    </p:spTree>
    <p:extLst>
      <p:ext uri="{BB962C8B-B14F-4D97-AF65-F5344CB8AC3E}">
        <p14:creationId xmlns:p14="http://schemas.microsoft.com/office/powerpoint/2010/main" val="75426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Exit tickets &amp; </a:t>
            </a:r>
            <a:r>
              <a:rPr lang="nl-NL" dirty="0" err="1"/>
              <a:t>enquete</a:t>
            </a:r>
            <a:r>
              <a:rPr lang="nl-NL" dirty="0"/>
              <a:t>!</a:t>
            </a:r>
          </a:p>
        </p:txBody>
      </p:sp>
      <p:sp>
        <p:nvSpPr>
          <p:cNvPr id="4" name="Tijdelijke aanduiding voor dianummer 3"/>
          <p:cNvSpPr>
            <a:spLocks noGrp="1"/>
          </p:cNvSpPr>
          <p:nvPr>
            <p:ph type="sldNum" sz="quarter" idx="5"/>
          </p:nvPr>
        </p:nvSpPr>
        <p:spPr/>
        <p:txBody>
          <a:bodyPr/>
          <a:lstStyle/>
          <a:p>
            <a:fld id="{8C5556AE-A5FC-D846-846A-0B86D10B1229}" type="slidenum">
              <a:rPr lang="nl-NL" smtClean="0"/>
              <a:t>47</a:t>
            </a:fld>
            <a:endParaRPr lang="nl-NL"/>
          </a:p>
        </p:txBody>
      </p:sp>
    </p:spTree>
    <p:extLst>
      <p:ext uri="{BB962C8B-B14F-4D97-AF65-F5344CB8AC3E}">
        <p14:creationId xmlns:p14="http://schemas.microsoft.com/office/powerpoint/2010/main" val="2704965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405994">
              <a:defRPr/>
            </a:pPr>
            <a:r>
              <a:rPr lang="nl-NL" sz="500" dirty="0">
                <a:latin typeface="Maax Regular"/>
                <a:ea typeface="Maax Regular"/>
                <a:cs typeface="Maax Regular"/>
              </a:rPr>
              <a:t>Basis: twee weken lang bijhouden van je gezondheid naast de sensordata op een vast moment en wanneer je klachten hebt. Feedback tijdens de eindbijeenkomsten. Maak je meetvraag SMART!</a:t>
            </a:r>
          </a:p>
          <a:p>
            <a:endParaRPr lang="nl-NL" dirty="0"/>
          </a:p>
        </p:txBody>
      </p:sp>
      <p:sp>
        <p:nvSpPr>
          <p:cNvPr id="4" name="Tijdelijke aanduiding voor dianummer 3"/>
          <p:cNvSpPr>
            <a:spLocks noGrp="1"/>
          </p:cNvSpPr>
          <p:nvPr>
            <p:ph type="sldNum" sz="quarter" idx="5"/>
          </p:nvPr>
        </p:nvSpPr>
        <p:spPr/>
        <p:txBody>
          <a:bodyPr/>
          <a:lstStyle/>
          <a:p>
            <a:fld id="{8C5556AE-A5FC-D846-846A-0B86D10B1229}" type="slidenum">
              <a:rPr lang="nl-NL" smtClean="0"/>
              <a:t>48</a:t>
            </a:fld>
            <a:endParaRPr lang="nl-NL"/>
          </a:p>
        </p:txBody>
      </p:sp>
    </p:spTree>
    <p:extLst>
      <p:ext uri="{BB962C8B-B14F-4D97-AF65-F5344CB8AC3E}">
        <p14:creationId xmlns:p14="http://schemas.microsoft.com/office/powerpoint/2010/main" val="3880663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sz="500" dirty="0">
                <a:latin typeface="Maax Regular"/>
                <a:ea typeface="Maax Regular"/>
                <a:cs typeface="Maax Regular"/>
              </a:rPr>
              <a:t>En vertel ons</a:t>
            </a:r>
          </a:p>
          <a:p>
            <a:pPr>
              <a:defRPr/>
            </a:pPr>
            <a:endParaRPr lang="nl-NL" sz="500" dirty="0">
              <a:latin typeface="Maax Regular"/>
              <a:ea typeface="Maax Regular"/>
              <a:cs typeface="Maax Regular"/>
            </a:endParaRPr>
          </a:p>
          <a:p>
            <a:pPr>
              <a:defRPr/>
            </a:pPr>
            <a:r>
              <a:rPr lang="nl-NL" sz="500" dirty="0">
                <a:latin typeface="Maax Regular"/>
                <a:ea typeface="Maax Regular"/>
                <a:cs typeface="Maax Regular"/>
              </a:rPr>
              <a:t> Wat heb je vandaag geleerd?</a:t>
            </a:r>
          </a:p>
          <a:p>
            <a:pPr>
              <a:defRPr/>
            </a:pPr>
            <a:r>
              <a:rPr lang="nl-NL" sz="500" dirty="0">
                <a:latin typeface="Maax Regular"/>
                <a:ea typeface="Maax Regular"/>
                <a:cs typeface="Maax Regular"/>
              </a:rPr>
              <a:t> Wat ging er goed &amp; wat kan er beter?</a:t>
            </a:r>
          </a:p>
        </p:txBody>
      </p:sp>
      <p:sp>
        <p:nvSpPr>
          <p:cNvPr id="4" name="Tijdelijke aanduiding voor dianummer 3"/>
          <p:cNvSpPr>
            <a:spLocks noGrp="1"/>
          </p:cNvSpPr>
          <p:nvPr>
            <p:ph type="sldNum" sz="quarter" idx="5"/>
          </p:nvPr>
        </p:nvSpPr>
        <p:spPr/>
        <p:txBody>
          <a:bodyPr/>
          <a:lstStyle/>
          <a:p>
            <a:fld id="{8C5556AE-A5FC-D846-846A-0B86D10B1229}" type="slidenum">
              <a:rPr lang="nl-NL" smtClean="0"/>
              <a:t>49</a:t>
            </a:fld>
            <a:endParaRPr lang="nl-NL"/>
          </a:p>
        </p:txBody>
      </p:sp>
    </p:spTree>
    <p:extLst>
      <p:ext uri="{BB962C8B-B14F-4D97-AF65-F5344CB8AC3E}">
        <p14:creationId xmlns:p14="http://schemas.microsoft.com/office/powerpoint/2010/main" val="2222931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Goeiemiddag en welkom allemaal bij de themabijeenkomst Luchtkwaliteit en Gezondheid georganiseerd door Hollandse Luchten. Mijn naam is </a:t>
            </a:r>
            <a:r>
              <a:rPr lang="nl-NL" dirty="0" err="1"/>
              <a:t>Sylke</a:t>
            </a:r>
            <a:r>
              <a:rPr lang="nl-NL" dirty="0"/>
              <a:t>, ik werk bij Waag </a:t>
            </a:r>
            <a:r>
              <a:rPr lang="nl-NL" dirty="0" err="1"/>
              <a:t>Futurelab</a:t>
            </a:r>
            <a:r>
              <a:rPr lang="nl-NL" dirty="0"/>
              <a:t> aan het project Hollandse Luchten, in opdracht van de provincie Noord-Holland. Deze bijeenkomst heb ik samen georganiseerd met Eline Verhoeven en Hester </a:t>
            </a:r>
            <a:r>
              <a:rPr lang="nl-NL" dirty="0" err="1"/>
              <a:t>Volten</a:t>
            </a:r>
            <a:r>
              <a:rPr lang="nl-NL" dirty="0"/>
              <a:t> van het team Samen Meten van het RIVM. </a:t>
            </a:r>
          </a:p>
        </p:txBody>
      </p:sp>
      <p:sp>
        <p:nvSpPr>
          <p:cNvPr id="4" name="Tijdelijke aanduiding voor dianummer 3"/>
          <p:cNvSpPr>
            <a:spLocks noGrp="1"/>
          </p:cNvSpPr>
          <p:nvPr>
            <p:ph type="sldNum" sz="quarter" idx="5"/>
          </p:nvPr>
        </p:nvSpPr>
        <p:spPr/>
        <p:txBody>
          <a:bodyPr/>
          <a:lstStyle/>
          <a:p>
            <a:fld id="{8C5556AE-A5FC-D846-846A-0B86D10B1229}" type="slidenum">
              <a:rPr lang="nl-NL" smtClean="0"/>
              <a:t>50</a:t>
            </a:fld>
            <a:endParaRPr lang="nl-NL"/>
          </a:p>
        </p:txBody>
      </p:sp>
    </p:spTree>
    <p:extLst>
      <p:ext uri="{BB962C8B-B14F-4D97-AF65-F5344CB8AC3E}">
        <p14:creationId xmlns:p14="http://schemas.microsoft.com/office/powerpoint/2010/main" val="104796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Meetvragen plaatsen op de slide</a:t>
            </a:r>
          </a:p>
        </p:txBody>
      </p:sp>
      <p:sp>
        <p:nvSpPr>
          <p:cNvPr id="4" name="Tijdelijke aanduiding voor dianummer 3"/>
          <p:cNvSpPr>
            <a:spLocks noGrp="1"/>
          </p:cNvSpPr>
          <p:nvPr>
            <p:ph type="sldNum" sz="quarter" idx="5"/>
          </p:nvPr>
        </p:nvSpPr>
        <p:spPr/>
        <p:txBody>
          <a:bodyPr/>
          <a:lstStyle/>
          <a:p>
            <a:fld id="{8C5556AE-A5FC-D846-846A-0B86D10B1229}" type="slidenum">
              <a:rPr lang="nl-NL" smtClean="0"/>
              <a:t>9</a:t>
            </a:fld>
            <a:endParaRPr lang="nl-NL"/>
          </a:p>
        </p:txBody>
      </p:sp>
    </p:spTree>
    <p:extLst>
      <p:ext uri="{BB962C8B-B14F-4D97-AF65-F5344CB8AC3E}">
        <p14:creationId xmlns:p14="http://schemas.microsoft.com/office/powerpoint/2010/main" val="3350291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defTabSz="405994" rtl="0">
              <a:defRPr/>
            </a:pPr>
            <a:fld id="{DE501649-886C-4324-AD4C-E61C88D47728}" type="slidenum">
              <a:rPr lang="nl-NL" kern="1200">
                <a:solidFill>
                  <a:prstClr val="black"/>
                </a:solidFill>
                <a:latin typeface="Calibri" panose="020F0502020204030204"/>
                <a:ea typeface="+mn-ea"/>
                <a:cs typeface="+mn-cs"/>
              </a:rPr>
              <a:pPr defTabSz="405994" rtl="0">
                <a:defRPr/>
              </a:pPr>
              <a:t>11</a:t>
            </a:fld>
            <a:endParaRPr lang="nl-NL"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4259076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Het </a:t>
            </a:r>
            <a:r>
              <a:rPr lang="en-US" dirty="0" err="1"/>
              <a:t>meeste</a:t>
            </a:r>
            <a:r>
              <a:rPr lang="en-US" dirty="0"/>
              <a:t> </a:t>
            </a:r>
            <a:r>
              <a:rPr lang="en-US" dirty="0" err="1"/>
              <a:t>weten</a:t>
            </a:r>
            <a:r>
              <a:rPr lang="en-US" dirty="0"/>
              <a:t> we over de </a:t>
            </a:r>
            <a:r>
              <a:rPr lang="en-US" dirty="0" err="1"/>
              <a:t>effecten</a:t>
            </a:r>
            <a:r>
              <a:rPr lang="en-US" dirty="0"/>
              <a:t> van </a:t>
            </a:r>
            <a:r>
              <a:rPr lang="en-US" dirty="0" err="1"/>
              <a:t>fijnstof</a:t>
            </a:r>
            <a:r>
              <a:rPr lang="en-US" dirty="0"/>
              <a:t>. </a:t>
            </a:r>
          </a:p>
          <a:p>
            <a:endParaRPr lang="en-US" dirty="0"/>
          </a:p>
          <a:p>
            <a:r>
              <a:rPr lang="nl-NL" dirty="0"/>
              <a:t>Fijnstof is een verzamelnaam voor deeltjes van verschillende grootte die de mens kan inademen. Fijnstof bestaat uit veel verschillende soorten deeltjes. Zo zijn er deeltjes die ontstaan door verbrandingsprocessen of door de chemische reactie van verschillende gassen in de lucht. Ook zijn er deeltjes van natuurlijke herkomst (bijvoorbeeld zeezout), microplastics, deeltjes met (zware) metalen en/of roet.</a:t>
            </a:r>
          </a:p>
          <a:p>
            <a:endParaRPr lang="nl-NL" dirty="0"/>
          </a:p>
          <a:p>
            <a:r>
              <a:rPr lang="nl-NL" dirty="0"/>
              <a:t>Niet alle deeltjes zijn even schadelijk. We weten alleen nog niet precies welke soorten deeltjes het meest schadelijk zijn. De WHO(World Health </a:t>
            </a:r>
            <a:r>
              <a:rPr lang="nl-NL" dirty="0" err="1"/>
              <a:t>Organization</a:t>
            </a:r>
            <a:r>
              <a:rPr lang="nl-NL" dirty="0"/>
              <a:t>) gaat er daarom vanuit dat alle soorten deeltjes in het mengsel van fijnstof even schadelijk zijn voor de gezondheid.</a:t>
            </a:r>
            <a:endParaRPr lang="en-US" dirty="0"/>
          </a:p>
          <a:p>
            <a:endParaRPr lang="en-US" dirty="0"/>
          </a:p>
          <a:p>
            <a:r>
              <a:rPr lang="en-US" dirty="0" err="1"/>
              <a:t>Uitleg</a:t>
            </a:r>
            <a:r>
              <a:rPr lang="en-US" dirty="0"/>
              <a:t> </a:t>
            </a:r>
            <a:r>
              <a:rPr lang="en-US" dirty="0" err="1"/>
              <a:t>lange</a:t>
            </a:r>
            <a:r>
              <a:rPr lang="en-US" dirty="0"/>
              <a:t> en </a:t>
            </a:r>
            <a:r>
              <a:rPr lang="en-US" dirty="0" err="1"/>
              <a:t>korte</a:t>
            </a:r>
            <a:r>
              <a:rPr lang="en-US" dirty="0"/>
              <a:t> </a:t>
            </a:r>
            <a:r>
              <a:rPr lang="en-US" dirty="0" err="1"/>
              <a:t>termijn</a:t>
            </a:r>
            <a:r>
              <a:rPr lang="en-US" dirty="0"/>
              <a:t> </a:t>
            </a:r>
            <a:r>
              <a:rPr lang="en-US" dirty="0" err="1"/>
              <a:t>effecten</a:t>
            </a:r>
            <a:endParaRPr lang="en-US" dirty="0"/>
          </a:p>
          <a:p>
            <a:endParaRPr lang="en-US" dirty="0"/>
          </a:p>
          <a:p>
            <a:r>
              <a:rPr lang="nl-NL" dirty="0"/>
              <a:t>De schadelijke gevolgen van fijnstof hangen waarschijnlijk af van zowel de samenstelling als de grootte van de deeltjes. Hoe kleiner de deeltjes, hoe dieper deze doordringen in het lichaam. De allerkleinste deeltjes, ultrafijnstof, hebben een diameter tot 0,1 micrometer. Deze deeltjes kunnen in het bloed worden opgenomen en de hersenen bereiken. </a:t>
            </a:r>
            <a:endParaRPr lang="en-US" dirty="0"/>
          </a:p>
          <a:p>
            <a:endParaRPr lang="en-US" dirty="0"/>
          </a:p>
          <a:p>
            <a:r>
              <a:rPr lang="en-US" dirty="0"/>
              <a:t>Hypotheses:</a:t>
            </a:r>
          </a:p>
          <a:p>
            <a:pPr marL="76124" indent="-76124">
              <a:buFontTx/>
              <a:buChar char="-"/>
            </a:pPr>
            <a:r>
              <a:rPr lang="en-US" dirty="0" err="1"/>
              <a:t>Fijnstof</a:t>
            </a:r>
            <a:r>
              <a:rPr lang="en-US" dirty="0"/>
              <a:t> </a:t>
            </a:r>
            <a:r>
              <a:rPr lang="en-US" dirty="0" err="1"/>
              <a:t>kan</a:t>
            </a:r>
            <a:r>
              <a:rPr lang="en-US" dirty="0"/>
              <a:t> in de </a:t>
            </a:r>
            <a:r>
              <a:rPr lang="en-US" dirty="0" err="1"/>
              <a:t>ontstekingsreacties</a:t>
            </a:r>
            <a:r>
              <a:rPr lang="en-US" dirty="0"/>
              <a:t> </a:t>
            </a:r>
            <a:r>
              <a:rPr lang="en-US" dirty="0" err="1"/>
              <a:t>veroorzaken</a:t>
            </a:r>
            <a:r>
              <a:rPr lang="en-US" dirty="0"/>
              <a:t> en </a:t>
            </a:r>
            <a:r>
              <a:rPr lang="en-US" dirty="0" err="1"/>
              <a:t>kan</a:t>
            </a:r>
            <a:r>
              <a:rPr lang="en-US" dirty="0"/>
              <a:t> </a:t>
            </a:r>
            <a:r>
              <a:rPr lang="en-US" dirty="0" err="1"/>
              <a:t>daardoor</a:t>
            </a:r>
            <a:r>
              <a:rPr lang="en-US" dirty="0"/>
              <a:t> </a:t>
            </a:r>
            <a:r>
              <a:rPr lang="en-US" dirty="0" err="1"/>
              <a:t>zuurstofopname</a:t>
            </a:r>
            <a:r>
              <a:rPr lang="en-US" dirty="0"/>
              <a:t> </a:t>
            </a:r>
            <a:r>
              <a:rPr lang="en-US" dirty="0" err="1"/>
              <a:t>bemoeilijken</a:t>
            </a:r>
            <a:r>
              <a:rPr lang="en-US" dirty="0"/>
              <a:t> </a:t>
            </a:r>
          </a:p>
          <a:p>
            <a:pPr marL="76124" indent="-76124">
              <a:buFontTx/>
              <a:buChar char="-"/>
            </a:pPr>
            <a:r>
              <a:rPr lang="en-US" dirty="0" err="1"/>
              <a:t>Reactieve</a:t>
            </a:r>
            <a:r>
              <a:rPr lang="en-US" dirty="0"/>
              <a:t> </a:t>
            </a:r>
            <a:r>
              <a:rPr lang="en-US" dirty="0" err="1"/>
              <a:t>deeltes</a:t>
            </a:r>
            <a:r>
              <a:rPr lang="en-US" dirty="0"/>
              <a:t> </a:t>
            </a:r>
            <a:r>
              <a:rPr lang="en-US" dirty="0" err="1"/>
              <a:t>kunnen</a:t>
            </a:r>
            <a:r>
              <a:rPr lang="en-US" dirty="0"/>
              <a:t> </a:t>
            </a:r>
            <a:r>
              <a:rPr lang="en-US" dirty="0" err="1"/>
              <a:t>weefselschade</a:t>
            </a:r>
            <a:r>
              <a:rPr lang="en-US" dirty="0"/>
              <a:t> </a:t>
            </a:r>
            <a:r>
              <a:rPr lang="en-US" dirty="0" err="1"/>
              <a:t>veroorzaken</a:t>
            </a:r>
            <a:endParaRPr lang="nl-NL" dirty="0"/>
          </a:p>
          <a:p>
            <a:pPr marL="76124" indent="-76124">
              <a:buFontTx/>
              <a:buChar char="-"/>
            </a:pPr>
            <a:r>
              <a:rPr lang="nl-NL" dirty="0"/>
              <a:t>Ontstekingsreacties kunnen zich via bloedbaan verspreiden en kan daar ook schade aan bloedvaten veroorzaken maar zelf centraal zenuwstelsel. </a:t>
            </a:r>
            <a:endParaRPr lang="en-US" dirty="0"/>
          </a:p>
        </p:txBody>
      </p:sp>
      <p:sp>
        <p:nvSpPr>
          <p:cNvPr id="4" name="Tijdelijke aanduiding voor dianummer 3"/>
          <p:cNvSpPr>
            <a:spLocks noGrp="1"/>
          </p:cNvSpPr>
          <p:nvPr>
            <p:ph type="sldNum" sz="quarter" idx="5"/>
          </p:nvPr>
        </p:nvSpPr>
        <p:spPr/>
        <p:txBody>
          <a:bodyPr/>
          <a:lstStyle/>
          <a:p>
            <a:pPr defTabSz="405994" rtl="0">
              <a:defRPr/>
            </a:pPr>
            <a:fld id="{DE501649-886C-4324-AD4C-E61C88D47728}" type="slidenum">
              <a:rPr lang="nl-NL" kern="1200">
                <a:solidFill>
                  <a:prstClr val="black"/>
                </a:solidFill>
                <a:latin typeface="Calibri" panose="020F0502020204030204"/>
                <a:ea typeface="+mn-ea"/>
                <a:cs typeface="+mn-cs"/>
              </a:rPr>
              <a:pPr defTabSz="405994" rtl="0">
                <a:defRPr/>
              </a:pPr>
              <a:t>13</a:t>
            </a:fld>
            <a:endParaRPr lang="nl-NL"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834544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defTabSz="405994" rtl="0">
              <a:defRPr/>
            </a:pPr>
            <a:fld id="{DE501649-886C-4324-AD4C-E61C88D47728}" type="slidenum">
              <a:rPr lang="nl-NL" kern="1200">
                <a:solidFill>
                  <a:prstClr val="black"/>
                </a:solidFill>
                <a:latin typeface="Calibri" panose="020F0502020204030204"/>
                <a:ea typeface="+mn-ea"/>
                <a:cs typeface="+mn-cs"/>
              </a:rPr>
              <a:pPr defTabSz="405994" rtl="0">
                <a:defRPr/>
              </a:pPr>
              <a:t>14</a:t>
            </a:fld>
            <a:endParaRPr lang="nl-NL"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507105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RIVM houdt bij hoeveel verontreinigende stoffen naar de lucht worden uitgestoten (emissie). Bij vrijwel alles wat we doen, komen vervuilende stoffen vrij. Dit noemen we emissie. Denk aan de uitstoot van het verkeer, de industrie en veehouderij. Allemaal bronnen die onze luchtkwaliteit negatief beïnvloeden.</a:t>
            </a:r>
          </a:p>
          <a:p>
            <a:endParaRPr lang="nl-NL" dirty="0"/>
          </a:p>
          <a:p>
            <a:endParaRPr lang="nl-NL" dirty="0"/>
          </a:p>
          <a:p>
            <a:r>
              <a:rPr lang="nl-NL" dirty="0"/>
              <a:t>Ook onderzoeken we hoeveel van deze stoffen in de lucht zitten, waar mensen worden blootgesteld, en wat de gezondheidseffecten daarvan zijn.</a:t>
            </a:r>
          </a:p>
          <a:p>
            <a:endParaRPr lang="nl-NL" dirty="0"/>
          </a:p>
          <a:p>
            <a:endParaRPr lang="nl-NL" dirty="0"/>
          </a:p>
          <a:p>
            <a:r>
              <a:rPr lang="nl-NL" dirty="0"/>
              <a:t>Het RIVM houdt de emissies van honderden stoffen bij. Zo weten we waar die stoffen vandaan komen. We kijken ook naar de concentraties van die stoffen. Dus: welke hoeveelheden bevinden zich waar, en op welk moment in de lucht?</a:t>
            </a:r>
          </a:p>
          <a:p>
            <a:endParaRPr lang="nl-NL" dirty="0"/>
          </a:p>
          <a:p>
            <a:r>
              <a:rPr lang="nl-NL" dirty="0"/>
              <a:t>Om dat nauwkeurig te kunnen bepalen, voeren we metingen uit die voldoen aan internationale afspraken. Maar we kunnen niet overal meten. Daarom gebruiken we ook berekeningen met modellen.</a:t>
            </a:r>
          </a:p>
        </p:txBody>
      </p:sp>
      <p:sp>
        <p:nvSpPr>
          <p:cNvPr id="4" name="Tijdelijke aanduiding voor dianummer 3"/>
          <p:cNvSpPr>
            <a:spLocks noGrp="1"/>
          </p:cNvSpPr>
          <p:nvPr>
            <p:ph type="sldNum" sz="quarter" idx="5"/>
          </p:nvPr>
        </p:nvSpPr>
        <p:spPr/>
        <p:txBody>
          <a:bodyPr/>
          <a:lstStyle/>
          <a:p>
            <a:pPr defTabSz="405994" rtl="0">
              <a:defRPr/>
            </a:pPr>
            <a:fld id="{DE501649-886C-4324-AD4C-E61C88D47728}" type="slidenum">
              <a:rPr lang="nl-NL" kern="1200">
                <a:solidFill>
                  <a:prstClr val="black"/>
                </a:solidFill>
                <a:latin typeface="Calibri" panose="020F0502020204030204"/>
                <a:ea typeface="+mn-ea"/>
                <a:cs typeface="+mn-cs"/>
              </a:rPr>
              <a:pPr defTabSz="405994" rtl="0">
                <a:defRPr/>
              </a:pPr>
              <a:t>16</a:t>
            </a:fld>
            <a:endParaRPr lang="nl-NL"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43128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RIVM berekent met het Operationele Prioritaire Stoffenmodel voor heel Nederland de grootschalige concentraties van stoffen in de lucht. Dat is de concentratie die gemiddeld in een jaar in de lucht aanwezig is in gebieden van een vierkante kilometer. </a:t>
            </a:r>
          </a:p>
        </p:txBody>
      </p:sp>
      <p:sp>
        <p:nvSpPr>
          <p:cNvPr id="4" name="Tijdelijke aanduiding voor dianummer 3"/>
          <p:cNvSpPr>
            <a:spLocks noGrp="1"/>
          </p:cNvSpPr>
          <p:nvPr>
            <p:ph type="sldNum" sz="quarter" idx="5"/>
          </p:nvPr>
        </p:nvSpPr>
        <p:spPr/>
        <p:txBody>
          <a:bodyPr/>
          <a:lstStyle/>
          <a:p>
            <a:pPr defTabSz="405994" rtl="0">
              <a:defRPr/>
            </a:pPr>
            <a:fld id="{DE501649-886C-4324-AD4C-E61C88D47728}" type="slidenum">
              <a:rPr lang="nl-NL" kern="1200">
                <a:solidFill>
                  <a:prstClr val="black"/>
                </a:solidFill>
                <a:latin typeface="Calibri" panose="020F0502020204030204"/>
                <a:ea typeface="+mn-ea"/>
                <a:cs typeface="+mn-cs"/>
              </a:rPr>
              <a:pPr defTabSz="405994" rtl="0">
                <a:defRPr/>
              </a:pPr>
              <a:t>19</a:t>
            </a:fld>
            <a:endParaRPr lang="nl-NL"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62711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RIVM onderzoekt de relatie tussen luchtvervuiling en gezondheid. Ook andere onderzoeksinstellingen en universiteiten doen hier onderzoek naar. Dat gebeurt door middel van toxicologisch en epidemiologisch onderzoek. Hierdoor leren we steeds beter wat de effecten van luchtvervuiling op de gezondheid zijn.</a:t>
            </a:r>
          </a:p>
          <a:p>
            <a:endParaRPr lang="nl-NL" dirty="0"/>
          </a:p>
          <a:p>
            <a:r>
              <a:rPr lang="nl-NL" dirty="0"/>
              <a:t>Epidemiologisch onderzoek kijkt of er een verband bestaat tussen de hoeveelheid stoffen in de lucht en gezondheidseffecten voor grotere groepen mensen over een bepaalde periode. Dit onderzoek gebruikt vaak cijfers om hier inzicht in te krijgen. Bijvoorbeeld van het Centraal Bureau voor de Statistiek (CBS(Centraal Bureau voor de Statistiek)). Ook wordt bepaald hoeveel de kans op ziekte en sterfte toeneemt door luchtvervuiling.</a:t>
            </a:r>
          </a:p>
        </p:txBody>
      </p:sp>
      <p:sp>
        <p:nvSpPr>
          <p:cNvPr id="4" name="Tijdelijke aanduiding voor dianummer 3"/>
          <p:cNvSpPr>
            <a:spLocks noGrp="1"/>
          </p:cNvSpPr>
          <p:nvPr>
            <p:ph type="sldNum" sz="quarter" idx="5"/>
          </p:nvPr>
        </p:nvSpPr>
        <p:spPr/>
        <p:txBody>
          <a:bodyPr/>
          <a:lstStyle/>
          <a:p>
            <a:pPr defTabSz="405994" rtl="0">
              <a:defRPr/>
            </a:pPr>
            <a:fld id="{DE501649-886C-4324-AD4C-E61C88D47728}" type="slidenum">
              <a:rPr lang="nl-NL" kern="1200">
                <a:solidFill>
                  <a:prstClr val="black"/>
                </a:solidFill>
                <a:latin typeface="Calibri" panose="020F0502020204030204"/>
                <a:ea typeface="+mn-ea"/>
                <a:cs typeface="+mn-cs"/>
              </a:rPr>
              <a:pPr defTabSz="405994" rtl="0">
                <a:defRPr/>
              </a:pPr>
              <a:t>21</a:t>
            </a:fld>
            <a:endParaRPr lang="nl-NL"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027593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2.emf"/></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2.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2.emf"/></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27.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2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30.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userDrawn="1">
  <p:cSld name="Open • fair • inclusive">
    <p:spTree>
      <p:nvGrpSpPr>
        <p:cNvPr id="1" name=""/>
        <p:cNvGrpSpPr/>
        <p:nvPr/>
      </p:nvGrpSpPr>
      <p:grpSpPr bwMode="auto">
        <a:xfrm>
          <a:off x="0" y="0"/>
          <a:ext cx="0" cy="0"/>
          <a:chOff x="0" y="0"/>
          <a:chExt cx="0" cy="0"/>
        </a:xfrm>
      </p:grpSpPr>
      <p:pic>
        <p:nvPicPr>
          <p:cNvPr id="12" name="Afbeelding" descr="Afbeelding"/>
          <p:cNvPicPr>
            <a:picLocks noChangeAspect="1"/>
          </p:cNvPicPr>
          <p:nvPr/>
        </p:nvPicPr>
        <p:blipFill>
          <a:blip r:embed="rId2"/>
          <a:stretch/>
        </p:blipFill>
        <p:spPr bwMode="auto">
          <a:xfrm>
            <a:off x="10091427" y="3811717"/>
            <a:ext cx="4201146" cy="6180747"/>
          </a:xfrm>
          <a:prstGeom prst="rect">
            <a:avLst/>
          </a:prstGeom>
          <a:ln w="12700">
            <a:miter lim="400000"/>
          </a:ln>
        </p:spPr>
      </p:pic>
      <p:pic>
        <p:nvPicPr>
          <p:cNvPr id="13" name="Afbeelding" descr="Afbeelding"/>
          <p:cNvPicPr>
            <a:picLocks noChangeAspect="1"/>
          </p:cNvPicPr>
          <p:nvPr/>
        </p:nvPicPr>
        <p:blipFill>
          <a:blip r:embed="rId3"/>
          <a:stretch/>
        </p:blipFill>
        <p:spPr bwMode="auto">
          <a:xfrm>
            <a:off x="3637672" y="1677805"/>
            <a:ext cx="17254276" cy="10448571"/>
          </a:xfrm>
          <a:prstGeom prst="rect">
            <a:avLst/>
          </a:prstGeom>
          <a:ln w="12700">
            <a:miter lim="400000"/>
          </a:ln>
        </p:spPr>
      </p:pic>
      <p:sp>
        <p:nvSpPr>
          <p:cNvPr id="14" name="Dia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tx" userDrawn="1">
  <p:cSld name="Foto links">
    <p:spTree>
      <p:nvGrpSpPr>
        <p:cNvPr id="1" name=""/>
        <p:cNvGrpSpPr/>
        <p:nvPr/>
      </p:nvGrpSpPr>
      <p:grpSpPr bwMode="auto">
        <a:xfrm>
          <a:off x="0" y="0"/>
          <a:ext cx="0" cy="0"/>
          <a:chOff x="0" y="0"/>
          <a:chExt cx="0" cy="0"/>
        </a:xfrm>
      </p:grpSpPr>
      <p:sp>
        <p:nvSpPr>
          <p:cNvPr id="125" name="Afbeelding"/>
          <p:cNvSpPr>
            <a:spLocks noGrp="1"/>
          </p:cNvSpPr>
          <p:nvPr>
            <p:ph type="pic" sz="half" idx="21"/>
          </p:nvPr>
        </p:nvSpPr>
        <p:spPr bwMode="auto">
          <a:xfrm>
            <a:off x="3022076" y="-11971"/>
            <a:ext cx="9185719" cy="13751719"/>
          </a:xfrm>
          <a:prstGeom prst="rect">
            <a:avLst/>
          </a:prstGeom>
        </p:spPr>
        <p:txBody>
          <a:bodyPr lIns="91439" tIns="45719" rIns="91439" bIns="45719"/>
          <a:lstStyle/>
          <a:p>
            <a:pPr>
              <a:defRPr/>
            </a:pPr>
            <a:endParaRPr/>
          </a:p>
        </p:txBody>
      </p:sp>
      <p:sp>
        <p:nvSpPr>
          <p:cNvPr id="126" name="Hoofdtekst - niveau één…"/>
          <p:cNvSpPr txBox="1">
            <a:spLocks noGrp="1"/>
          </p:cNvSpPr>
          <p:nvPr>
            <p:ph type="body" sz="half" idx="1"/>
          </p:nvPr>
        </p:nvSpPr>
        <p:spPr bwMode="auto">
          <a:xfrm>
            <a:off x="12817078" y="1669084"/>
            <a:ext cx="8072438" cy="11475416"/>
          </a:xfrm>
          <a:prstGeom prst="rect">
            <a:avLst/>
          </a:prstGeom>
        </p:spPr>
        <p:txBody>
          <a:bodyPr/>
          <a:lstStyle>
            <a:lvl1pPr marL="0" indent="0">
              <a:lnSpc>
                <a:spcPct val="100000"/>
              </a:lnSpc>
              <a:buSzTx/>
              <a:buNone/>
            </a:lvl1pPr>
            <a:lvl2pPr marL="0" indent="0">
              <a:lnSpc>
                <a:spcPct val="100000"/>
              </a:lnSpc>
              <a:buSzTx/>
              <a:buNone/>
            </a:lvl2pPr>
            <a:lvl3pPr marL="0" indent="0">
              <a:lnSpc>
                <a:spcPct val="100000"/>
              </a:lnSpc>
              <a:buSzTx/>
              <a:buNone/>
            </a:lvl3pPr>
            <a:lvl4pPr marL="0" indent="0">
              <a:lnSpc>
                <a:spcPct val="100000"/>
              </a:lnSpc>
              <a:buSzTx/>
              <a:buNone/>
              <a:defRPr sz="3600"/>
            </a:lvl4pPr>
            <a:lvl5pPr marL="0" indent="0">
              <a:lnSpc>
                <a:spcPct val="100000"/>
              </a:lnSpc>
              <a:buSzTx/>
              <a:buNone/>
              <a:defRPr sz="3200"/>
            </a:lvl5pPr>
          </a:lstStyle>
          <a:p>
            <a:pPr>
              <a:defRPr/>
            </a:pPr>
            <a:r>
              <a:t>Hoofdtekst - niveau één</a:t>
            </a:r>
          </a:p>
          <a:p>
            <a:pPr lvl="1">
              <a:defRPr/>
            </a:pPr>
            <a:r>
              <a:t>Hoofdtekst - niveau twee</a:t>
            </a:r>
          </a:p>
          <a:p>
            <a:pPr lvl="2">
              <a:defRPr/>
            </a:pPr>
            <a:r>
              <a:t>Hoofdtekst - niveau drie</a:t>
            </a:r>
          </a:p>
          <a:p>
            <a:pPr lvl="3">
              <a:defRPr/>
            </a:pPr>
            <a:r>
              <a:t>Hoofdtekst - niveau vier</a:t>
            </a:r>
          </a:p>
          <a:p>
            <a:pPr lvl="4">
              <a:defRPr/>
            </a:pPr>
            <a:r>
              <a:t>Hoofdtekst - niveau vijf</a:t>
            </a:r>
          </a:p>
        </p:txBody>
      </p:sp>
      <p:sp>
        <p:nvSpPr>
          <p:cNvPr id="127" name="Dia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tx" userDrawn="1">
  <p:cSld name="Foto's - staand">
    <p:spTree>
      <p:nvGrpSpPr>
        <p:cNvPr id="1" name=""/>
        <p:cNvGrpSpPr/>
        <p:nvPr/>
      </p:nvGrpSpPr>
      <p:grpSpPr bwMode="auto">
        <a:xfrm>
          <a:off x="0" y="0"/>
          <a:ext cx="0" cy="0"/>
          <a:chOff x="0" y="0"/>
          <a:chExt cx="0" cy="0"/>
        </a:xfrm>
      </p:grpSpPr>
      <p:sp>
        <p:nvSpPr>
          <p:cNvPr id="134" name="Afbeelding"/>
          <p:cNvSpPr>
            <a:spLocks noGrp="1"/>
          </p:cNvSpPr>
          <p:nvPr>
            <p:ph type="pic" idx="21"/>
          </p:nvPr>
        </p:nvSpPr>
        <p:spPr bwMode="auto">
          <a:xfrm>
            <a:off x="2852392" y="-921836"/>
            <a:ext cx="9888275" cy="14803497"/>
          </a:xfrm>
          <a:prstGeom prst="rect">
            <a:avLst/>
          </a:prstGeom>
        </p:spPr>
        <p:txBody>
          <a:bodyPr lIns="91439" tIns="45719" rIns="91439" bIns="45719"/>
          <a:lstStyle/>
          <a:p>
            <a:pPr>
              <a:defRPr/>
            </a:pPr>
            <a:endParaRPr/>
          </a:p>
        </p:txBody>
      </p:sp>
      <p:sp>
        <p:nvSpPr>
          <p:cNvPr id="135" name="Afbeelding"/>
          <p:cNvSpPr>
            <a:spLocks noGrp="1"/>
          </p:cNvSpPr>
          <p:nvPr>
            <p:ph type="pic" idx="22"/>
          </p:nvPr>
        </p:nvSpPr>
        <p:spPr bwMode="auto">
          <a:xfrm>
            <a:off x="11535648" y="1699899"/>
            <a:ext cx="9845355" cy="14739246"/>
          </a:xfrm>
          <a:prstGeom prst="rect">
            <a:avLst/>
          </a:prstGeom>
        </p:spPr>
        <p:txBody>
          <a:bodyPr lIns="91439" tIns="45719" rIns="91439" bIns="45719"/>
          <a:lstStyle/>
          <a:p>
            <a:pPr>
              <a:defRPr/>
            </a:pPr>
            <a:endParaRPr/>
          </a:p>
        </p:txBody>
      </p:sp>
      <p:sp>
        <p:nvSpPr>
          <p:cNvPr id="136" name="Titeltekst"/>
          <p:cNvSpPr txBox="1">
            <a:spLocks noGrp="1"/>
          </p:cNvSpPr>
          <p:nvPr>
            <p:ph type="title"/>
          </p:nvPr>
        </p:nvSpPr>
        <p:spPr bwMode="auto">
          <a:xfrm>
            <a:off x="3780234" y="750093"/>
            <a:ext cx="16823532" cy="1232298"/>
          </a:xfrm>
          <a:prstGeom prst="rect">
            <a:avLst/>
          </a:prstGeom>
        </p:spPr>
        <p:txBody>
          <a:bodyPr/>
          <a:lstStyle/>
          <a:p>
            <a:pPr>
              <a:defRPr/>
            </a:pPr>
            <a:r>
              <a:t>Titeltekst</a:t>
            </a:r>
          </a:p>
        </p:txBody>
      </p:sp>
      <p:sp>
        <p:nvSpPr>
          <p:cNvPr id="137" name="Dia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x" userDrawn="1">
  <p:cSld name=" Full-size Foto">
    <p:spTree>
      <p:nvGrpSpPr>
        <p:cNvPr id="1" name=""/>
        <p:cNvGrpSpPr/>
        <p:nvPr/>
      </p:nvGrpSpPr>
      <p:grpSpPr bwMode="auto">
        <a:xfrm>
          <a:off x="0" y="0"/>
          <a:ext cx="0" cy="0"/>
          <a:chOff x="0" y="0"/>
          <a:chExt cx="0" cy="0"/>
        </a:xfrm>
      </p:grpSpPr>
      <p:sp>
        <p:nvSpPr>
          <p:cNvPr id="144" name="Afbeelding"/>
          <p:cNvSpPr>
            <a:spLocks noGrp="1"/>
          </p:cNvSpPr>
          <p:nvPr>
            <p:ph type="pic" idx="21"/>
          </p:nvPr>
        </p:nvSpPr>
        <p:spPr bwMode="auto">
          <a:xfrm>
            <a:off x="1920666" y="0"/>
            <a:ext cx="20614105" cy="13769579"/>
          </a:xfrm>
          <a:prstGeom prst="rect">
            <a:avLst/>
          </a:prstGeom>
        </p:spPr>
        <p:txBody>
          <a:bodyPr lIns="91439" tIns="45719" rIns="91439" bIns="45719"/>
          <a:lstStyle/>
          <a:p>
            <a:pPr>
              <a:defRPr/>
            </a:pPr>
            <a:endParaRPr/>
          </a:p>
        </p:txBody>
      </p:sp>
      <p:sp>
        <p:nvSpPr>
          <p:cNvPr id="145" name="Dia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x" userDrawn="1">
  <p:cSld name="Tussenblad geel">
    <p:bg>
      <p:bgPr>
        <a:solidFill>
          <a:srgbClr val="FCB420"/>
        </a:solidFill>
        <a:effectLst/>
      </p:bgPr>
    </p:bg>
    <p:spTree>
      <p:nvGrpSpPr>
        <p:cNvPr id="1" name=""/>
        <p:cNvGrpSpPr/>
        <p:nvPr/>
      </p:nvGrpSpPr>
      <p:grpSpPr bwMode="auto">
        <a:xfrm>
          <a:off x="0" y="0"/>
          <a:ext cx="0" cy="0"/>
          <a:chOff x="0" y="0"/>
          <a:chExt cx="0" cy="0"/>
        </a:xfrm>
      </p:grpSpPr>
      <p:sp>
        <p:nvSpPr>
          <p:cNvPr id="152" name="Titeltekst"/>
          <p:cNvSpPr txBox="1">
            <a:spLocks noGrp="1"/>
          </p:cNvSpPr>
          <p:nvPr>
            <p:ph type="title"/>
          </p:nvPr>
        </p:nvSpPr>
        <p:spPr bwMode="auto">
          <a:xfrm>
            <a:off x="3436092" y="5608332"/>
            <a:ext cx="17511816" cy="1569882"/>
          </a:xfrm>
          <a:prstGeom prst="rect">
            <a:avLst/>
          </a:prstGeom>
        </p:spPr>
        <p:txBody>
          <a:bodyPr/>
          <a:lstStyle>
            <a:lvl1pPr>
              <a:defRPr sz="10000">
                <a:solidFill>
                  <a:srgbClr val="FFFFFF"/>
                </a:solidFill>
              </a:defRPr>
            </a:lvl1pPr>
          </a:lstStyle>
          <a:p>
            <a:pPr>
              <a:defRPr/>
            </a:pPr>
            <a:r>
              <a:t>Titeltekst</a:t>
            </a:r>
          </a:p>
        </p:txBody>
      </p:sp>
      <p:sp>
        <p:nvSpPr>
          <p:cNvPr id="153" name="Dia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tx" userDrawn="1">
  <p:cSld name="Tussenblad rood">
    <p:bg>
      <p:bgPr>
        <a:solidFill>
          <a:srgbClr val="E9332C"/>
        </a:solidFill>
        <a:effectLst/>
      </p:bgPr>
    </p:bg>
    <p:spTree>
      <p:nvGrpSpPr>
        <p:cNvPr id="1" name=""/>
        <p:cNvGrpSpPr/>
        <p:nvPr/>
      </p:nvGrpSpPr>
      <p:grpSpPr bwMode="auto">
        <a:xfrm>
          <a:off x="0" y="0"/>
          <a:ext cx="0" cy="0"/>
          <a:chOff x="0" y="0"/>
          <a:chExt cx="0" cy="0"/>
        </a:xfrm>
      </p:grpSpPr>
      <p:sp>
        <p:nvSpPr>
          <p:cNvPr id="160" name="Titeltekst"/>
          <p:cNvSpPr txBox="1">
            <a:spLocks noGrp="1"/>
          </p:cNvSpPr>
          <p:nvPr>
            <p:ph type="title"/>
          </p:nvPr>
        </p:nvSpPr>
        <p:spPr bwMode="auto">
          <a:xfrm>
            <a:off x="3436092" y="5608332"/>
            <a:ext cx="17511816" cy="1569882"/>
          </a:xfrm>
          <a:prstGeom prst="rect">
            <a:avLst/>
          </a:prstGeom>
        </p:spPr>
        <p:txBody>
          <a:bodyPr/>
          <a:lstStyle>
            <a:lvl1pPr>
              <a:defRPr sz="10000">
                <a:solidFill>
                  <a:srgbClr val="FFFFFF"/>
                </a:solidFill>
              </a:defRPr>
            </a:lvl1pPr>
          </a:lstStyle>
          <a:p>
            <a:pPr>
              <a:defRPr/>
            </a:pPr>
            <a:r>
              <a:t>Titeltekst</a:t>
            </a:r>
          </a:p>
        </p:txBody>
      </p:sp>
      <p:sp>
        <p:nvSpPr>
          <p:cNvPr id="161" name="Dia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tx" userDrawn="1">
  <p:cSld name="Tussenblad blauw">
    <p:bg>
      <p:bgPr>
        <a:solidFill>
          <a:srgbClr val="29BDBE"/>
        </a:solidFill>
        <a:effectLst/>
      </p:bgPr>
    </p:bg>
    <p:spTree>
      <p:nvGrpSpPr>
        <p:cNvPr id="1" name=""/>
        <p:cNvGrpSpPr/>
        <p:nvPr/>
      </p:nvGrpSpPr>
      <p:grpSpPr bwMode="auto">
        <a:xfrm>
          <a:off x="0" y="0"/>
          <a:ext cx="0" cy="0"/>
          <a:chOff x="0" y="0"/>
          <a:chExt cx="0" cy="0"/>
        </a:xfrm>
      </p:grpSpPr>
      <p:sp>
        <p:nvSpPr>
          <p:cNvPr id="168" name="Titeltekst"/>
          <p:cNvSpPr txBox="1">
            <a:spLocks noGrp="1"/>
          </p:cNvSpPr>
          <p:nvPr>
            <p:ph type="title"/>
          </p:nvPr>
        </p:nvSpPr>
        <p:spPr bwMode="auto">
          <a:xfrm>
            <a:off x="3299007" y="5591240"/>
            <a:ext cx="17785986" cy="1604833"/>
          </a:xfrm>
          <a:prstGeom prst="rect">
            <a:avLst/>
          </a:prstGeom>
        </p:spPr>
        <p:txBody>
          <a:bodyPr/>
          <a:lstStyle>
            <a:lvl1pPr>
              <a:defRPr sz="10000">
                <a:solidFill>
                  <a:srgbClr val="FFFFFF"/>
                </a:solidFill>
              </a:defRPr>
            </a:lvl1pPr>
          </a:lstStyle>
          <a:p>
            <a:pPr>
              <a:defRPr/>
            </a:pPr>
            <a:r>
              <a:t>Titeltekst</a:t>
            </a:r>
          </a:p>
        </p:txBody>
      </p:sp>
      <p:sp>
        <p:nvSpPr>
          <p:cNvPr id="169" name="Dia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x" userDrawn="1">
  <p:cSld name="Tussenblad paars">
    <p:bg>
      <p:bgPr>
        <a:solidFill>
          <a:srgbClr val="522E91"/>
        </a:solidFill>
        <a:effectLst/>
      </p:bgPr>
    </p:bg>
    <p:spTree>
      <p:nvGrpSpPr>
        <p:cNvPr id="1" name=""/>
        <p:cNvGrpSpPr/>
        <p:nvPr/>
      </p:nvGrpSpPr>
      <p:grpSpPr bwMode="auto">
        <a:xfrm>
          <a:off x="0" y="0"/>
          <a:ext cx="0" cy="0"/>
          <a:chOff x="0" y="0"/>
          <a:chExt cx="0" cy="0"/>
        </a:xfrm>
      </p:grpSpPr>
      <p:sp>
        <p:nvSpPr>
          <p:cNvPr id="176" name="Titeltekst"/>
          <p:cNvSpPr txBox="1">
            <a:spLocks noGrp="1"/>
          </p:cNvSpPr>
          <p:nvPr>
            <p:ph type="title"/>
          </p:nvPr>
        </p:nvSpPr>
        <p:spPr bwMode="auto">
          <a:xfrm>
            <a:off x="3442091" y="5573380"/>
            <a:ext cx="17499816" cy="1604834"/>
          </a:xfrm>
          <a:prstGeom prst="rect">
            <a:avLst/>
          </a:prstGeom>
        </p:spPr>
        <p:txBody>
          <a:bodyPr/>
          <a:lstStyle>
            <a:lvl1pPr>
              <a:defRPr sz="10000">
                <a:solidFill>
                  <a:srgbClr val="FFFFFF"/>
                </a:solidFill>
              </a:defRPr>
            </a:lvl1pPr>
          </a:lstStyle>
          <a:p>
            <a:pPr>
              <a:defRPr/>
            </a:pPr>
            <a:r>
              <a:t>Titeltekst</a:t>
            </a:r>
          </a:p>
        </p:txBody>
      </p:sp>
      <p:sp>
        <p:nvSpPr>
          <p:cNvPr id="177" name="Dia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x" userDrawn="1">
  <p:cSld name="Tussenblad wit">
    <p:spTree>
      <p:nvGrpSpPr>
        <p:cNvPr id="1" name=""/>
        <p:cNvGrpSpPr/>
        <p:nvPr/>
      </p:nvGrpSpPr>
      <p:grpSpPr bwMode="auto">
        <a:xfrm>
          <a:off x="0" y="0"/>
          <a:ext cx="0" cy="0"/>
          <a:chOff x="0" y="0"/>
          <a:chExt cx="0" cy="0"/>
        </a:xfrm>
      </p:grpSpPr>
      <p:sp>
        <p:nvSpPr>
          <p:cNvPr id="184" name="Titeltekst"/>
          <p:cNvSpPr txBox="1">
            <a:spLocks noGrp="1"/>
          </p:cNvSpPr>
          <p:nvPr>
            <p:ph type="title"/>
          </p:nvPr>
        </p:nvSpPr>
        <p:spPr bwMode="auto">
          <a:xfrm>
            <a:off x="3447952" y="5591240"/>
            <a:ext cx="17488096" cy="1604833"/>
          </a:xfrm>
          <a:prstGeom prst="rect">
            <a:avLst/>
          </a:prstGeom>
        </p:spPr>
        <p:txBody>
          <a:bodyPr/>
          <a:lstStyle>
            <a:lvl1pPr>
              <a:defRPr sz="10000"/>
            </a:lvl1pPr>
          </a:lstStyle>
          <a:p>
            <a:pPr>
              <a:defRPr/>
            </a:pPr>
            <a:r>
              <a:t>Titeltekst</a:t>
            </a:r>
          </a:p>
        </p:txBody>
      </p:sp>
      <p:sp>
        <p:nvSpPr>
          <p:cNvPr id="185" name="Dia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type="tx" userDrawn="1">
  <p:cSld name="Tussenblad zwart">
    <p:bg>
      <p:bgPr>
        <a:solidFill>
          <a:srgbClr val="000000"/>
        </a:solidFill>
        <a:effectLst/>
      </p:bgPr>
    </p:bg>
    <p:spTree>
      <p:nvGrpSpPr>
        <p:cNvPr id="1" name=""/>
        <p:cNvGrpSpPr/>
        <p:nvPr/>
      </p:nvGrpSpPr>
      <p:grpSpPr bwMode="auto">
        <a:xfrm>
          <a:off x="0" y="0"/>
          <a:ext cx="0" cy="0"/>
          <a:chOff x="0" y="0"/>
          <a:chExt cx="0" cy="0"/>
        </a:xfrm>
      </p:grpSpPr>
      <p:sp>
        <p:nvSpPr>
          <p:cNvPr id="192" name="Titeltekst"/>
          <p:cNvSpPr txBox="1">
            <a:spLocks noGrp="1"/>
          </p:cNvSpPr>
          <p:nvPr>
            <p:ph type="title"/>
          </p:nvPr>
        </p:nvSpPr>
        <p:spPr bwMode="auto">
          <a:xfrm>
            <a:off x="3436092" y="5608332"/>
            <a:ext cx="17511816" cy="1569882"/>
          </a:xfrm>
          <a:prstGeom prst="rect">
            <a:avLst/>
          </a:prstGeom>
        </p:spPr>
        <p:txBody>
          <a:bodyPr/>
          <a:lstStyle>
            <a:lvl1pPr>
              <a:defRPr sz="10000">
                <a:solidFill>
                  <a:srgbClr val="FFFFFF"/>
                </a:solidFill>
              </a:defRPr>
            </a:lvl1pPr>
          </a:lstStyle>
          <a:p>
            <a:pPr>
              <a:defRPr/>
            </a:pPr>
            <a:r>
              <a:t>Titeltekst</a:t>
            </a:r>
          </a:p>
        </p:txBody>
      </p:sp>
      <p:sp>
        <p:nvSpPr>
          <p:cNvPr id="193" name="Dia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showMasterPhAnim="0" type="tx" userDrawn="1">
  <p:cSld name="Logo">
    <p:spTree>
      <p:nvGrpSpPr>
        <p:cNvPr id="1" name=""/>
        <p:cNvGrpSpPr/>
        <p:nvPr/>
      </p:nvGrpSpPr>
      <p:grpSpPr bwMode="auto">
        <a:xfrm>
          <a:off x="0" y="0"/>
          <a:ext cx="0" cy="0"/>
          <a:chOff x="0" y="0"/>
          <a:chExt cx="0" cy="0"/>
        </a:xfrm>
      </p:grpSpPr>
      <p:pic>
        <p:nvPicPr>
          <p:cNvPr id="210" name="Afbeelding" descr="Afbeelding"/>
          <p:cNvPicPr>
            <a:picLocks noChangeAspect="1"/>
          </p:cNvPicPr>
          <p:nvPr/>
        </p:nvPicPr>
        <p:blipFill>
          <a:blip r:embed="rId2"/>
          <a:stretch/>
        </p:blipFill>
        <p:spPr bwMode="auto">
          <a:xfrm>
            <a:off x="6308894" y="5349276"/>
            <a:ext cx="11375908" cy="2502947"/>
          </a:xfrm>
          <a:prstGeom prst="rect">
            <a:avLst/>
          </a:prstGeom>
          <a:ln w="12700">
            <a:miter lim="400000"/>
          </a:ln>
        </p:spPr>
      </p:pic>
      <p:sp>
        <p:nvSpPr>
          <p:cNvPr id="211" name="Dia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tx" userDrawn="1">
  <p:cSld name="Titel &amp; subtitel">
    <p:spTree>
      <p:nvGrpSpPr>
        <p:cNvPr id="1" name=""/>
        <p:cNvGrpSpPr/>
        <p:nvPr/>
      </p:nvGrpSpPr>
      <p:grpSpPr bwMode="auto">
        <a:xfrm>
          <a:off x="0" y="0"/>
          <a:ext cx="0" cy="0"/>
          <a:chOff x="0" y="0"/>
          <a:chExt cx="0" cy="0"/>
        </a:xfrm>
      </p:grpSpPr>
      <p:pic>
        <p:nvPicPr>
          <p:cNvPr id="21" name="Afbeelding" descr="Afbeelding"/>
          <p:cNvPicPr>
            <a:picLocks noChangeAspect="1"/>
          </p:cNvPicPr>
          <p:nvPr/>
        </p:nvPicPr>
        <p:blipFill>
          <a:blip r:embed="rId2"/>
          <a:stretch/>
        </p:blipFill>
        <p:spPr bwMode="auto">
          <a:xfrm>
            <a:off x="7869932" y="1114844"/>
            <a:ext cx="8697713" cy="1913687"/>
          </a:xfrm>
          <a:prstGeom prst="rect">
            <a:avLst/>
          </a:prstGeom>
          <a:ln w="12700">
            <a:miter lim="400000"/>
          </a:ln>
        </p:spPr>
      </p:pic>
      <p:sp>
        <p:nvSpPr>
          <p:cNvPr id="22" name="Titeltekst"/>
          <p:cNvSpPr txBox="1">
            <a:spLocks noGrp="1"/>
          </p:cNvSpPr>
          <p:nvPr>
            <p:ph type="title"/>
          </p:nvPr>
        </p:nvSpPr>
        <p:spPr bwMode="auto">
          <a:xfrm>
            <a:off x="4726781" y="5679281"/>
            <a:ext cx="14912579" cy="1446610"/>
          </a:xfrm>
          <a:prstGeom prst="rect">
            <a:avLst/>
          </a:prstGeom>
        </p:spPr>
        <p:txBody>
          <a:bodyPr anchor="b"/>
          <a:lstStyle/>
          <a:p>
            <a:pPr>
              <a:defRPr/>
            </a:pPr>
            <a:r>
              <a:t>Titeltekst</a:t>
            </a:r>
          </a:p>
        </p:txBody>
      </p:sp>
      <p:sp>
        <p:nvSpPr>
          <p:cNvPr id="23" name="Hoofdtekst - niveau één…"/>
          <p:cNvSpPr txBox="1">
            <a:spLocks noGrp="1"/>
          </p:cNvSpPr>
          <p:nvPr>
            <p:ph type="body" sz="quarter" idx="1"/>
          </p:nvPr>
        </p:nvSpPr>
        <p:spPr bwMode="auto">
          <a:xfrm>
            <a:off x="4762500" y="7661671"/>
            <a:ext cx="14912579" cy="2964658"/>
          </a:xfrm>
          <a:prstGeom prst="rect">
            <a:avLst/>
          </a:prstGeom>
        </p:spPr>
        <p:txBody>
          <a:bodyPr/>
          <a:lstStyle>
            <a:lvl1pPr marL="0" indent="0" algn="ctr">
              <a:lnSpc>
                <a:spcPct val="100000"/>
              </a:lnSpc>
              <a:buSzTx/>
              <a:buNone/>
            </a:lvl1pPr>
            <a:lvl2pPr marL="0" indent="0" algn="ctr">
              <a:lnSpc>
                <a:spcPct val="100000"/>
              </a:lnSpc>
              <a:buSzTx/>
              <a:buNone/>
              <a:defRPr sz="3200"/>
            </a:lvl2pPr>
            <a:lvl3pPr marL="0" indent="0" algn="ctr">
              <a:lnSpc>
                <a:spcPct val="100000"/>
              </a:lnSpc>
              <a:buSzTx/>
              <a:buNone/>
              <a:defRPr sz="2400"/>
            </a:lvl3pPr>
            <a:lvl4pPr marL="0" indent="0" algn="ctr">
              <a:lnSpc>
                <a:spcPct val="100000"/>
              </a:lnSpc>
              <a:buSzTx/>
              <a:buNone/>
              <a:defRPr sz="2400"/>
            </a:lvl4pPr>
            <a:lvl5pPr marL="0" indent="0" algn="ctr">
              <a:lnSpc>
                <a:spcPct val="100000"/>
              </a:lnSpc>
              <a:buSzTx/>
              <a:buNone/>
              <a:defRPr sz="2400"/>
            </a:lvl5pPr>
          </a:lstStyle>
          <a:p>
            <a:pPr>
              <a:defRPr/>
            </a:pPr>
            <a:r>
              <a:t>Hoofdtekst - niveau één</a:t>
            </a:r>
          </a:p>
          <a:p>
            <a:pPr lvl="1">
              <a:defRPr/>
            </a:pPr>
            <a:r>
              <a:t>Hoofdtekst - niveau twee</a:t>
            </a:r>
          </a:p>
          <a:p>
            <a:pPr lvl="2">
              <a:defRPr/>
            </a:pPr>
            <a:r>
              <a:t>Hoofdtekst - niveau drie</a:t>
            </a:r>
          </a:p>
          <a:p>
            <a:pPr lvl="3">
              <a:defRPr/>
            </a:pPr>
            <a:r>
              <a:t>Hoofdtekst - niveau vier</a:t>
            </a:r>
          </a:p>
          <a:p>
            <a:pPr lvl="4">
              <a:defRPr/>
            </a:pPr>
            <a:r>
              <a:t>Hoofdtekst - niveau vijf</a:t>
            </a:r>
          </a:p>
        </p:txBody>
      </p:sp>
      <p:sp>
        <p:nvSpPr>
          <p:cNvPr id="24" name="Dia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type="tx" userDrawn="1">
  <p:cSld name="Logo overig">
    <p:spTree>
      <p:nvGrpSpPr>
        <p:cNvPr id="1" name=""/>
        <p:cNvGrpSpPr/>
        <p:nvPr/>
      </p:nvGrpSpPr>
      <p:grpSpPr bwMode="auto">
        <a:xfrm>
          <a:off x="0" y="0"/>
          <a:ext cx="0" cy="0"/>
          <a:chOff x="0" y="0"/>
          <a:chExt cx="0" cy="0"/>
        </a:xfrm>
      </p:grpSpPr>
      <p:pic>
        <p:nvPicPr>
          <p:cNvPr id="218" name="Afbeelding" descr="Afbeelding"/>
          <p:cNvPicPr>
            <a:picLocks noChangeAspect="1"/>
          </p:cNvPicPr>
          <p:nvPr/>
        </p:nvPicPr>
        <p:blipFill>
          <a:blip r:embed="rId2"/>
          <a:stretch/>
        </p:blipFill>
        <p:spPr bwMode="auto">
          <a:xfrm>
            <a:off x="19159318" y="2813567"/>
            <a:ext cx="1043996" cy="1513873"/>
          </a:xfrm>
          <a:prstGeom prst="rect">
            <a:avLst/>
          </a:prstGeom>
          <a:ln w="12700">
            <a:miter lim="400000"/>
          </a:ln>
        </p:spPr>
      </p:pic>
      <p:grpSp>
        <p:nvGrpSpPr>
          <p:cNvPr id="221" name="Groepeer"/>
          <p:cNvGrpSpPr/>
          <p:nvPr/>
        </p:nvGrpSpPr>
        <p:grpSpPr bwMode="auto">
          <a:xfrm>
            <a:off x="12364475" y="4771670"/>
            <a:ext cx="8383419" cy="1674683"/>
            <a:chOff x="0" y="0"/>
            <a:chExt cx="8383417" cy="1674681"/>
          </a:xfrm>
        </p:grpSpPr>
        <p:pic>
          <p:nvPicPr>
            <p:cNvPr id="219" name="Afbeelding" descr="Afbeelding"/>
            <p:cNvPicPr>
              <a:picLocks noChangeAspect="1"/>
            </p:cNvPicPr>
            <p:nvPr/>
          </p:nvPicPr>
          <p:blipFill>
            <a:blip r:embed="rId3"/>
            <a:stretch/>
          </p:blipFill>
          <p:spPr bwMode="auto">
            <a:xfrm>
              <a:off x="0" y="0"/>
              <a:ext cx="2465455" cy="1674682"/>
            </a:xfrm>
            <a:prstGeom prst="rect">
              <a:avLst/>
            </a:prstGeom>
            <a:ln w="12700" cap="flat">
              <a:noFill/>
              <a:miter lim="400000"/>
            </a:ln>
            <a:effectLst/>
          </p:spPr>
        </p:pic>
        <p:sp>
          <p:nvSpPr>
            <p:cNvPr id="220" name="This project has received funding from the European Union’s Horizon 2020 research and innovation programme under grant agreement no. XXXXXX."/>
            <p:cNvSpPr txBox="1"/>
            <p:nvPr/>
          </p:nvSpPr>
          <p:spPr bwMode="auto">
            <a:xfrm>
              <a:off x="2613704" y="141940"/>
              <a:ext cx="5769714" cy="1390800"/>
            </a:xfrm>
            <a:prstGeom prst="rect">
              <a:avLst/>
            </a:prstGeom>
            <a:noFill/>
            <a:ln w="12700" cap="flat">
              <a:noFill/>
              <a:miter lim="400000"/>
            </a:ln>
            <a:effectLst/>
          </p:spPr>
          <p:txBody>
            <a:bodyPr wrap="square" lIns="71437" tIns="71437" rIns="71437" bIns="71437" numCol="1" anchor="ctr">
              <a:noAutofit/>
            </a:bodyPr>
            <a:lstStyle>
              <a:lvl1pPr algn="l" defTabSz="642936">
                <a:defRPr sz="2000">
                  <a:solidFill>
                    <a:srgbClr val="0365C0"/>
                  </a:solidFill>
                </a:defRPr>
              </a:lvl1pPr>
            </a:lstStyle>
            <a:p>
              <a:pPr>
                <a:defRPr/>
              </a:pPr>
              <a:r>
                <a:t>This project has received funding from the European Union’s Horizon 2020 research and innovation programme under grant agreement no. XXXXXX.</a:t>
              </a:r>
            </a:p>
          </p:txBody>
        </p:sp>
      </p:grpSp>
      <p:pic>
        <p:nvPicPr>
          <p:cNvPr id="222" name="Afbeelding" descr="Afbeelding"/>
          <p:cNvPicPr>
            <a:picLocks noChangeAspect="1"/>
          </p:cNvPicPr>
          <p:nvPr/>
        </p:nvPicPr>
        <p:blipFill>
          <a:blip r:embed="rId4"/>
          <a:stretch/>
        </p:blipFill>
        <p:spPr bwMode="auto">
          <a:xfrm>
            <a:off x="12416162" y="3045827"/>
            <a:ext cx="5164385" cy="1049354"/>
          </a:xfrm>
          <a:prstGeom prst="rect">
            <a:avLst/>
          </a:prstGeom>
          <a:ln w="12700">
            <a:miter lim="400000"/>
          </a:ln>
        </p:spPr>
      </p:pic>
      <p:pic>
        <p:nvPicPr>
          <p:cNvPr id="223" name="Afbeelding" descr="Afbeelding"/>
          <p:cNvPicPr>
            <a:picLocks noChangeAspect="1"/>
          </p:cNvPicPr>
          <p:nvPr/>
        </p:nvPicPr>
        <p:blipFill>
          <a:blip r:embed="rId5"/>
          <a:stretch/>
        </p:blipFill>
        <p:spPr bwMode="auto">
          <a:xfrm>
            <a:off x="4324677" y="2740047"/>
            <a:ext cx="5499353" cy="1386426"/>
          </a:xfrm>
          <a:prstGeom prst="rect">
            <a:avLst/>
          </a:prstGeom>
          <a:ln w="12700">
            <a:miter lim="400000"/>
          </a:ln>
        </p:spPr>
      </p:pic>
      <p:pic>
        <p:nvPicPr>
          <p:cNvPr id="224" name="Afbeelding" descr="Afbeelding"/>
          <p:cNvPicPr>
            <a:picLocks noChangeAspect="1"/>
          </p:cNvPicPr>
          <p:nvPr/>
        </p:nvPicPr>
        <p:blipFill>
          <a:blip r:embed="rId6"/>
          <a:stretch/>
        </p:blipFill>
        <p:spPr bwMode="auto">
          <a:xfrm>
            <a:off x="4323088" y="4847454"/>
            <a:ext cx="6096837" cy="1386425"/>
          </a:xfrm>
          <a:prstGeom prst="rect">
            <a:avLst/>
          </a:prstGeom>
          <a:ln w="12700">
            <a:miter lim="400000"/>
          </a:ln>
        </p:spPr>
      </p:pic>
      <p:pic>
        <p:nvPicPr>
          <p:cNvPr id="225" name="Afbeelding" descr="Afbeelding"/>
          <p:cNvPicPr>
            <a:picLocks noChangeAspect="1"/>
          </p:cNvPicPr>
          <p:nvPr/>
        </p:nvPicPr>
        <p:blipFill>
          <a:blip r:embed="rId7"/>
          <a:stretch/>
        </p:blipFill>
        <p:spPr bwMode="auto">
          <a:xfrm>
            <a:off x="4283804" y="6954859"/>
            <a:ext cx="5581099" cy="1386426"/>
          </a:xfrm>
          <a:prstGeom prst="rect">
            <a:avLst/>
          </a:prstGeom>
          <a:ln w="12700">
            <a:miter lim="400000"/>
          </a:ln>
        </p:spPr>
      </p:pic>
      <p:sp>
        <p:nvSpPr>
          <p:cNvPr id="226" name="Dia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type="tx" userDrawn="1">
  <p:cSld name="Tekstslide">
    <p:spTree>
      <p:nvGrpSpPr>
        <p:cNvPr id="1" name=""/>
        <p:cNvGrpSpPr/>
        <p:nvPr/>
      </p:nvGrpSpPr>
      <p:grpSpPr bwMode="auto">
        <a:xfrm>
          <a:off x="0" y="0"/>
          <a:ext cx="0" cy="0"/>
          <a:chOff x="0" y="0"/>
          <a:chExt cx="0" cy="0"/>
        </a:xfrm>
      </p:grpSpPr>
      <p:pic>
        <p:nvPicPr>
          <p:cNvPr id="240" name="droppedImage.pdf" descr="droppedImage.pdf"/>
          <p:cNvPicPr>
            <a:picLocks noChangeAspect="1"/>
          </p:cNvPicPr>
          <p:nvPr/>
        </p:nvPicPr>
        <p:blipFill>
          <a:blip r:embed="rId2"/>
          <a:stretch/>
        </p:blipFill>
        <p:spPr bwMode="auto">
          <a:xfrm>
            <a:off x="1285595" y="634562"/>
            <a:ext cx="1303735" cy="1303735"/>
          </a:xfrm>
          <a:prstGeom prst="rect">
            <a:avLst/>
          </a:prstGeom>
          <a:ln w="12700">
            <a:miter lim="400000"/>
          </a:ln>
        </p:spPr>
      </p:pic>
      <p:sp>
        <p:nvSpPr>
          <p:cNvPr id="241" name="Titeltekst"/>
          <p:cNvSpPr txBox="1">
            <a:spLocks noGrp="1"/>
          </p:cNvSpPr>
          <p:nvPr>
            <p:ph type="title"/>
          </p:nvPr>
        </p:nvSpPr>
        <p:spPr bwMode="auto">
          <a:xfrm>
            <a:off x="3196548" y="705999"/>
            <a:ext cx="18473417" cy="1321595"/>
          </a:xfrm>
          <a:prstGeom prst="rect">
            <a:avLst/>
          </a:prstGeom>
        </p:spPr>
        <p:txBody>
          <a:bodyPr/>
          <a:lstStyle/>
          <a:p>
            <a:pPr>
              <a:defRPr/>
            </a:pPr>
            <a:r>
              <a:t>Titeltekst</a:t>
            </a:r>
          </a:p>
        </p:txBody>
      </p:sp>
      <p:sp>
        <p:nvSpPr>
          <p:cNvPr id="242" name="Hoofdtekst - niveau één…"/>
          <p:cNvSpPr txBox="1">
            <a:spLocks noGrp="1"/>
          </p:cNvSpPr>
          <p:nvPr>
            <p:ph type="body" idx="1"/>
          </p:nvPr>
        </p:nvSpPr>
        <p:spPr bwMode="auto">
          <a:xfrm>
            <a:off x="3240642" y="2798625"/>
            <a:ext cx="18385229" cy="10238306"/>
          </a:xfrm>
          <a:prstGeom prst="rect">
            <a:avLst/>
          </a:prstGeom>
        </p:spPr>
        <p:txBody>
          <a:bodyPr/>
          <a:lstStyle>
            <a:lvl1pPr marL="0" indent="0">
              <a:buSzTx/>
              <a:buNone/>
            </a:lvl1pPr>
            <a:lvl2pPr marL="0" indent="0">
              <a:buSzTx/>
              <a:buNone/>
            </a:lvl2pPr>
            <a:lvl3pPr marL="0" indent="0">
              <a:buSzTx/>
              <a:buNone/>
            </a:lvl3pPr>
            <a:lvl4pPr marL="0" indent="0">
              <a:buSzTx/>
              <a:buNone/>
              <a:defRPr sz="3600"/>
            </a:lvl4pPr>
            <a:lvl5pPr marL="0" indent="0">
              <a:buSzTx/>
              <a:buNone/>
              <a:defRPr sz="3200"/>
            </a:lvl5pPr>
          </a:lstStyle>
          <a:p>
            <a:pPr>
              <a:defRPr/>
            </a:pPr>
            <a:r>
              <a:t>Hoofdtekst - niveau één</a:t>
            </a:r>
          </a:p>
          <a:p>
            <a:pPr lvl="1">
              <a:defRPr/>
            </a:pPr>
            <a:r>
              <a:t>Hoofdtekst - niveau twee</a:t>
            </a:r>
          </a:p>
          <a:p>
            <a:pPr lvl="2">
              <a:defRPr/>
            </a:pPr>
            <a:r>
              <a:t>Hoofdtekst - niveau drie</a:t>
            </a:r>
          </a:p>
          <a:p>
            <a:pPr lvl="3">
              <a:defRPr/>
            </a:pPr>
            <a:r>
              <a:t>Hoofdtekst - niveau vier</a:t>
            </a:r>
          </a:p>
          <a:p>
            <a:pPr lvl="4">
              <a:defRPr/>
            </a:pPr>
            <a:r>
              <a:t>Hoofdtekst - niveau vijf</a:t>
            </a:r>
          </a:p>
        </p:txBody>
      </p:sp>
      <p:sp>
        <p:nvSpPr>
          <p:cNvPr id="243" name="Dia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tx" userDrawn="1">
  <p:cSld name="Title &amp; Subtitle">
    <p:spTree>
      <p:nvGrpSpPr>
        <p:cNvPr id="1" name=""/>
        <p:cNvGrpSpPr/>
        <p:nvPr/>
      </p:nvGrpSpPr>
      <p:grpSpPr bwMode="auto">
        <a:xfrm>
          <a:off x="0" y="0"/>
          <a:ext cx="0" cy="0"/>
          <a:chOff x="0" y="0"/>
          <a:chExt cx="0" cy="0"/>
        </a:xfrm>
      </p:grpSpPr>
      <p:sp>
        <p:nvSpPr>
          <p:cNvPr id="257" name="Titeltekst"/>
          <p:cNvSpPr txBox="1">
            <a:spLocks noGrp="1"/>
          </p:cNvSpPr>
          <p:nvPr>
            <p:ph type="title"/>
          </p:nvPr>
        </p:nvSpPr>
        <p:spPr bwMode="auto">
          <a:xfrm>
            <a:off x="4833937" y="2303859"/>
            <a:ext cx="14716126" cy="4643438"/>
          </a:xfrm>
          <a:prstGeom prst="rect">
            <a:avLst/>
          </a:prstGeom>
        </p:spPr>
        <p:txBody>
          <a:bodyPr anchor="b">
            <a:normAutofit/>
          </a:bodyPr>
          <a:lstStyle>
            <a:lvl1pPr algn="ctr">
              <a:defRPr sz="11200">
                <a:solidFill>
                  <a:srgbClr val="000000"/>
                </a:solidFill>
                <a:latin typeface="+mn-lt"/>
                <a:ea typeface="+mn-ea"/>
                <a:cs typeface="+mn-cs"/>
              </a:defRPr>
            </a:lvl1pPr>
          </a:lstStyle>
          <a:p>
            <a:pPr>
              <a:defRPr/>
            </a:pPr>
            <a:r>
              <a:t>Titeltekst</a:t>
            </a:r>
          </a:p>
        </p:txBody>
      </p:sp>
      <p:sp>
        <p:nvSpPr>
          <p:cNvPr id="258" name="Hoofdtekst - niveau één…"/>
          <p:cNvSpPr txBox="1">
            <a:spLocks noGrp="1"/>
          </p:cNvSpPr>
          <p:nvPr>
            <p:ph type="body" sz="quarter" idx="1"/>
          </p:nvPr>
        </p:nvSpPr>
        <p:spPr bwMode="auto">
          <a:xfrm>
            <a:off x="4833937" y="7090171"/>
            <a:ext cx="14716126" cy="1589486"/>
          </a:xfrm>
          <a:prstGeom prst="rect">
            <a:avLst/>
          </a:prstGeom>
        </p:spPr>
        <p:txBody>
          <a:bodyPr>
            <a:normAutofit/>
          </a:bodyPr>
          <a:lstStyle>
            <a:lvl1pPr marL="0" indent="0" algn="ctr">
              <a:lnSpc>
                <a:spcPct val="100000"/>
              </a:lnSpc>
              <a:buSzTx/>
              <a:buNone/>
              <a:defRPr sz="5200">
                <a:latin typeface="Helvetica Neue"/>
                <a:ea typeface="Helvetica Neue"/>
                <a:cs typeface="Helvetica Neue"/>
              </a:defRPr>
            </a:lvl1pPr>
            <a:lvl2pPr marL="0" indent="0" algn="ctr">
              <a:lnSpc>
                <a:spcPct val="100000"/>
              </a:lnSpc>
              <a:buSzTx/>
              <a:buNone/>
              <a:defRPr sz="5200">
                <a:latin typeface="Helvetica Neue"/>
                <a:ea typeface="Helvetica Neue"/>
                <a:cs typeface="Helvetica Neue"/>
              </a:defRPr>
            </a:lvl2pPr>
            <a:lvl3pPr marL="0" indent="0" algn="ctr">
              <a:lnSpc>
                <a:spcPct val="100000"/>
              </a:lnSpc>
              <a:buSzTx/>
              <a:buNone/>
              <a:defRPr sz="5200">
                <a:latin typeface="Helvetica Neue"/>
                <a:ea typeface="Helvetica Neue"/>
                <a:cs typeface="Helvetica Neue"/>
              </a:defRPr>
            </a:lvl3pPr>
            <a:lvl4pPr marL="0" indent="0" algn="ctr">
              <a:lnSpc>
                <a:spcPct val="100000"/>
              </a:lnSpc>
              <a:buSzTx/>
              <a:buNone/>
              <a:defRPr sz="5200">
                <a:latin typeface="Helvetica Neue"/>
                <a:ea typeface="Helvetica Neue"/>
                <a:cs typeface="Helvetica Neue"/>
              </a:defRPr>
            </a:lvl4pPr>
            <a:lvl5pPr marL="0" indent="0" algn="ctr">
              <a:lnSpc>
                <a:spcPct val="100000"/>
              </a:lnSpc>
              <a:buSzTx/>
              <a:buNone/>
              <a:defRPr sz="5200">
                <a:latin typeface="Helvetica Neue"/>
                <a:ea typeface="Helvetica Neue"/>
                <a:cs typeface="Helvetica Neue"/>
              </a:defRPr>
            </a:lvl5pPr>
          </a:lstStyle>
          <a:p>
            <a:pPr>
              <a:defRPr/>
            </a:pPr>
            <a:r>
              <a:t>Hoofdtekst - niveau één</a:t>
            </a:r>
          </a:p>
          <a:p>
            <a:pPr lvl="1">
              <a:defRPr/>
            </a:pPr>
            <a:r>
              <a:t>Hoofdtekst - niveau twee</a:t>
            </a:r>
          </a:p>
          <a:p>
            <a:pPr lvl="2">
              <a:defRPr/>
            </a:pPr>
            <a:r>
              <a:t>Hoofdtekst - niveau drie</a:t>
            </a:r>
          </a:p>
          <a:p>
            <a:pPr lvl="3">
              <a:defRPr/>
            </a:pPr>
            <a:r>
              <a:t>Hoofdtekst - niveau vier</a:t>
            </a:r>
          </a:p>
          <a:p>
            <a:pPr lvl="4">
              <a:defRPr/>
            </a:pPr>
            <a:r>
              <a:t>Hoofdtekst - niveau vijf</a:t>
            </a:r>
          </a:p>
        </p:txBody>
      </p:sp>
      <p:sp>
        <p:nvSpPr>
          <p:cNvPr id="259" name="Dianummer"/>
          <p:cNvSpPr txBox="1">
            <a:spLocks noGrp="1"/>
          </p:cNvSpPr>
          <p:nvPr>
            <p:ph type="sldNum" sz="quarter" idx="2"/>
          </p:nvPr>
        </p:nvSpPr>
        <p:spPr bwMode="auto">
          <a:xfrm>
            <a:off x="11954103" y="13073062"/>
            <a:ext cx="466269" cy="477671"/>
          </a:xfrm>
          <a:prstGeom prst="rect">
            <a:avLst/>
          </a:prstGeom>
        </p:spPr>
        <p:txBody>
          <a:bodyPr/>
          <a:lstStyle>
            <a:lvl1pPr>
              <a:defRPr sz="2200">
                <a:latin typeface="Helvetica Neue Thin"/>
                <a:ea typeface="Helvetica Neue Thin"/>
                <a:cs typeface="Helvetica Neue Thin"/>
              </a:defRPr>
            </a:lvl1pPr>
          </a:lstStyle>
          <a:p>
            <a:pPr>
              <a:defRPr/>
            </a:pPr>
            <a:fld id="{86CB4B4D-7CA3-9044-876B-883B54F8677D}" type="slidenum">
              <a:rPr/>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x" userDrawn="1">
  <p:cSld name="Titel &amp; subtitel">
    <p:spTree>
      <p:nvGrpSpPr>
        <p:cNvPr id="1" name=""/>
        <p:cNvGrpSpPr/>
        <p:nvPr/>
      </p:nvGrpSpPr>
      <p:grpSpPr bwMode="auto">
        <a:xfrm>
          <a:off x="0" y="0"/>
          <a:ext cx="0" cy="0"/>
          <a:chOff x="0" y="0"/>
          <a:chExt cx="0" cy="0"/>
        </a:xfrm>
      </p:grpSpPr>
      <p:sp>
        <p:nvSpPr>
          <p:cNvPr id="266" name="Titeltekst"/>
          <p:cNvSpPr txBox="1">
            <a:spLocks noGrp="1"/>
          </p:cNvSpPr>
          <p:nvPr>
            <p:ph type="title"/>
          </p:nvPr>
        </p:nvSpPr>
        <p:spPr bwMode="auto">
          <a:xfrm>
            <a:off x="4726781" y="5679281"/>
            <a:ext cx="14912579" cy="1446610"/>
          </a:xfrm>
          <a:prstGeom prst="rect">
            <a:avLst/>
          </a:prstGeom>
        </p:spPr>
        <p:txBody>
          <a:bodyPr anchor="b"/>
          <a:lstStyle/>
          <a:p>
            <a:pPr>
              <a:defRPr/>
            </a:pPr>
            <a:r>
              <a:t>Titeltekst</a:t>
            </a:r>
          </a:p>
        </p:txBody>
      </p:sp>
      <p:sp>
        <p:nvSpPr>
          <p:cNvPr id="267" name="Hoofdtekst - niveau één…"/>
          <p:cNvSpPr txBox="1">
            <a:spLocks noGrp="1"/>
          </p:cNvSpPr>
          <p:nvPr>
            <p:ph type="body" sz="quarter" idx="1"/>
          </p:nvPr>
        </p:nvSpPr>
        <p:spPr bwMode="auto">
          <a:xfrm>
            <a:off x="4762500" y="7661671"/>
            <a:ext cx="14912579" cy="2964658"/>
          </a:xfrm>
          <a:prstGeom prst="rect">
            <a:avLst/>
          </a:prstGeom>
        </p:spPr>
        <p:txBody>
          <a:bodyPr/>
          <a:lstStyle>
            <a:lvl1pPr marL="0" indent="0" algn="ctr">
              <a:lnSpc>
                <a:spcPct val="100000"/>
              </a:lnSpc>
              <a:buSzTx/>
              <a:buNone/>
            </a:lvl1pPr>
            <a:lvl2pPr marL="0" indent="0" algn="ctr">
              <a:lnSpc>
                <a:spcPct val="100000"/>
              </a:lnSpc>
              <a:buSzTx/>
              <a:buNone/>
              <a:defRPr sz="3200"/>
            </a:lvl2pPr>
            <a:lvl3pPr marL="0" indent="0" algn="ctr">
              <a:lnSpc>
                <a:spcPct val="100000"/>
              </a:lnSpc>
              <a:buSzTx/>
              <a:buNone/>
              <a:defRPr sz="2400"/>
            </a:lvl3pPr>
            <a:lvl4pPr marL="0" indent="0" algn="ctr">
              <a:lnSpc>
                <a:spcPct val="100000"/>
              </a:lnSpc>
              <a:buSzTx/>
              <a:buNone/>
              <a:defRPr sz="2400"/>
            </a:lvl4pPr>
            <a:lvl5pPr marL="0" indent="0" algn="ctr">
              <a:lnSpc>
                <a:spcPct val="100000"/>
              </a:lnSpc>
              <a:buSzTx/>
              <a:buNone/>
              <a:defRPr sz="2400"/>
            </a:lvl5pPr>
          </a:lstStyle>
          <a:p>
            <a:pPr>
              <a:defRPr/>
            </a:pPr>
            <a:r>
              <a:t>Hoofdtekst - niveau één</a:t>
            </a:r>
          </a:p>
          <a:p>
            <a:pPr lvl="1">
              <a:defRPr/>
            </a:pPr>
            <a:r>
              <a:t>Hoofdtekst - niveau twee</a:t>
            </a:r>
          </a:p>
          <a:p>
            <a:pPr lvl="2">
              <a:defRPr/>
            </a:pPr>
            <a:r>
              <a:t>Hoofdtekst - niveau drie</a:t>
            </a:r>
          </a:p>
          <a:p>
            <a:pPr lvl="3">
              <a:defRPr/>
            </a:pPr>
            <a:r>
              <a:t>Hoofdtekst - niveau vier</a:t>
            </a:r>
          </a:p>
          <a:p>
            <a:pPr lvl="4">
              <a:defRPr/>
            </a:pPr>
            <a:r>
              <a:t>Hoofdtekst - niveau vijf</a:t>
            </a:r>
          </a:p>
        </p:txBody>
      </p:sp>
      <p:sp>
        <p:nvSpPr>
          <p:cNvPr id="268" name="Dia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tx" userDrawn="1">
  <p:cSld name="Tekstslide met bullets">
    <p:spTree>
      <p:nvGrpSpPr>
        <p:cNvPr id="1" name=""/>
        <p:cNvGrpSpPr/>
        <p:nvPr/>
      </p:nvGrpSpPr>
      <p:grpSpPr bwMode="auto">
        <a:xfrm>
          <a:off x="0" y="0"/>
          <a:ext cx="0" cy="0"/>
          <a:chOff x="0" y="0"/>
          <a:chExt cx="0" cy="0"/>
        </a:xfrm>
      </p:grpSpPr>
      <p:pic>
        <p:nvPicPr>
          <p:cNvPr id="293" name="droppedImage.pdf" descr="droppedImage.pdf"/>
          <p:cNvPicPr>
            <a:picLocks noChangeAspect="1"/>
          </p:cNvPicPr>
          <p:nvPr/>
        </p:nvPicPr>
        <p:blipFill>
          <a:blip r:embed="rId2"/>
          <a:stretch/>
        </p:blipFill>
        <p:spPr bwMode="auto">
          <a:xfrm>
            <a:off x="1563041" y="579232"/>
            <a:ext cx="1303735" cy="1303735"/>
          </a:xfrm>
          <a:prstGeom prst="rect">
            <a:avLst/>
          </a:prstGeom>
          <a:ln w="12700">
            <a:miter lim="400000"/>
          </a:ln>
        </p:spPr>
      </p:pic>
      <p:sp>
        <p:nvSpPr>
          <p:cNvPr id="294" name="Titeltekst"/>
          <p:cNvSpPr txBox="1">
            <a:spLocks noGrp="1"/>
          </p:cNvSpPr>
          <p:nvPr>
            <p:ph type="title"/>
          </p:nvPr>
        </p:nvSpPr>
        <p:spPr bwMode="auto">
          <a:prstGeom prst="rect">
            <a:avLst/>
          </a:prstGeom>
        </p:spPr>
        <p:txBody>
          <a:bodyPr/>
          <a:lstStyle/>
          <a:p>
            <a:pPr>
              <a:defRPr/>
            </a:pPr>
            <a:r>
              <a:t>Titeltekst</a:t>
            </a:r>
          </a:p>
        </p:txBody>
      </p:sp>
      <p:sp>
        <p:nvSpPr>
          <p:cNvPr id="295" name="Hoofdtekst - niveau één…"/>
          <p:cNvSpPr txBox="1">
            <a:spLocks noGrp="1"/>
          </p:cNvSpPr>
          <p:nvPr>
            <p:ph type="body" idx="1"/>
          </p:nvPr>
        </p:nvSpPr>
        <p:spPr bwMode="auto">
          <a:prstGeom prst="rect">
            <a:avLst/>
          </a:prstGeom>
        </p:spPr>
        <p:txBody>
          <a:bodyPr/>
          <a:lstStyle>
            <a:lvl1pPr marL="440972" indent="-440972">
              <a:defRPr>
                <a:latin typeface="Maax-Regular"/>
                <a:ea typeface="Maax-Regular"/>
                <a:cs typeface="Maax-Regular"/>
              </a:defRPr>
            </a:lvl1pPr>
            <a:lvl2pPr>
              <a:defRPr>
                <a:latin typeface="Maax-Regular"/>
                <a:ea typeface="Maax-Regular"/>
                <a:cs typeface="Maax-Regular"/>
              </a:defRPr>
            </a:lvl2pPr>
            <a:lvl3pPr>
              <a:defRPr>
                <a:latin typeface="Maax-Regular"/>
                <a:ea typeface="Maax-Regular"/>
                <a:cs typeface="Maax-Regular"/>
              </a:defRPr>
            </a:lvl3pPr>
            <a:lvl4pPr>
              <a:defRPr>
                <a:latin typeface="Maax-Regular"/>
                <a:ea typeface="Maax-Regular"/>
                <a:cs typeface="Maax-Regular"/>
              </a:defRPr>
            </a:lvl4pPr>
            <a:lvl5pPr>
              <a:defRPr>
                <a:latin typeface="Maax-Regular"/>
                <a:ea typeface="Maax-Regular"/>
                <a:cs typeface="Maax-Regular"/>
              </a:defRPr>
            </a:lvl5pPr>
          </a:lstStyle>
          <a:p>
            <a:pPr>
              <a:defRPr/>
            </a:pPr>
            <a:r>
              <a:t>Hoofdtekst - niveau één</a:t>
            </a:r>
          </a:p>
          <a:p>
            <a:pPr lvl="1">
              <a:defRPr/>
            </a:pPr>
            <a:r>
              <a:t>Hoofdtekst - niveau twee</a:t>
            </a:r>
          </a:p>
          <a:p>
            <a:pPr lvl="2">
              <a:defRPr/>
            </a:pPr>
            <a:r>
              <a:t>Hoofdtekst - niveau drie</a:t>
            </a:r>
          </a:p>
          <a:p>
            <a:pPr lvl="3">
              <a:defRPr/>
            </a:pPr>
            <a:r>
              <a:t>Hoofdtekst - niveau vier</a:t>
            </a:r>
          </a:p>
          <a:p>
            <a:pPr lvl="4">
              <a:defRPr/>
            </a:pPr>
            <a:r>
              <a:t>Hoofdtekst - niveau vijf</a:t>
            </a:r>
          </a:p>
        </p:txBody>
      </p:sp>
      <p:sp>
        <p:nvSpPr>
          <p:cNvPr id="296" name="Dianummer"/>
          <p:cNvSpPr txBox="1">
            <a:spLocks noGrp="1"/>
          </p:cNvSpPr>
          <p:nvPr>
            <p:ph type="sldNum" sz="quarter" idx="2"/>
          </p:nvPr>
        </p:nvSpPr>
        <p:spPr bwMode="auto">
          <a:xfrm>
            <a:off x="11922555" y="13019484"/>
            <a:ext cx="521031" cy="511176"/>
          </a:xfrm>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tx" userDrawn="1">
  <p:cSld name="Tekstslide">
    <p:spTree>
      <p:nvGrpSpPr>
        <p:cNvPr id="1" name=""/>
        <p:cNvGrpSpPr/>
        <p:nvPr/>
      </p:nvGrpSpPr>
      <p:grpSpPr bwMode="auto">
        <a:xfrm>
          <a:off x="0" y="0"/>
          <a:ext cx="0" cy="0"/>
          <a:chOff x="0" y="0"/>
          <a:chExt cx="0" cy="0"/>
        </a:xfrm>
      </p:grpSpPr>
      <p:pic>
        <p:nvPicPr>
          <p:cNvPr id="303" name="droppedImage.pdf" descr="droppedImage.pdf"/>
          <p:cNvPicPr>
            <a:picLocks noChangeAspect="1"/>
          </p:cNvPicPr>
          <p:nvPr/>
        </p:nvPicPr>
        <p:blipFill>
          <a:blip r:embed="rId2"/>
          <a:stretch/>
        </p:blipFill>
        <p:spPr bwMode="auto">
          <a:xfrm>
            <a:off x="1285595" y="634562"/>
            <a:ext cx="1303735" cy="1303735"/>
          </a:xfrm>
          <a:prstGeom prst="rect">
            <a:avLst/>
          </a:prstGeom>
          <a:ln w="12700">
            <a:miter lim="400000"/>
          </a:ln>
        </p:spPr>
      </p:pic>
      <p:sp>
        <p:nvSpPr>
          <p:cNvPr id="304" name="Titeltekst"/>
          <p:cNvSpPr txBox="1">
            <a:spLocks noGrp="1"/>
          </p:cNvSpPr>
          <p:nvPr>
            <p:ph type="title"/>
          </p:nvPr>
        </p:nvSpPr>
        <p:spPr bwMode="auto">
          <a:xfrm>
            <a:off x="3196548" y="705999"/>
            <a:ext cx="18473417" cy="1321595"/>
          </a:xfrm>
          <a:prstGeom prst="rect">
            <a:avLst/>
          </a:prstGeom>
        </p:spPr>
        <p:txBody>
          <a:bodyPr/>
          <a:lstStyle/>
          <a:p>
            <a:pPr>
              <a:defRPr/>
            </a:pPr>
            <a:r>
              <a:t>Titeltekst</a:t>
            </a:r>
          </a:p>
        </p:txBody>
      </p:sp>
      <p:sp>
        <p:nvSpPr>
          <p:cNvPr id="305" name="Hoofdtekst - niveau één…"/>
          <p:cNvSpPr txBox="1">
            <a:spLocks noGrp="1"/>
          </p:cNvSpPr>
          <p:nvPr>
            <p:ph type="body" idx="1"/>
          </p:nvPr>
        </p:nvSpPr>
        <p:spPr bwMode="auto">
          <a:xfrm>
            <a:off x="3240642" y="2798625"/>
            <a:ext cx="18385229" cy="10238306"/>
          </a:xfrm>
          <a:prstGeom prst="rect">
            <a:avLst/>
          </a:prstGeom>
        </p:spPr>
        <p:txBody>
          <a:bodyPr/>
          <a:lstStyle>
            <a:lvl1pPr marL="0" indent="0">
              <a:buSzTx/>
              <a:buNone/>
              <a:defRPr>
                <a:latin typeface="Maax-Regular"/>
                <a:ea typeface="Maax-Regular"/>
                <a:cs typeface="Maax-Regular"/>
              </a:defRPr>
            </a:lvl1pPr>
            <a:lvl2pPr marL="0" indent="0">
              <a:buSzTx/>
              <a:buNone/>
              <a:defRPr>
                <a:latin typeface="Maax-Regular"/>
                <a:ea typeface="Maax-Regular"/>
                <a:cs typeface="Maax-Regular"/>
              </a:defRPr>
            </a:lvl2pPr>
            <a:lvl3pPr marL="0" indent="0">
              <a:buSzTx/>
              <a:buNone/>
              <a:defRPr>
                <a:latin typeface="Maax-Regular"/>
                <a:ea typeface="Maax-Regular"/>
                <a:cs typeface="Maax-Regular"/>
              </a:defRPr>
            </a:lvl3pPr>
            <a:lvl4pPr marL="0" indent="0">
              <a:buSzTx/>
              <a:buNone/>
              <a:defRPr sz="3600">
                <a:latin typeface="Maax-Regular"/>
                <a:ea typeface="Maax-Regular"/>
                <a:cs typeface="Maax-Regular"/>
              </a:defRPr>
            </a:lvl4pPr>
            <a:lvl5pPr marL="0" indent="0">
              <a:buSzTx/>
              <a:buNone/>
              <a:defRPr sz="3200">
                <a:latin typeface="Maax-Regular"/>
                <a:ea typeface="Maax-Regular"/>
                <a:cs typeface="Maax-Regular"/>
              </a:defRPr>
            </a:lvl5pPr>
          </a:lstStyle>
          <a:p>
            <a:pPr>
              <a:defRPr/>
            </a:pPr>
            <a:r>
              <a:t>Hoofdtekst - niveau één</a:t>
            </a:r>
          </a:p>
          <a:p>
            <a:pPr lvl="1">
              <a:defRPr/>
            </a:pPr>
            <a:r>
              <a:t>Hoofdtekst - niveau twee</a:t>
            </a:r>
          </a:p>
          <a:p>
            <a:pPr lvl="2">
              <a:defRPr/>
            </a:pPr>
            <a:r>
              <a:t>Hoofdtekst - niveau drie</a:t>
            </a:r>
          </a:p>
          <a:p>
            <a:pPr lvl="3">
              <a:defRPr/>
            </a:pPr>
            <a:r>
              <a:t>Hoofdtekst - niveau vier</a:t>
            </a:r>
          </a:p>
          <a:p>
            <a:pPr lvl="4">
              <a:defRPr/>
            </a:pPr>
            <a:r>
              <a:t>Hoofdtekst - niveau vijf</a:t>
            </a:r>
          </a:p>
        </p:txBody>
      </p:sp>
      <p:sp>
        <p:nvSpPr>
          <p:cNvPr id="306" name="Dianummer"/>
          <p:cNvSpPr txBox="1">
            <a:spLocks noGrp="1"/>
          </p:cNvSpPr>
          <p:nvPr>
            <p:ph type="sldNum" sz="quarter" idx="2"/>
          </p:nvPr>
        </p:nvSpPr>
        <p:spPr bwMode="auto">
          <a:xfrm>
            <a:off x="11922555" y="13019484"/>
            <a:ext cx="521031" cy="511176"/>
          </a:xfrm>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showMasterPhAnim="0" type="tx" userDrawn="1">
  <p:cSld name="Tekstslide met bullets">
    <p:spTree>
      <p:nvGrpSpPr>
        <p:cNvPr id="1" name=""/>
        <p:cNvGrpSpPr/>
        <p:nvPr/>
      </p:nvGrpSpPr>
      <p:grpSpPr bwMode="auto">
        <a:xfrm>
          <a:off x="0" y="0"/>
          <a:ext cx="0" cy="0"/>
          <a:chOff x="0" y="0"/>
          <a:chExt cx="0" cy="0"/>
        </a:xfrm>
      </p:grpSpPr>
      <p:pic>
        <p:nvPicPr>
          <p:cNvPr id="313" name="droppedImage.pdf" descr="droppedImage.pdf"/>
          <p:cNvPicPr>
            <a:picLocks noChangeAspect="1"/>
          </p:cNvPicPr>
          <p:nvPr/>
        </p:nvPicPr>
        <p:blipFill>
          <a:blip r:embed="rId2"/>
          <a:stretch/>
        </p:blipFill>
        <p:spPr bwMode="auto">
          <a:xfrm>
            <a:off x="3512343" y="678656"/>
            <a:ext cx="1303736" cy="1303735"/>
          </a:xfrm>
          <a:prstGeom prst="rect">
            <a:avLst/>
          </a:prstGeom>
          <a:ln w="12700">
            <a:miter lim="400000"/>
          </a:ln>
        </p:spPr>
      </p:pic>
      <p:sp>
        <p:nvSpPr>
          <p:cNvPr id="314" name="Titeltekst"/>
          <p:cNvSpPr txBox="1">
            <a:spLocks noGrp="1"/>
          </p:cNvSpPr>
          <p:nvPr>
            <p:ph type="title"/>
          </p:nvPr>
        </p:nvSpPr>
        <p:spPr bwMode="auto">
          <a:prstGeom prst="rect">
            <a:avLst/>
          </a:prstGeom>
        </p:spPr>
        <p:txBody>
          <a:bodyPr/>
          <a:lstStyle>
            <a:lvl1pPr>
              <a:defRPr>
                <a:solidFill>
                  <a:srgbClr val="000000"/>
                </a:solidFill>
              </a:defRPr>
            </a:lvl1pPr>
          </a:lstStyle>
          <a:p>
            <a:pPr>
              <a:defRPr/>
            </a:pPr>
            <a:r>
              <a:t>Titeltekst</a:t>
            </a:r>
          </a:p>
        </p:txBody>
      </p:sp>
      <p:sp>
        <p:nvSpPr>
          <p:cNvPr id="315" name="Hoofdtekst - niveau één…"/>
          <p:cNvSpPr txBox="1">
            <a:spLocks noGrp="1"/>
          </p:cNvSpPr>
          <p:nvPr>
            <p:ph type="body" idx="1"/>
          </p:nvPr>
        </p:nvSpPr>
        <p:spPr bwMode="auto">
          <a:prstGeom prst="rect">
            <a:avLst/>
          </a:prstGeom>
        </p:spPr>
        <p:txBody>
          <a:bodyPr/>
          <a:lstStyle>
            <a:lvl1pPr marL="440972" indent="-440972">
              <a:defRPr>
                <a:latin typeface="Maax-Regular"/>
                <a:ea typeface="Maax-Regular"/>
                <a:cs typeface="Maax-Regular"/>
              </a:defRPr>
            </a:lvl1pPr>
            <a:lvl2pPr>
              <a:defRPr>
                <a:latin typeface="Maax-Regular"/>
                <a:ea typeface="Maax-Regular"/>
                <a:cs typeface="Maax-Regular"/>
              </a:defRPr>
            </a:lvl2pPr>
            <a:lvl3pPr>
              <a:defRPr>
                <a:latin typeface="Maax-Regular"/>
                <a:ea typeface="Maax-Regular"/>
                <a:cs typeface="Maax-Regular"/>
              </a:defRPr>
            </a:lvl3pPr>
            <a:lvl4pPr>
              <a:defRPr>
                <a:latin typeface="Maax-Regular"/>
                <a:ea typeface="Maax-Regular"/>
                <a:cs typeface="Maax-Regular"/>
              </a:defRPr>
            </a:lvl4pPr>
            <a:lvl5pPr>
              <a:defRPr>
                <a:latin typeface="Maax-Regular"/>
                <a:ea typeface="Maax-Regular"/>
                <a:cs typeface="Maax-Regular"/>
              </a:defRPr>
            </a:lvl5pPr>
          </a:lstStyle>
          <a:p>
            <a:pPr>
              <a:defRPr/>
            </a:pPr>
            <a:r>
              <a:t>Hoofdtekst - niveau één</a:t>
            </a:r>
          </a:p>
          <a:p>
            <a:pPr lvl="1">
              <a:defRPr/>
            </a:pPr>
            <a:r>
              <a:t>Hoofdtekst - niveau twee</a:t>
            </a:r>
          </a:p>
          <a:p>
            <a:pPr lvl="2">
              <a:defRPr/>
            </a:pPr>
            <a:r>
              <a:t>Hoofdtekst - niveau drie</a:t>
            </a:r>
          </a:p>
          <a:p>
            <a:pPr lvl="3">
              <a:defRPr/>
            </a:pPr>
            <a:r>
              <a:t>Hoofdtekst - niveau vier</a:t>
            </a:r>
          </a:p>
          <a:p>
            <a:pPr lvl="4">
              <a:defRPr/>
            </a:pPr>
            <a:r>
              <a:t>Hoofdtekst - niveau vijf</a:t>
            </a:r>
          </a:p>
        </p:txBody>
      </p:sp>
      <p:sp>
        <p:nvSpPr>
          <p:cNvPr id="316" name="Dianummer"/>
          <p:cNvSpPr txBox="1">
            <a:spLocks noGrp="1"/>
          </p:cNvSpPr>
          <p:nvPr>
            <p:ph type="sldNum" sz="quarter" idx="2"/>
          </p:nvPr>
        </p:nvSpPr>
        <p:spPr bwMode="auto">
          <a:xfrm>
            <a:off x="11922555" y="13019484"/>
            <a:ext cx="521031" cy="511176"/>
          </a:xfrm>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showMasterPhAnim="0" type="tx" userDrawn="1">
  <p:cSld name="Make horizontaal">
    <p:spTree>
      <p:nvGrpSpPr>
        <p:cNvPr id="1" name=""/>
        <p:cNvGrpSpPr/>
        <p:nvPr/>
      </p:nvGrpSpPr>
      <p:grpSpPr bwMode="auto">
        <a:xfrm>
          <a:off x="0" y="0"/>
          <a:ext cx="0" cy="0"/>
          <a:chOff x="0" y="0"/>
          <a:chExt cx="0" cy="0"/>
        </a:xfrm>
      </p:grpSpPr>
      <p:sp>
        <p:nvSpPr>
          <p:cNvPr id="341" name="38160515456_86d63f92a9_b.jpg"/>
          <p:cNvSpPr>
            <a:spLocks noGrp="1"/>
          </p:cNvSpPr>
          <p:nvPr>
            <p:ph type="pic" idx="21"/>
          </p:nvPr>
        </p:nvSpPr>
        <p:spPr bwMode="auto">
          <a:xfrm>
            <a:off x="2955538" y="1957806"/>
            <a:ext cx="18942912" cy="12653275"/>
          </a:xfrm>
          <a:prstGeom prst="rect">
            <a:avLst/>
          </a:prstGeom>
        </p:spPr>
        <p:txBody>
          <a:bodyPr lIns="91439" tIns="45719" rIns="91439" bIns="45719"/>
          <a:lstStyle/>
          <a:p>
            <a:pPr>
              <a:defRPr/>
            </a:pPr>
            <a:endParaRPr/>
          </a:p>
        </p:txBody>
      </p:sp>
      <p:sp>
        <p:nvSpPr>
          <p:cNvPr id="342" name="Titeltekst"/>
          <p:cNvSpPr txBox="1">
            <a:spLocks noGrp="1"/>
          </p:cNvSpPr>
          <p:nvPr>
            <p:ph type="title"/>
          </p:nvPr>
        </p:nvSpPr>
        <p:spPr bwMode="auto">
          <a:xfrm>
            <a:off x="3940968" y="1321593"/>
            <a:ext cx="16852903" cy="1303736"/>
          </a:xfrm>
          <a:prstGeom prst="rect">
            <a:avLst/>
          </a:prstGeom>
        </p:spPr>
        <p:txBody>
          <a:bodyPr/>
          <a:lstStyle>
            <a:lvl1pPr>
              <a:defRPr>
                <a:solidFill>
                  <a:srgbClr val="000000"/>
                </a:solidFill>
              </a:defRPr>
            </a:lvl1pPr>
          </a:lstStyle>
          <a:p>
            <a:pPr>
              <a:defRPr/>
            </a:pPr>
            <a:r>
              <a:t>Titeltekst</a:t>
            </a:r>
          </a:p>
        </p:txBody>
      </p:sp>
      <p:sp>
        <p:nvSpPr>
          <p:cNvPr id="343" name="we make sensors"/>
          <p:cNvSpPr txBox="1">
            <a:spLocks noGrp="1"/>
          </p:cNvSpPr>
          <p:nvPr>
            <p:ph type="body" sz="quarter" idx="22"/>
          </p:nvPr>
        </p:nvSpPr>
        <p:spPr bwMode="auto">
          <a:xfrm>
            <a:off x="3923109" y="375046"/>
            <a:ext cx="16852902" cy="875724"/>
          </a:xfrm>
          <a:prstGeom prst="rect">
            <a:avLst/>
          </a:prstGeom>
        </p:spPr>
        <p:txBody>
          <a:bodyPr/>
          <a:lstStyle/>
          <a:p>
            <a:pPr marL="0" indent="0">
              <a:lnSpc>
                <a:spcPct val="100000"/>
              </a:lnSpc>
              <a:buSzTx/>
              <a:buNone/>
              <a:defRPr>
                <a:solidFill>
                  <a:srgbClr val="E9332C"/>
                </a:solidFill>
                <a:latin typeface="Waax Medium"/>
                <a:ea typeface="Waax Medium"/>
                <a:cs typeface="Waax Medium"/>
              </a:defRPr>
            </a:pPr>
            <a:r>
              <a:t>we make </a:t>
            </a:r>
            <a:r>
              <a:rPr>
                <a:solidFill>
                  <a:srgbClr val="000000"/>
                </a:solidFill>
              </a:rPr>
              <a:t>sensors</a:t>
            </a:r>
            <a:endParaRPr/>
          </a:p>
        </p:txBody>
      </p:sp>
      <p:sp>
        <p:nvSpPr>
          <p:cNvPr id="344" name="Dianummer"/>
          <p:cNvSpPr txBox="1">
            <a:spLocks noGrp="1"/>
          </p:cNvSpPr>
          <p:nvPr>
            <p:ph type="sldNum" sz="quarter" idx="2"/>
          </p:nvPr>
        </p:nvSpPr>
        <p:spPr bwMode="auto">
          <a:xfrm>
            <a:off x="11922555" y="13019484"/>
            <a:ext cx="521031" cy="511176"/>
          </a:xfrm>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showMasterPhAnim="0" type="tx" userDrawn="1">
  <p:cSld name="Tekstslide">
    <p:spTree>
      <p:nvGrpSpPr>
        <p:cNvPr id="1" name=""/>
        <p:cNvGrpSpPr/>
        <p:nvPr/>
      </p:nvGrpSpPr>
      <p:grpSpPr bwMode="auto">
        <a:xfrm>
          <a:off x="0" y="0"/>
          <a:ext cx="0" cy="0"/>
          <a:chOff x="0" y="0"/>
          <a:chExt cx="0" cy="0"/>
        </a:xfrm>
      </p:grpSpPr>
      <p:pic>
        <p:nvPicPr>
          <p:cNvPr id="351" name="droppedImage.pdf" descr="droppedImage.pdf"/>
          <p:cNvPicPr>
            <a:picLocks noChangeAspect="1"/>
          </p:cNvPicPr>
          <p:nvPr/>
        </p:nvPicPr>
        <p:blipFill>
          <a:blip r:embed="rId2"/>
          <a:stretch/>
        </p:blipFill>
        <p:spPr bwMode="auto">
          <a:xfrm>
            <a:off x="6057146" y="3357315"/>
            <a:ext cx="733352" cy="733352"/>
          </a:xfrm>
          <a:prstGeom prst="rect">
            <a:avLst/>
          </a:prstGeom>
          <a:ln w="12700">
            <a:miter lim="400000"/>
          </a:ln>
        </p:spPr>
      </p:pic>
      <p:sp>
        <p:nvSpPr>
          <p:cNvPr id="352" name="Titeltekst"/>
          <p:cNvSpPr txBox="1">
            <a:spLocks noGrp="1"/>
          </p:cNvSpPr>
          <p:nvPr>
            <p:ph type="title"/>
          </p:nvPr>
        </p:nvSpPr>
        <p:spPr bwMode="auto">
          <a:xfrm>
            <a:off x="7132058" y="3397499"/>
            <a:ext cx="10391299" cy="743398"/>
          </a:xfrm>
          <a:prstGeom prst="rect">
            <a:avLst/>
          </a:prstGeom>
        </p:spPr>
        <p:txBody>
          <a:bodyPr lIns="40183" tIns="40183" rIns="40183" bIns="40183"/>
          <a:lstStyle>
            <a:lvl1pPr>
              <a:defRPr sz="6000">
                <a:solidFill>
                  <a:srgbClr val="000000"/>
                </a:solidFill>
              </a:defRPr>
            </a:lvl1pPr>
          </a:lstStyle>
          <a:p>
            <a:pPr>
              <a:defRPr/>
            </a:pPr>
            <a:r>
              <a:t>Titeltekst</a:t>
            </a:r>
          </a:p>
        </p:txBody>
      </p:sp>
      <p:sp>
        <p:nvSpPr>
          <p:cNvPr id="353" name="Hoofdtekst - niveau één…"/>
          <p:cNvSpPr txBox="1">
            <a:spLocks noGrp="1"/>
          </p:cNvSpPr>
          <p:nvPr>
            <p:ph type="body" sz="quarter" idx="1"/>
          </p:nvPr>
        </p:nvSpPr>
        <p:spPr bwMode="auto">
          <a:xfrm>
            <a:off x="7156860" y="4574601"/>
            <a:ext cx="10341693" cy="5759049"/>
          </a:xfrm>
          <a:prstGeom prst="rect">
            <a:avLst/>
          </a:prstGeom>
        </p:spPr>
        <p:txBody>
          <a:bodyPr lIns="40183" tIns="40183" rIns="40183" bIns="40183"/>
          <a:lstStyle>
            <a:lvl1pPr marL="0" indent="0">
              <a:buSzTx/>
              <a:buNone/>
              <a:defRPr sz="4400">
                <a:latin typeface="Maax-Regular"/>
                <a:ea typeface="Maax-Regular"/>
                <a:cs typeface="Maax-Regular"/>
              </a:defRPr>
            </a:lvl1pPr>
            <a:lvl2pPr marL="0" indent="0">
              <a:buSzTx/>
              <a:buNone/>
              <a:defRPr sz="3800">
                <a:latin typeface="Maax-Regular"/>
                <a:ea typeface="Maax-Regular"/>
                <a:cs typeface="Maax-Regular"/>
              </a:defRPr>
            </a:lvl2pPr>
            <a:lvl3pPr marL="0" indent="0">
              <a:buSzTx/>
              <a:buNone/>
              <a:defRPr sz="3200">
                <a:latin typeface="Maax-Regular"/>
                <a:ea typeface="Maax-Regular"/>
                <a:cs typeface="Maax-Regular"/>
              </a:defRPr>
            </a:lvl3pPr>
            <a:lvl4pPr marL="0" indent="0">
              <a:buSzTx/>
              <a:buNone/>
              <a:defRPr sz="3000">
                <a:latin typeface="Maax-Regular"/>
                <a:ea typeface="Maax-Regular"/>
                <a:cs typeface="Maax-Regular"/>
              </a:defRPr>
            </a:lvl4pPr>
            <a:lvl5pPr marL="0" indent="0">
              <a:buSzTx/>
              <a:buNone/>
              <a:defRPr sz="2800">
                <a:latin typeface="Maax-Regular"/>
                <a:ea typeface="Maax-Regular"/>
                <a:cs typeface="Maax-Regular"/>
              </a:defRPr>
            </a:lvl5pPr>
          </a:lstStyle>
          <a:p>
            <a:pPr>
              <a:defRPr/>
            </a:pPr>
            <a:r>
              <a:t>Hoofdtekst - niveau één</a:t>
            </a:r>
          </a:p>
          <a:p>
            <a:pPr lvl="1">
              <a:defRPr/>
            </a:pPr>
            <a:r>
              <a:t>Hoofdtekst - niveau twee</a:t>
            </a:r>
          </a:p>
          <a:p>
            <a:pPr lvl="2">
              <a:defRPr/>
            </a:pPr>
            <a:r>
              <a:t>Hoofdtekst - niveau drie</a:t>
            </a:r>
          </a:p>
          <a:p>
            <a:pPr lvl="3">
              <a:defRPr/>
            </a:pPr>
            <a:r>
              <a:t>Hoofdtekst - niveau vier</a:t>
            </a:r>
          </a:p>
          <a:p>
            <a:pPr lvl="4">
              <a:defRPr/>
            </a:pPr>
            <a:r>
              <a:t>Hoofdtekst - niveau vijf</a:t>
            </a:r>
          </a:p>
        </p:txBody>
      </p:sp>
      <p:sp>
        <p:nvSpPr>
          <p:cNvPr id="354" name="Dianummer"/>
          <p:cNvSpPr txBox="1">
            <a:spLocks noGrp="1"/>
          </p:cNvSpPr>
          <p:nvPr>
            <p:ph type="sldNum" sz="quarter" idx="2"/>
          </p:nvPr>
        </p:nvSpPr>
        <p:spPr bwMode="auto">
          <a:xfrm>
            <a:off x="12003397" y="10323834"/>
            <a:ext cx="367159" cy="359769"/>
          </a:xfrm>
          <a:prstGeom prst="rect">
            <a:avLst/>
          </a:prstGeom>
        </p:spPr>
        <p:txBody>
          <a:bodyPr lIns="40183" tIns="40183" rIns="40183" bIns="40183"/>
          <a:lstStyle>
            <a:lvl1pPr>
              <a:defRPr sz="1800"/>
            </a:lvl1pPr>
          </a:lstStyle>
          <a:p>
            <a:pPr>
              <a:defRPr/>
            </a:pPr>
            <a:fld id="{86CB4B4D-7CA3-9044-876B-883B54F8677D}" type="slidenum">
              <a:rPr/>
              <a:t>‹nr.›</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type="tx" userDrawn="1">
  <p:cSld name="Titel &amp; subtitel">
    <p:spTree>
      <p:nvGrpSpPr>
        <p:cNvPr id="1" name=""/>
        <p:cNvGrpSpPr/>
        <p:nvPr/>
      </p:nvGrpSpPr>
      <p:grpSpPr bwMode="auto">
        <a:xfrm>
          <a:off x="0" y="0"/>
          <a:ext cx="0" cy="0"/>
          <a:chOff x="0" y="0"/>
          <a:chExt cx="0" cy="0"/>
        </a:xfrm>
      </p:grpSpPr>
      <p:sp>
        <p:nvSpPr>
          <p:cNvPr id="361" name="Titeltekst"/>
          <p:cNvSpPr txBox="1">
            <a:spLocks noGrp="1"/>
          </p:cNvSpPr>
          <p:nvPr>
            <p:ph type="title"/>
          </p:nvPr>
        </p:nvSpPr>
        <p:spPr bwMode="auto">
          <a:xfrm>
            <a:off x="4726781" y="5679281"/>
            <a:ext cx="14912579" cy="1446610"/>
          </a:xfrm>
          <a:prstGeom prst="rect">
            <a:avLst/>
          </a:prstGeom>
        </p:spPr>
        <p:txBody>
          <a:bodyPr anchor="b"/>
          <a:lstStyle>
            <a:lvl1pPr algn="ctr">
              <a:defRPr sz="9000">
                <a:solidFill>
                  <a:srgbClr val="000000"/>
                </a:solidFill>
                <a:latin typeface="Waax Medium"/>
                <a:ea typeface="Waax Medium"/>
                <a:cs typeface="Waax Medium"/>
              </a:defRPr>
            </a:lvl1pPr>
          </a:lstStyle>
          <a:p>
            <a:pPr>
              <a:defRPr/>
            </a:pPr>
            <a:r>
              <a:t>Titeltekst</a:t>
            </a:r>
          </a:p>
        </p:txBody>
      </p:sp>
      <p:sp>
        <p:nvSpPr>
          <p:cNvPr id="362" name="Hoofdtekst - niveau één…"/>
          <p:cNvSpPr txBox="1">
            <a:spLocks noGrp="1"/>
          </p:cNvSpPr>
          <p:nvPr>
            <p:ph type="body" sz="quarter" idx="1"/>
          </p:nvPr>
        </p:nvSpPr>
        <p:spPr bwMode="auto">
          <a:xfrm>
            <a:off x="4762500" y="7661671"/>
            <a:ext cx="14912579" cy="2964658"/>
          </a:xfrm>
          <a:prstGeom prst="rect">
            <a:avLst/>
          </a:prstGeom>
        </p:spPr>
        <p:txBody>
          <a:bodyPr/>
          <a:lstStyle>
            <a:lvl1pPr marL="0" indent="0" algn="ctr">
              <a:lnSpc>
                <a:spcPct val="100000"/>
              </a:lnSpc>
              <a:buSzTx/>
              <a:buNone/>
              <a:defRPr>
                <a:latin typeface="Maax-Regular"/>
                <a:ea typeface="Maax-Regular"/>
                <a:cs typeface="Maax-Regular"/>
              </a:defRPr>
            </a:lvl1pPr>
            <a:lvl2pPr marL="0" indent="0" algn="ctr">
              <a:lnSpc>
                <a:spcPct val="100000"/>
              </a:lnSpc>
              <a:buSzTx/>
              <a:buNone/>
              <a:defRPr sz="3200">
                <a:latin typeface="Maax-Regular"/>
                <a:ea typeface="Maax-Regular"/>
                <a:cs typeface="Maax-Regular"/>
              </a:defRPr>
            </a:lvl2pPr>
            <a:lvl3pPr marL="0" indent="0" algn="ctr">
              <a:lnSpc>
                <a:spcPct val="100000"/>
              </a:lnSpc>
              <a:buSzTx/>
              <a:buNone/>
              <a:defRPr sz="2400">
                <a:latin typeface="Maax-Regular"/>
                <a:ea typeface="Maax-Regular"/>
                <a:cs typeface="Maax-Regular"/>
              </a:defRPr>
            </a:lvl3pPr>
            <a:lvl4pPr marL="0" indent="0" algn="ctr">
              <a:lnSpc>
                <a:spcPct val="100000"/>
              </a:lnSpc>
              <a:buSzTx/>
              <a:buNone/>
              <a:defRPr sz="2400">
                <a:latin typeface="Maax-Regular"/>
                <a:ea typeface="Maax-Regular"/>
                <a:cs typeface="Maax-Regular"/>
              </a:defRPr>
            </a:lvl4pPr>
            <a:lvl5pPr marL="0" indent="0" algn="ctr">
              <a:lnSpc>
                <a:spcPct val="100000"/>
              </a:lnSpc>
              <a:buSzTx/>
              <a:buNone/>
              <a:defRPr sz="2400">
                <a:latin typeface="Maax-Regular"/>
                <a:ea typeface="Maax-Regular"/>
                <a:cs typeface="Maax-Regular"/>
              </a:defRPr>
            </a:lvl5pPr>
          </a:lstStyle>
          <a:p>
            <a:pPr>
              <a:defRPr/>
            </a:pPr>
            <a:r>
              <a:t>Hoofdtekst - niveau één</a:t>
            </a:r>
          </a:p>
          <a:p>
            <a:pPr lvl="1">
              <a:defRPr/>
            </a:pPr>
            <a:r>
              <a:t>Hoofdtekst - niveau twee</a:t>
            </a:r>
          </a:p>
          <a:p>
            <a:pPr lvl="2">
              <a:defRPr/>
            </a:pPr>
            <a:r>
              <a:t>Hoofdtekst - niveau drie</a:t>
            </a:r>
          </a:p>
          <a:p>
            <a:pPr lvl="3">
              <a:defRPr/>
            </a:pPr>
            <a:r>
              <a:t>Hoofdtekst - niveau vier</a:t>
            </a:r>
          </a:p>
          <a:p>
            <a:pPr lvl="4">
              <a:defRPr/>
            </a:pPr>
            <a:r>
              <a:t>Hoofdtekst - niveau vijf</a:t>
            </a:r>
          </a:p>
        </p:txBody>
      </p:sp>
      <p:pic>
        <p:nvPicPr>
          <p:cNvPr id="363" name="Waag-Futurelab_RGB_black.png" descr="Waag-Futurelab_RGB_black.png"/>
          <p:cNvPicPr>
            <a:picLocks noChangeAspect="1"/>
          </p:cNvPicPr>
          <p:nvPr/>
        </p:nvPicPr>
        <p:blipFill>
          <a:blip r:embed="rId2"/>
          <a:stretch/>
        </p:blipFill>
        <p:spPr bwMode="auto">
          <a:xfrm>
            <a:off x="5643682" y="1107281"/>
            <a:ext cx="14287501" cy="3446860"/>
          </a:xfrm>
          <a:prstGeom prst="rect">
            <a:avLst/>
          </a:prstGeom>
          <a:ln w="12700">
            <a:miter lim="400000"/>
          </a:ln>
        </p:spPr>
      </p:pic>
      <p:sp>
        <p:nvSpPr>
          <p:cNvPr id="364" name="Dianummer"/>
          <p:cNvSpPr txBox="1">
            <a:spLocks noGrp="1"/>
          </p:cNvSpPr>
          <p:nvPr>
            <p:ph type="sldNum" sz="quarter" idx="2"/>
          </p:nvPr>
        </p:nvSpPr>
        <p:spPr bwMode="auto">
          <a:xfrm>
            <a:off x="11922555" y="13019484"/>
            <a:ext cx="521031" cy="511176"/>
          </a:xfrm>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x" userDrawn="1">
  <p:cSld name="Tekstslide met bullets">
    <p:spTree>
      <p:nvGrpSpPr>
        <p:cNvPr id="1" name=""/>
        <p:cNvGrpSpPr/>
        <p:nvPr/>
      </p:nvGrpSpPr>
      <p:grpSpPr bwMode="auto">
        <a:xfrm>
          <a:off x="0" y="0"/>
          <a:ext cx="0" cy="0"/>
          <a:chOff x="0" y="0"/>
          <a:chExt cx="0" cy="0"/>
        </a:xfrm>
      </p:grpSpPr>
      <p:sp>
        <p:nvSpPr>
          <p:cNvPr id="31" name="Titeltekst"/>
          <p:cNvSpPr txBox="1">
            <a:spLocks noGrp="1"/>
          </p:cNvSpPr>
          <p:nvPr>
            <p:ph type="title"/>
          </p:nvPr>
        </p:nvSpPr>
        <p:spPr bwMode="auto">
          <a:prstGeom prst="rect">
            <a:avLst/>
          </a:prstGeom>
        </p:spPr>
        <p:txBody>
          <a:bodyPr/>
          <a:lstStyle/>
          <a:p>
            <a:pPr>
              <a:defRPr/>
            </a:pPr>
            <a:r>
              <a:t>Titeltekst</a:t>
            </a:r>
          </a:p>
        </p:txBody>
      </p:sp>
      <p:sp>
        <p:nvSpPr>
          <p:cNvPr id="32" name="Hoofdtekst - niveau één…"/>
          <p:cNvSpPr txBox="1">
            <a:spLocks noGrp="1"/>
          </p:cNvSpPr>
          <p:nvPr>
            <p:ph type="body" idx="1"/>
          </p:nvPr>
        </p:nvSpPr>
        <p:spPr bwMode="auto">
          <a:prstGeom prst="rect">
            <a:avLst/>
          </a:prstGeom>
        </p:spPr>
        <p:txBody>
          <a:bodyPr/>
          <a:lstStyle/>
          <a:p>
            <a:pPr>
              <a:defRPr/>
            </a:pPr>
            <a:r>
              <a:t>Hoofdtekst - niveau één</a:t>
            </a:r>
          </a:p>
          <a:p>
            <a:pPr lvl="1">
              <a:defRPr/>
            </a:pPr>
            <a:r>
              <a:t>Hoofdtekst - niveau twee</a:t>
            </a:r>
          </a:p>
          <a:p>
            <a:pPr lvl="2">
              <a:defRPr/>
            </a:pPr>
            <a:r>
              <a:t>Hoofdtekst - niveau drie</a:t>
            </a:r>
          </a:p>
          <a:p>
            <a:pPr lvl="3">
              <a:defRPr/>
            </a:pPr>
            <a:r>
              <a:t>Hoofdtekst - niveau vier</a:t>
            </a:r>
          </a:p>
          <a:p>
            <a:pPr lvl="4">
              <a:defRPr/>
            </a:pPr>
            <a:r>
              <a:t>Hoofdtekst - niveau vijf</a:t>
            </a:r>
          </a:p>
        </p:txBody>
      </p:sp>
      <p:sp>
        <p:nvSpPr>
          <p:cNvPr id="33" name="Dia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3109176" y="3765600"/>
            <a:ext cx="10008000" cy="4672800"/>
          </a:xfrm>
        </p:spPr>
        <p:txBody>
          <a:bodyPr tIns="90000" bIns="90000" anchor="b">
            <a:normAutofit/>
          </a:bodyPr>
          <a:lstStyle>
            <a:lvl1pPr algn="l">
              <a:defRPr sz="72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13109176" y="8431200"/>
            <a:ext cx="10008000" cy="2678400"/>
          </a:xfrm>
        </p:spPr>
        <p:txBody>
          <a:bodyPr lIns="104400" tIns="90000" rIns="90000" bIns="46800"/>
          <a:lstStyle>
            <a:lvl1pPr marL="0" indent="0" algn="l">
              <a:buNone/>
              <a:defRPr sz="4800">
                <a:solidFill>
                  <a:schemeClr val="tx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0B660F8D-0194-1549-9A85-B8585C341D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4000" cy="3365500"/>
          </a:xfrm>
          <a:prstGeom prst="rect">
            <a:avLst/>
          </a:prstGeom>
        </p:spPr>
      </p:pic>
      <p:pic>
        <p:nvPicPr>
          <p:cNvPr id="6" name="Afbeelding 5">
            <a:extLst>
              <a:ext uri="{FF2B5EF4-FFF2-40B4-BE49-F238E27FC236}">
                <a16:creationId xmlns:a16="http://schemas.microsoft.com/office/drawing/2014/main" id="{7E23BE38-388B-B84F-B596-4361C8FFEE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50186" y="-26351"/>
            <a:ext cx="7320784" cy="3126778"/>
          </a:xfrm>
          <a:prstGeom prst="rect">
            <a:avLst/>
          </a:prstGeom>
        </p:spPr>
      </p:pic>
    </p:spTree>
    <p:extLst>
      <p:ext uri="{BB962C8B-B14F-4D97-AF65-F5344CB8AC3E}">
        <p14:creationId xmlns:p14="http://schemas.microsoft.com/office/powerpoint/2010/main" val="12560305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60174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12192000" y="0"/>
            <a:ext cx="12192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00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50" y="0"/>
            <a:ext cx="24396700" cy="2133600"/>
          </a:xfrm>
          <a:prstGeom prst="rect">
            <a:avLst/>
          </a:prstGeom>
        </p:spPr>
      </p:pic>
      <p:sp>
        <p:nvSpPr>
          <p:cNvPr id="24" name="Tijdelijke aanduiding voor tekst 16"/>
          <p:cNvSpPr>
            <a:spLocks noGrp="1"/>
          </p:cNvSpPr>
          <p:nvPr>
            <p:ph type="body" sz="quarter" idx="21" hasCustomPrompt="1"/>
          </p:nvPr>
        </p:nvSpPr>
        <p:spPr>
          <a:xfrm>
            <a:off x="13106400" y="11664106"/>
            <a:ext cx="10008000" cy="778720"/>
          </a:xfrm>
        </p:spPr>
        <p:txBody>
          <a:bodyPr lIns="118800" anchor="b" anchorCtr="0">
            <a:noAutofit/>
          </a:bodyPr>
          <a:lstStyle>
            <a:lvl1pPr marL="0" indent="0">
              <a:buNone/>
              <a:defRPr sz="3200">
                <a:solidFill>
                  <a:schemeClr val="bg1"/>
                </a:solidFill>
              </a:defRPr>
            </a:lvl1pPr>
            <a:lvl2pPr>
              <a:defRPr sz="36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13106400" y="3770934"/>
            <a:ext cx="10008000" cy="4672800"/>
          </a:xfrm>
        </p:spPr>
        <p:txBody>
          <a:bodyPr tIns="90000" bIns="90000" anchor="b">
            <a:normAutofit/>
          </a:bodyPr>
          <a:lstStyle>
            <a:lvl1pPr algn="l">
              <a:defRPr sz="72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13106400" y="8436534"/>
            <a:ext cx="10008000" cy="3227572"/>
          </a:xfrm>
        </p:spPr>
        <p:txBody>
          <a:bodyPr lIns="104400" tIns="90000" rIns="90000" bIns="46800"/>
          <a:lstStyle>
            <a:lvl1pPr marL="0" indent="0" algn="l">
              <a:buNone/>
              <a:defRPr sz="48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6B8B84C-376E-994B-A5F9-91418E6845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4384000" cy="3365500"/>
          </a:xfrm>
          <a:prstGeom prst="rect">
            <a:avLst/>
          </a:prstGeom>
        </p:spPr>
      </p:pic>
      <p:sp>
        <p:nvSpPr>
          <p:cNvPr id="21" name="Tijdelijke aanduiding voor afbeelding 22">
            <a:extLst>
              <a:ext uri="{FF2B5EF4-FFF2-40B4-BE49-F238E27FC236}">
                <a16:creationId xmlns:a16="http://schemas.microsoft.com/office/drawing/2014/main" id="{86C2F8E9-252A-884A-A559-1D42CD8FB1FC}"/>
              </a:ext>
            </a:extLst>
          </p:cNvPr>
          <p:cNvSpPr>
            <a:spLocks noGrp="1"/>
          </p:cNvSpPr>
          <p:nvPr>
            <p:ph type="pic" sz="quarter" idx="22"/>
          </p:nvPr>
        </p:nvSpPr>
        <p:spPr>
          <a:xfrm>
            <a:off x="1" y="0"/>
            <a:ext cx="12198350" cy="13716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endParaRPr lang="nl-NL" dirty="0"/>
          </a:p>
        </p:txBody>
      </p:sp>
      <p:pic>
        <p:nvPicPr>
          <p:cNvPr id="14" name="Afbeelding 13">
            <a:extLst>
              <a:ext uri="{FF2B5EF4-FFF2-40B4-BE49-F238E27FC236}">
                <a16:creationId xmlns:a16="http://schemas.microsoft.com/office/drawing/2014/main" id="{3A8D1DE4-A09D-ED49-8B1B-03D7088976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50186" y="-26351"/>
            <a:ext cx="7320784" cy="3126778"/>
          </a:xfrm>
          <a:prstGeom prst="rect">
            <a:avLst/>
          </a:prstGeom>
        </p:spPr>
      </p:pic>
    </p:spTree>
    <p:extLst>
      <p:ext uri="{BB962C8B-B14F-4D97-AF65-F5344CB8AC3E}">
        <p14:creationId xmlns:p14="http://schemas.microsoft.com/office/powerpoint/2010/main" val="423552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269364" y="6854825"/>
            <a:ext cx="21847812" cy="3452958"/>
          </a:xfrm>
        </p:spPr>
        <p:txBody>
          <a:bodyPr lIns="57600" tIns="90000" bIns="90000" anchor="b">
            <a:normAutofit/>
          </a:bodyPr>
          <a:lstStyle>
            <a:lvl1pPr algn="l">
              <a:defRPr sz="72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1269364" y="10324801"/>
            <a:ext cx="21847812" cy="1328638"/>
          </a:xfrm>
        </p:spPr>
        <p:txBody>
          <a:bodyPr lIns="72000" tIns="90000">
            <a:normAutofit/>
          </a:bodyPr>
          <a:lstStyle>
            <a:lvl1pPr marL="0" indent="0" algn="l">
              <a:buNone/>
              <a:defRPr sz="4800">
                <a:solidFill>
                  <a:schemeClr val="tx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1266824" y="11658772"/>
            <a:ext cx="10277476" cy="778720"/>
          </a:xfrm>
        </p:spPr>
        <p:txBody>
          <a:bodyPr lIns="86400" anchor="b" anchorCtr="0">
            <a:noAutofit/>
          </a:bodyPr>
          <a:lstStyle>
            <a:lvl1pPr marL="0" indent="0" algn="l">
              <a:buNone/>
              <a:defRPr sz="3200">
                <a:solidFill>
                  <a:schemeClr val="tx1"/>
                </a:solidFill>
              </a:defRPr>
            </a:lvl1pPr>
            <a:lvl2pPr>
              <a:defRPr sz="36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5C01093-6876-FF4B-A205-0797E4219E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4000" cy="3365500"/>
          </a:xfrm>
          <a:prstGeom prst="rect">
            <a:avLst/>
          </a:prstGeom>
        </p:spPr>
      </p:pic>
      <p:sp>
        <p:nvSpPr>
          <p:cNvPr id="12" name="Tijdelijke aanduiding voor afbeelding 12">
            <a:extLst>
              <a:ext uri="{FF2B5EF4-FFF2-40B4-BE49-F238E27FC236}">
                <a16:creationId xmlns:a16="http://schemas.microsoft.com/office/drawing/2014/main" id="{2AA80F83-76D5-4442-B68B-A643B29E2FA3}"/>
              </a:ext>
            </a:extLst>
          </p:cNvPr>
          <p:cNvSpPr>
            <a:spLocks noGrp="1"/>
          </p:cNvSpPr>
          <p:nvPr>
            <p:ph type="pic" sz="quarter" idx="11"/>
          </p:nvPr>
        </p:nvSpPr>
        <p:spPr>
          <a:xfrm>
            <a:off x="0" y="-1"/>
            <a:ext cx="24384000" cy="6854826"/>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tx1"/>
              </a:buClr>
              <a:defRPr lang="nl-NL" dirty="0">
                <a:solidFill>
                  <a:schemeClr val="tx1"/>
                </a:solidFill>
              </a:defRPr>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9054302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12192000" y="0"/>
            <a:ext cx="12192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000"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50" y="0"/>
            <a:ext cx="24396700" cy="21336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13112352" y="6854826"/>
            <a:ext cx="10008000" cy="4809280"/>
          </a:xfrm>
        </p:spPr>
        <p:txBody>
          <a:bodyPr lIns="104400" tIns="90000" rIns="90000" bIns="46800"/>
          <a:lstStyle>
            <a:lvl1pPr marL="0" indent="0" algn="l">
              <a:buNone/>
              <a:defRPr sz="48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13106400" y="11664106"/>
            <a:ext cx="10008000" cy="778720"/>
          </a:xfrm>
        </p:spPr>
        <p:txBody>
          <a:bodyPr lIns="118800" anchor="b" anchorCtr="0">
            <a:noAutofit/>
          </a:bodyPr>
          <a:lstStyle>
            <a:lvl1pPr marL="0" indent="0">
              <a:buNone/>
              <a:defRPr sz="3200">
                <a:solidFill>
                  <a:schemeClr val="bg1"/>
                </a:solidFill>
              </a:defRPr>
            </a:lvl1pPr>
            <a:lvl2pPr>
              <a:defRPr sz="36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lvl="0"/>
            <a:r>
              <a:rPr lang="nl-NL" dirty="0"/>
              <a:t>Naam spreker</a:t>
            </a:r>
          </a:p>
        </p:txBody>
      </p:sp>
      <p:sp>
        <p:nvSpPr>
          <p:cNvPr id="21" name="Titel 1"/>
          <p:cNvSpPr>
            <a:spLocks noGrp="1"/>
          </p:cNvSpPr>
          <p:nvPr>
            <p:ph type="ctrTitle"/>
          </p:nvPr>
        </p:nvSpPr>
        <p:spPr>
          <a:xfrm>
            <a:off x="13109176" y="4048126"/>
            <a:ext cx="10008000" cy="2806700"/>
          </a:xfrm>
        </p:spPr>
        <p:txBody>
          <a:bodyPr tIns="90000" bIns="90000" anchor="b">
            <a:normAutofit/>
          </a:bodyPr>
          <a:lstStyle>
            <a:lvl1pPr algn="l">
              <a:defRPr sz="72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D6DC891B-0BBD-3E4B-A301-653F943C4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4384000" cy="3365500"/>
          </a:xfrm>
          <a:prstGeom prst="rect">
            <a:avLst/>
          </a:prstGeom>
        </p:spPr>
      </p:pic>
      <p:pic>
        <p:nvPicPr>
          <p:cNvPr id="12" name="Afbeelding 11">
            <a:extLst>
              <a:ext uri="{FF2B5EF4-FFF2-40B4-BE49-F238E27FC236}">
                <a16:creationId xmlns:a16="http://schemas.microsoft.com/office/drawing/2014/main" id="{CC01ABBA-4376-CE44-A51E-00DFACFA86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50186" y="-26351"/>
            <a:ext cx="7320784" cy="3126778"/>
          </a:xfrm>
          <a:prstGeom prst="rect">
            <a:avLst/>
          </a:prstGeom>
        </p:spPr>
      </p:pic>
    </p:spTree>
    <p:extLst>
      <p:ext uri="{BB962C8B-B14F-4D97-AF65-F5344CB8AC3E}">
        <p14:creationId xmlns:p14="http://schemas.microsoft.com/office/powerpoint/2010/main" val="895603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24384000" cy="6854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000"/>
          </a:p>
        </p:txBody>
      </p:sp>
      <p:sp>
        <p:nvSpPr>
          <p:cNvPr id="2" name="Titel 1"/>
          <p:cNvSpPr>
            <a:spLocks noGrp="1"/>
          </p:cNvSpPr>
          <p:nvPr>
            <p:ph type="title"/>
          </p:nvPr>
        </p:nvSpPr>
        <p:spPr>
          <a:xfrm>
            <a:off x="1270000" y="3759201"/>
            <a:ext cx="21847176" cy="3095626"/>
          </a:xfrm>
        </p:spPr>
        <p:txBody>
          <a:bodyPr anchor="ctr" anchorCtr="0">
            <a:normAutofit/>
          </a:bodyPr>
          <a:lstStyle>
            <a:lvl1pPr>
              <a:defRPr sz="96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50" y="0"/>
            <a:ext cx="24396700" cy="21336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1270000" y="7498974"/>
            <a:ext cx="21850352" cy="4154464"/>
          </a:xfrm>
        </p:spPr>
        <p:txBody>
          <a:bodyPr lIns="104400" tIns="90000" rIns="90000" bIns="46800"/>
          <a:lstStyle>
            <a:lvl1pPr marL="0" indent="0" algn="l">
              <a:buNone/>
              <a:defRPr sz="4800">
                <a:solidFill>
                  <a:schemeClr val="tx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1266824" y="11658772"/>
            <a:ext cx="10010776" cy="778720"/>
          </a:xfrm>
        </p:spPr>
        <p:txBody>
          <a:bodyPr lIns="86400" anchor="b" anchorCtr="0">
            <a:noAutofit/>
          </a:bodyPr>
          <a:lstStyle>
            <a:lvl1pPr marL="0" indent="0" algn="l">
              <a:buNone/>
              <a:defRPr sz="3200">
                <a:solidFill>
                  <a:schemeClr val="tx1"/>
                </a:solidFill>
              </a:defRPr>
            </a:lvl1pPr>
            <a:lvl2pPr>
              <a:defRPr sz="36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E3D8C70-0B24-9C4E-A803-F7009FF2D2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4384000" cy="3365500"/>
          </a:xfrm>
          <a:prstGeom prst="rect">
            <a:avLst/>
          </a:prstGeom>
        </p:spPr>
      </p:pic>
      <p:pic>
        <p:nvPicPr>
          <p:cNvPr id="14" name="Afbeelding 13">
            <a:extLst>
              <a:ext uri="{FF2B5EF4-FFF2-40B4-BE49-F238E27FC236}">
                <a16:creationId xmlns:a16="http://schemas.microsoft.com/office/drawing/2014/main" id="{5EC85681-AB2A-C448-B63F-6E7DA8D874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50186" y="-26351"/>
            <a:ext cx="7320784" cy="3126778"/>
          </a:xfrm>
          <a:prstGeom prst="rect">
            <a:avLst/>
          </a:prstGeom>
        </p:spPr>
      </p:pic>
    </p:spTree>
    <p:extLst>
      <p:ext uri="{BB962C8B-B14F-4D97-AF65-F5344CB8AC3E}">
        <p14:creationId xmlns:p14="http://schemas.microsoft.com/office/powerpoint/2010/main" val="4010063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12192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000"/>
          </a:p>
        </p:txBody>
      </p:sp>
      <p:sp>
        <p:nvSpPr>
          <p:cNvPr id="20" name="Titel 1"/>
          <p:cNvSpPr>
            <a:spLocks noGrp="1"/>
          </p:cNvSpPr>
          <p:nvPr>
            <p:ph type="title"/>
          </p:nvPr>
        </p:nvSpPr>
        <p:spPr>
          <a:xfrm>
            <a:off x="1269999" y="5273677"/>
            <a:ext cx="10007602" cy="3168650"/>
          </a:xfrm>
        </p:spPr>
        <p:txBody>
          <a:bodyPr anchor="ctr" anchorCtr="0">
            <a:normAutofit/>
          </a:bodyPr>
          <a:lstStyle>
            <a:lvl1pPr algn="r">
              <a:defRPr sz="72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15583464" y="1833852"/>
            <a:ext cx="7533712" cy="1635124"/>
          </a:xfrm>
        </p:spPr>
        <p:txBody>
          <a:bodyPr anchor="b" anchorCtr="0">
            <a:normAutofit/>
          </a:bodyPr>
          <a:lstStyle>
            <a:lvl1pPr marL="0" indent="0">
              <a:buNone/>
              <a:defRPr sz="3600"/>
            </a:lvl1pPr>
            <a:lvl2pPr marL="626400" indent="0">
              <a:buNone/>
              <a:defRPr/>
            </a:lvl2pPr>
            <a:lvl3pPr marL="1260000" indent="0">
              <a:buNone/>
              <a:defRPr/>
            </a:lvl3pPr>
            <a:lvl4pPr marL="1886400" indent="0">
              <a:buNone/>
              <a:defRPr/>
            </a:lvl4pPr>
            <a:lvl5pPr marL="252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15583464" y="4123822"/>
            <a:ext cx="7533712" cy="1635124"/>
          </a:xfrm>
        </p:spPr>
        <p:txBody>
          <a:bodyPr anchor="b" anchorCtr="0">
            <a:normAutofit/>
          </a:bodyPr>
          <a:lstStyle>
            <a:lvl1pPr marL="0" indent="0">
              <a:buNone/>
              <a:defRPr sz="3600"/>
            </a:lvl1pPr>
            <a:lvl2pPr marL="626400" indent="0">
              <a:buNone/>
              <a:defRPr/>
            </a:lvl2pPr>
            <a:lvl3pPr marL="1260000" indent="0">
              <a:buNone/>
              <a:defRPr/>
            </a:lvl3pPr>
            <a:lvl4pPr marL="1886400" indent="0">
              <a:buNone/>
              <a:defRPr/>
            </a:lvl4pPr>
            <a:lvl5pPr marL="252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15583464" y="6422400"/>
            <a:ext cx="7533712" cy="1635124"/>
          </a:xfrm>
        </p:spPr>
        <p:txBody>
          <a:bodyPr anchor="b" anchorCtr="0">
            <a:normAutofit/>
          </a:bodyPr>
          <a:lstStyle>
            <a:lvl1pPr marL="0" indent="0">
              <a:buNone/>
              <a:defRPr sz="3600"/>
            </a:lvl1pPr>
            <a:lvl2pPr marL="626400" indent="0">
              <a:buNone/>
              <a:defRPr/>
            </a:lvl2pPr>
            <a:lvl3pPr marL="1260000" indent="0">
              <a:buNone/>
              <a:defRPr/>
            </a:lvl3pPr>
            <a:lvl4pPr marL="1886400" indent="0">
              <a:buNone/>
              <a:defRPr/>
            </a:lvl4pPr>
            <a:lvl5pPr marL="252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15583464" y="8704800"/>
            <a:ext cx="7533712" cy="1635124"/>
          </a:xfrm>
        </p:spPr>
        <p:txBody>
          <a:bodyPr anchor="b" anchorCtr="0">
            <a:normAutofit/>
          </a:bodyPr>
          <a:lstStyle>
            <a:lvl1pPr marL="0" indent="0">
              <a:buNone/>
              <a:defRPr sz="3600"/>
            </a:lvl1pPr>
            <a:lvl2pPr marL="626400" indent="0">
              <a:buNone/>
              <a:defRPr/>
            </a:lvl2pPr>
            <a:lvl3pPr marL="1260000" indent="0">
              <a:buNone/>
              <a:defRPr/>
            </a:lvl3pPr>
            <a:lvl4pPr marL="1886400" indent="0">
              <a:buNone/>
              <a:defRPr/>
            </a:lvl4pPr>
            <a:lvl5pPr marL="252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15583464" y="10994400"/>
            <a:ext cx="7533712" cy="1635124"/>
          </a:xfrm>
        </p:spPr>
        <p:txBody>
          <a:bodyPr anchor="b" anchorCtr="0">
            <a:normAutofit/>
          </a:bodyPr>
          <a:lstStyle>
            <a:lvl1pPr marL="0" indent="0">
              <a:buNone/>
              <a:defRPr sz="3600"/>
            </a:lvl1pPr>
            <a:lvl2pPr marL="626400" indent="0">
              <a:buNone/>
              <a:defRPr/>
            </a:lvl2pPr>
            <a:lvl3pPr marL="1260000" indent="0">
              <a:buNone/>
              <a:defRPr/>
            </a:lvl3pPr>
            <a:lvl4pPr marL="1886400" indent="0">
              <a:buNone/>
              <a:defRPr/>
            </a:lvl4pPr>
            <a:lvl5pPr marL="252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lvl1pPr>
              <a:defRPr>
                <a:solidFill>
                  <a:schemeClr val="bg1">
                    <a:lumMod val="65000"/>
                  </a:schemeClr>
                </a:solidFill>
              </a:defRPr>
            </a:lvl1pPr>
          </a:lstStyle>
          <a:p>
            <a:endParaRPr lang="nl-NL" dirty="0"/>
          </a:p>
        </p:txBody>
      </p:sp>
      <p:sp>
        <p:nvSpPr>
          <p:cNvPr id="9" name="Tijdelijke aanduiding voor voettekst 8"/>
          <p:cNvSpPr>
            <a:spLocks noGrp="1"/>
          </p:cNvSpPr>
          <p:nvPr>
            <p:ph type="ftr" sz="quarter" idx="21"/>
          </p:nvPr>
        </p:nvSpPr>
        <p:spPr/>
        <p:txBody>
          <a:bodyPr/>
          <a:lstStyle>
            <a:lvl1pPr>
              <a:defRPr>
                <a:solidFill>
                  <a:schemeClr val="bg1">
                    <a:lumMod val="65000"/>
                  </a:schemeClr>
                </a:solidFill>
              </a:defRPr>
            </a:lvl1p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12837455" y="1996891"/>
            <a:ext cx="2746010" cy="1635126"/>
          </a:xfrm>
        </p:spPr>
        <p:txBody>
          <a:bodyPr bIns="46800" anchor="b" anchorCtr="0">
            <a:normAutofit/>
          </a:bodyPr>
          <a:lstStyle>
            <a:lvl1pPr marL="0" indent="0" algn="r">
              <a:buNone/>
              <a:defRPr sz="96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12837455" y="4287349"/>
            <a:ext cx="2746010" cy="1635126"/>
          </a:xfrm>
        </p:spPr>
        <p:txBody>
          <a:bodyPr bIns="46800" anchor="b" anchorCtr="0">
            <a:normAutofit/>
          </a:bodyPr>
          <a:lstStyle>
            <a:lvl1pPr marL="0" indent="0" algn="r">
              <a:buNone/>
              <a:defRPr sz="96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12837455" y="6577807"/>
            <a:ext cx="2746010" cy="1635126"/>
          </a:xfrm>
        </p:spPr>
        <p:txBody>
          <a:bodyPr bIns="46800" anchor="b" anchorCtr="0">
            <a:normAutofit/>
          </a:bodyPr>
          <a:lstStyle>
            <a:lvl1pPr marL="0" indent="0" algn="r">
              <a:buNone/>
              <a:defRPr sz="96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12837455" y="8868265"/>
            <a:ext cx="2746010" cy="1635126"/>
          </a:xfrm>
        </p:spPr>
        <p:txBody>
          <a:bodyPr bIns="46800" anchor="b" anchorCtr="0">
            <a:normAutofit/>
          </a:bodyPr>
          <a:lstStyle>
            <a:lvl1pPr marL="0" indent="0" algn="r">
              <a:buNone/>
              <a:defRPr sz="96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12837455" y="11158723"/>
            <a:ext cx="2746010" cy="1635126"/>
          </a:xfrm>
        </p:spPr>
        <p:txBody>
          <a:bodyPr bIns="46800" anchor="b" anchorCtr="0">
            <a:normAutofit/>
          </a:bodyPr>
          <a:lstStyle>
            <a:lvl1pPr marL="0" indent="0" algn="r">
              <a:buNone/>
              <a:defRPr sz="96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D815D00C-C7D7-DC44-8D0D-FE716DCD2C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11277600" y="2150"/>
            <a:ext cx="1828800" cy="2016124"/>
          </a:xfrm>
          <a:prstGeom prst="rect">
            <a:avLst/>
          </a:prstGeom>
        </p:spPr>
      </p:pic>
    </p:spTree>
    <p:extLst>
      <p:ext uri="{BB962C8B-B14F-4D97-AF65-F5344CB8AC3E}">
        <p14:creationId xmlns:p14="http://schemas.microsoft.com/office/powerpoint/2010/main" val="105339634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12192000" y="0"/>
            <a:ext cx="12192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000"/>
          </a:p>
        </p:txBody>
      </p:sp>
      <p:sp>
        <p:nvSpPr>
          <p:cNvPr id="11" name="Tijdelijke aanduiding voor tekst 11"/>
          <p:cNvSpPr>
            <a:spLocks noGrp="1"/>
          </p:cNvSpPr>
          <p:nvPr>
            <p:ph type="body" sz="quarter" idx="13"/>
          </p:nvPr>
        </p:nvSpPr>
        <p:spPr>
          <a:xfrm>
            <a:off x="13106400" y="4579201"/>
            <a:ext cx="10008000" cy="7863626"/>
          </a:xfrm>
        </p:spPr>
        <p:txBody>
          <a:bodyPr/>
          <a:lstStyle>
            <a:lvl1pPr marL="914400" indent="-914400">
              <a:buClr>
                <a:schemeClr val="bg1"/>
              </a:buClr>
              <a:buFont typeface="+mj-lt"/>
              <a:buAutoNum type="arabicPeriod"/>
              <a:defRPr>
                <a:solidFill>
                  <a:schemeClr val="bg1"/>
                </a:solidFill>
              </a:defRPr>
            </a:lvl1pPr>
            <a:lvl2pPr marL="1368000" indent="-432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13106400" y="2102401"/>
            <a:ext cx="10008000" cy="1896094"/>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12196484" cy="13716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A91C355E-6E70-0A46-B795-FD910DE422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11277600" y="2150"/>
            <a:ext cx="1828800" cy="2016124"/>
          </a:xfrm>
          <a:prstGeom prst="rect">
            <a:avLst/>
          </a:prstGeom>
        </p:spPr>
      </p:pic>
    </p:spTree>
    <p:extLst>
      <p:ext uri="{BB962C8B-B14F-4D97-AF65-F5344CB8AC3E}">
        <p14:creationId xmlns:p14="http://schemas.microsoft.com/office/powerpoint/2010/main" val="1126112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12192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000"/>
          </a:p>
        </p:txBody>
      </p:sp>
      <p:sp>
        <p:nvSpPr>
          <p:cNvPr id="2" name="Titel 1"/>
          <p:cNvSpPr>
            <a:spLocks noGrp="1"/>
          </p:cNvSpPr>
          <p:nvPr>
            <p:ph type="title"/>
          </p:nvPr>
        </p:nvSpPr>
        <p:spPr>
          <a:xfrm>
            <a:off x="1269999" y="5273675"/>
            <a:ext cx="10007602" cy="3168650"/>
          </a:xfrm>
        </p:spPr>
        <p:txBody>
          <a:bodyPr anchor="b">
            <a:normAutofit/>
          </a:bodyPr>
          <a:lstStyle>
            <a:lvl1pPr algn="r">
              <a:defRPr sz="7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1269999" y="8442325"/>
            <a:ext cx="10007602" cy="4000502"/>
          </a:xfrm>
        </p:spPr>
        <p:txBody>
          <a:bodyPr tIns="90000" rIns="100800"/>
          <a:lstStyle>
            <a:lvl1pPr marL="0" indent="0" algn="r">
              <a:buNone/>
              <a:defRPr sz="4800">
                <a:solidFill>
                  <a:schemeClr val="bg1"/>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1269999" y="2343150"/>
            <a:ext cx="10007602" cy="2927348"/>
          </a:xfrm>
        </p:spPr>
        <p:txBody>
          <a:bodyPr rIns="0" anchor="b" anchorCtr="0">
            <a:normAutofit/>
          </a:bodyPr>
          <a:lstStyle>
            <a:lvl1pPr marL="0" indent="0" algn="r">
              <a:buNone/>
              <a:defRPr sz="19200" b="1" i="0">
                <a:solidFill>
                  <a:schemeClr val="bg1"/>
                </a:solidFill>
              </a:defRPr>
            </a:lvl1pPr>
            <a:lvl2pPr marL="626400" indent="0" algn="r">
              <a:buNone/>
              <a:defRPr/>
            </a:lvl2pPr>
            <a:lvl3pPr marL="1260000" indent="0" algn="r">
              <a:buNone/>
              <a:defRPr/>
            </a:lvl3pPr>
            <a:lvl4pPr marL="1886400" indent="0" algn="r">
              <a:buNone/>
              <a:defRPr/>
            </a:lvl4pPr>
            <a:lvl5pPr marL="252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lvl1pPr>
              <a:defRPr>
                <a:solidFill>
                  <a:schemeClr val="bg1">
                    <a:lumMod val="65000"/>
                  </a:schemeClr>
                </a:solidFill>
              </a:defRPr>
            </a:lvl1pPr>
          </a:lstStyle>
          <a:p>
            <a:endParaRPr lang="nl-NL" dirty="0"/>
          </a:p>
        </p:txBody>
      </p:sp>
      <p:sp>
        <p:nvSpPr>
          <p:cNvPr id="12" name="Tijdelijke aanduiding voor voettekst 11"/>
          <p:cNvSpPr>
            <a:spLocks noGrp="1"/>
          </p:cNvSpPr>
          <p:nvPr>
            <p:ph type="ftr" sz="quarter" idx="15"/>
          </p:nvPr>
        </p:nvSpPr>
        <p:spPr/>
        <p:txBody>
          <a:bodyPr/>
          <a:lstStyle>
            <a:lvl1pPr>
              <a:defRPr>
                <a:solidFill>
                  <a:schemeClr val="bg1">
                    <a:lumMod val="65000"/>
                  </a:schemeClr>
                </a:solidFill>
              </a:defRPr>
            </a:lvl1p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B0A3098-83E2-4E4B-8810-7E5E75AE97D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11277600" y="2150"/>
            <a:ext cx="1828800" cy="2016124"/>
          </a:xfrm>
          <a:prstGeom prst="rect">
            <a:avLst/>
          </a:prstGeom>
        </p:spPr>
      </p:pic>
    </p:spTree>
    <p:extLst>
      <p:ext uri="{BB962C8B-B14F-4D97-AF65-F5344CB8AC3E}">
        <p14:creationId xmlns:p14="http://schemas.microsoft.com/office/powerpoint/2010/main" val="259276421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1270000" y="4552950"/>
            <a:ext cx="10452100" cy="7889876"/>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13106398" y="4552950"/>
            <a:ext cx="10008000" cy="7889876"/>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5556712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x" userDrawn="1">
  <p:cSld name="Beeldelementen">
    <p:spTree>
      <p:nvGrpSpPr>
        <p:cNvPr id="1" name=""/>
        <p:cNvGrpSpPr/>
        <p:nvPr/>
      </p:nvGrpSpPr>
      <p:grpSpPr bwMode="auto">
        <a:xfrm>
          <a:off x="0" y="0"/>
          <a:ext cx="0" cy="0"/>
          <a:chOff x="0" y="0"/>
          <a:chExt cx="0" cy="0"/>
        </a:xfrm>
      </p:grpSpPr>
      <p:pic>
        <p:nvPicPr>
          <p:cNvPr id="50" name="Afbeelding" descr="Afbeelding"/>
          <p:cNvPicPr>
            <a:picLocks noChangeAspect="1"/>
          </p:cNvPicPr>
          <p:nvPr/>
        </p:nvPicPr>
        <p:blipFill>
          <a:blip r:embed="rId2"/>
          <a:stretch/>
        </p:blipFill>
        <p:spPr bwMode="auto">
          <a:xfrm>
            <a:off x="4658335" y="8019201"/>
            <a:ext cx="2938766" cy="4464160"/>
          </a:xfrm>
          <a:prstGeom prst="rect">
            <a:avLst/>
          </a:prstGeom>
          <a:ln w="12700">
            <a:miter lim="400000"/>
          </a:ln>
        </p:spPr>
      </p:pic>
      <p:pic>
        <p:nvPicPr>
          <p:cNvPr id="51" name="Afbeelding" descr="Afbeelding"/>
          <p:cNvPicPr>
            <a:picLocks noChangeAspect="1"/>
          </p:cNvPicPr>
          <p:nvPr/>
        </p:nvPicPr>
        <p:blipFill>
          <a:blip r:embed="rId3"/>
          <a:stretch/>
        </p:blipFill>
        <p:spPr bwMode="auto">
          <a:xfrm>
            <a:off x="3790247" y="1134089"/>
            <a:ext cx="3693983" cy="5133512"/>
          </a:xfrm>
          <a:prstGeom prst="rect">
            <a:avLst/>
          </a:prstGeom>
          <a:ln w="12700">
            <a:miter lim="400000"/>
          </a:ln>
        </p:spPr>
      </p:pic>
      <p:pic>
        <p:nvPicPr>
          <p:cNvPr id="52" name="Afbeelding" descr="Afbeelding"/>
          <p:cNvPicPr>
            <a:picLocks noChangeAspect="1"/>
          </p:cNvPicPr>
          <p:nvPr/>
        </p:nvPicPr>
        <p:blipFill>
          <a:blip r:embed="rId4"/>
          <a:stretch/>
        </p:blipFill>
        <p:spPr bwMode="auto">
          <a:xfrm>
            <a:off x="17503601" y="1302936"/>
            <a:ext cx="3159557" cy="4464159"/>
          </a:xfrm>
          <a:prstGeom prst="rect">
            <a:avLst/>
          </a:prstGeom>
          <a:ln w="12700">
            <a:miter lim="400000"/>
          </a:ln>
        </p:spPr>
      </p:pic>
      <p:pic>
        <p:nvPicPr>
          <p:cNvPr id="53" name="Afbeelding" descr="Afbeelding"/>
          <p:cNvPicPr>
            <a:picLocks noChangeAspect="1"/>
          </p:cNvPicPr>
          <p:nvPr/>
        </p:nvPicPr>
        <p:blipFill>
          <a:blip r:embed="rId5"/>
          <a:stretch/>
        </p:blipFill>
        <p:spPr bwMode="auto">
          <a:xfrm>
            <a:off x="9654466" y="7505931"/>
            <a:ext cx="4256872" cy="5133514"/>
          </a:xfrm>
          <a:prstGeom prst="rect">
            <a:avLst/>
          </a:prstGeom>
          <a:ln w="12700">
            <a:miter lim="400000"/>
          </a:ln>
        </p:spPr>
      </p:pic>
      <p:pic>
        <p:nvPicPr>
          <p:cNvPr id="54" name="Afbeelding" descr="Afbeelding"/>
          <p:cNvPicPr>
            <a:picLocks noChangeAspect="1"/>
          </p:cNvPicPr>
          <p:nvPr/>
        </p:nvPicPr>
        <p:blipFill>
          <a:blip r:embed="rId6"/>
          <a:stretch/>
        </p:blipFill>
        <p:spPr bwMode="auto">
          <a:xfrm>
            <a:off x="15611516" y="7766729"/>
            <a:ext cx="4064749" cy="4611917"/>
          </a:xfrm>
          <a:prstGeom prst="rect">
            <a:avLst/>
          </a:prstGeom>
          <a:ln w="12700">
            <a:miter lim="400000"/>
          </a:ln>
        </p:spPr>
      </p:pic>
      <p:pic>
        <p:nvPicPr>
          <p:cNvPr id="55" name="Afbeelding" descr="Afbeelding"/>
          <p:cNvPicPr>
            <a:picLocks noChangeAspect="1"/>
          </p:cNvPicPr>
          <p:nvPr/>
        </p:nvPicPr>
        <p:blipFill>
          <a:blip r:embed="rId7"/>
          <a:stretch/>
        </p:blipFill>
        <p:spPr bwMode="auto">
          <a:xfrm>
            <a:off x="13611677" y="1302380"/>
            <a:ext cx="3379403" cy="4465271"/>
          </a:xfrm>
          <a:prstGeom prst="rect">
            <a:avLst/>
          </a:prstGeom>
          <a:ln w="12700">
            <a:miter lim="400000"/>
          </a:ln>
        </p:spPr>
      </p:pic>
      <p:pic>
        <p:nvPicPr>
          <p:cNvPr id="56" name="Afbeelding" descr="Afbeelding"/>
          <p:cNvPicPr>
            <a:picLocks noChangeAspect="1"/>
          </p:cNvPicPr>
          <p:nvPr/>
        </p:nvPicPr>
        <p:blipFill>
          <a:blip r:embed="rId8"/>
          <a:stretch/>
        </p:blipFill>
        <p:spPr bwMode="auto">
          <a:xfrm>
            <a:off x="9390426" y="1632987"/>
            <a:ext cx="2938766" cy="4135716"/>
          </a:xfrm>
          <a:prstGeom prst="rect">
            <a:avLst/>
          </a:prstGeom>
          <a:ln w="12700">
            <a:miter lim="400000"/>
          </a:ln>
        </p:spPr>
      </p:pic>
      <p:sp>
        <p:nvSpPr>
          <p:cNvPr id="57" name="Dia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1270002" y="4612074"/>
            <a:ext cx="10008000" cy="1296000"/>
          </a:xfrm>
          <a:noFill/>
        </p:spPr>
        <p:txBody>
          <a:bodyPr lIns="180000" tIns="180000" rIns="180000" bIns="72000" anchor="b">
            <a:noAutofit/>
          </a:bodyPr>
          <a:lstStyle>
            <a:lvl1pPr marL="0" indent="0">
              <a:buNone/>
              <a:defRPr sz="3600" b="1" cap="all" baseline="0">
                <a:solidFill>
                  <a:schemeClr val="tx2"/>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nl-NL"/>
              <a:t>Klikken om de tekststijl van het model te bewerken</a:t>
            </a:r>
          </a:p>
        </p:txBody>
      </p:sp>
      <p:sp>
        <p:nvSpPr>
          <p:cNvPr id="4" name="Tijdelijke aanduiding voor inhoud 3"/>
          <p:cNvSpPr>
            <a:spLocks noGrp="1"/>
          </p:cNvSpPr>
          <p:nvPr>
            <p:ph sz="half" idx="2"/>
          </p:nvPr>
        </p:nvSpPr>
        <p:spPr>
          <a:xfrm>
            <a:off x="1270002" y="5907476"/>
            <a:ext cx="10008000" cy="6535352"/>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13106400" y="4612074"/>
            <a:ext cx="10008000" cy="1294456"/>
          </a:xfrm>
          <a:noFill/>
        </p:spPr>
        <p:txBody>
          <a:bodyPr lIns="180000" tIns="180000" rIns="180000" bIns="72000" anchor="b">
            <a:noAutofit/>
          </a:bodyPr>
          <a:lstStyle>
            <a:lvl1pPr marL="0" indent="0">
              <a:buNone/>
              <a:defRPr sz="3600" b="1" cap="all" baseline="0">
                <a:solidFill>
                  <a:schemeClr val="tx2"/>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13106400" y="5907476"/>
            <a:ext cx="10010776" cy="6535352"/>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50406192"/>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657187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891399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270000" y="6854827"/>
            <a:ext cx="10007600" cy="5587998"/>
          </a:xfrm>
        </p:spPr>
        <p:txBody>
          <a:bodyPr anchor="t" anchorCtr="0">
            <a:normAutofit/>
          </a:bodyPr>
          <a:lstStyle>
            <a:lvl1pPr marL="0" indent="0">
              <a:buNone/>
              <a:defRPr sz="40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13109176" y="2105026"/>
            <a:ext cx="10008000" cy="10337800"/>
          </a:xfrm>
        </p:spPr>
        <p:txBody>
          <a:bodyPr/>
          <a:lstStyle/>
          <a:p>
            <a:pPr lvl="0"/>
            <a:r>
              <a:rPr lang="nl-NL"/>
              <a:t>Klikken om de tekststijl van het model te bewerken</a:t>
            </a:r>
          </a:p>
        </p:txBody>
      </p:sp>
      <p:sp>
        <p:nvSpPr>
          <p:cNvPr id="3" name="Titel 2"/>
          <p:cNvSpPr>
            <a:spLocks noGrp="1"/>
          </p:cNvSpPr>
          <p:nvPr>
            <p:ph type="title"/>
          </p:nvPr>
        </p:nvSpPr>
        <p:spPr>
          <a:xfrm>
            <a:off x="1270000" y="2105027"/>
            <a:ext cx="10007600" cy="1896094"/>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42680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1270000" y="2105028"/>
            <a:ext cx="21847176" cy="8049600"/>
          </a:xfrm>
        </p:spPr>
        <p:txBody>
          <a:bodyPr anchor="b" anchorCtr="0">
            <a:normAutofit/>
          </a:bodyPr>
          <a:lstStyle>
            <a:lvl1pPr algn="l">
              <a:defRPr sz="16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1270000" y="10154630"/>
            <a:ext cx="10922000" cy="2288196"/>
          </a:xfrm>
        </p:spPr>
        <p:txBody>
          <a:bodyPr lIns="162000" tIns="90000" rIns="90000">
            <a:normAutofit/>
          </a:bodyPr>
          <a:lstStyle>
            <a:lvl1pPr marL="0" indent="0" algn="l">
              <a:buNone/>
              <a:defRPr sz="4800">
                <a:solidFill>
                  <a:schemeClr val="tx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1">
                    <a:lumMod val="65000"/>
                  </a:schemeClr>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1">
                    <a:lumMod val="65000"/>
                  </a:schemeClr>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481416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1270000" y="2105028"/>
            <a:ext cx="21847176" cy="8049600"/>
          </a:xfrm>
        </p:spPr>
        <p:txBody>
          <a:bodyPr anchor="b" anchorCtr="0">
            <a:normAutofit/>
          </a:bodyPr>
          <a:lstStyle>
            <a:lvl1pPr algn="l">
              <a:defRPr sz="16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1270000" y="10154629"/>
            <a:ext cx="10922000" cy="2288198"/>
          </a:xfrm>
        </p:spPr>
        <p:txBody>
          <a:bodyPr lIns="162000" tIns="90000">
            <a:normAutofit/>
          </a:bodyPr>
          <a:lstStyle>
            <a:lvl1pPr marL="0" indent="0" algn="l">
              <a:buNone/>
              <a:defRPr sz="4800">
                <a:solidFill>
                  <a:schemeClr val="tx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528273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12192000" y="-3175"/>
            <a:ext cx="12192000" cy="137191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2000" dirty="0">
              <a:solidFill>
                <a:schemeClr val="bg1"/>
              </a:solidFill>
            </a:endParaRPr>
          </a:p>
        </p:txBody>
      </p:sp>
      <p:sp>
        <p:nvSpPr>
          <p:cNvPr id="6" name="Titel 5"/>
          <p:cNvSpPr>
            <a:spLocks noGrp="1"/>
          </p:cNvSpPr>
          <p:nvPr>
            <p:ph type="title"/>
          </p:nvPr>
        </p:nvSpPr>
        <p:spPr>
          <a:xfrm>
            <a:off x="1270001" y="5273676"/>
            <a:ext cx="10007598" cy="3168648"/>
          </a:xfrm>
        </p:spPr>
        <p:txBody>
          <a:bodyPr anchor="ctr" anchorCtr="0"/>
          <a:lstStyle>
            <a:lvl1pPr>
              <a:defRPr sz="8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13109176" y="2133601"/>
            <a:ext cx="10008000" cy="10309226"/>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ED6F77E-FFE0-AB46-BF4D-6C1EEF3BD1B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11277600" y="2150"/>
            <a:ext cx="1828800" cy="2016124"/>
          </a:xfrm>
          <a:prstGeom prst="rect">
            <a:avLst/>
          </a:prstGeom>
        </p:spPr>
      </p:pic>
    </p:spTree>
    <p:extLst>
      <p:ext uri="{BB962C8B-B14F-4D97-AF65-F5344CB8AC3E}">
        <p14:creationId xmlns:p14="http://schemas.microsoft.com/office/powerpoint/2010/main" val="170322539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12192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000"/>
          </a:p>
        </p:txBody>
      </p:sp>
      <p:sp>
        <p:nvSpPr>
          <p:cNvPr id="6" name="Titel 5"/>
          <p:cNvSpPr>
            <a:spLocks noGrp="1"/>
          </p:cNvSpPr>
          <p:nvPr>
            <p:ph type="title"/>
          </p:nvPr>
        </p:nvSpPr>
        <p:spPr>
          <a:xfrm>
            <a:off x="1269998" y="5273678"/>
            <a:ext cx="10008000" cy="3168648"/>
          </a:xfrm>
        </p:spPr>
        <p:txBody>
          <a:bodyPr anchor="ctr" anchorCtr="0"/>
          <a:lstStyle>
            <a:lvl1pPr>
              <a:defRPr sz="8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13106398" y="2105026"/>
            <a:ext cx="10008000" cy="103378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lvl1pPr>
              <a:defRPr>
                <a:solidFill>
                  <a:schemeClr val="bg1">
                    <a:lumMod val="65000"/>
                  </a:schemeClr>
                </a:solidFill>
              </a:defRPr>
            </a:lvl1pPr>
          </a:lstStyle>
          <a:p>
            <a:endParaRPr lang="nl-NL" dirty="0"/>
          </a:p>
        </p:txBody>
      </p:sp>
      <p:sp>
        <p:nvSpPr>
          <p:cNvPr id="14" name="Tijdelijke aanduiding voor voettekst 13"/>
          <p:cNvSpPr>
            <a:spLocks noGrp="1"/>
          </p:cNvSpPr>
          <p:nvPr>
            <p:ph type="ftr" sz="quarter" idx="12"/>
          </p:nvPr>
        </p:nvSpPr>
        <p:spPr/>
        <p:txBody>
          <a:bodyPr/>
          <a:lstStyle>
            <a:lvl1pPr>
              <a:defRPr>
                <a:solidFill>
                  <a:schemeClr val="bg1">
                    <a:lumMod val="65000"/>
                  </a:schemeClr>
                </a:solidFill>
              </a:defRPr>
            </a:lvl1p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2FE34897-656E-D24A-B5C8-368571FB3B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11277600" y="2150"/>
            <a:ext cx="1828800" cy="2016124"/>
          </a:xfrm>
          <a:prstGeom prst="rect">
            <a:avLst/>
          </a:prstGeom>
        </p:spPr>
      </p:pic>
    </p:spTree>
    <p:extLst>
      <p:ext uri="{BB962C8B-B14F-4D97-AF65-F5344CB8AC3E}">
        <p14:creationId xmlns:p14="http://schemas.microsoft.com/office/powerpoint/2010/main" val="319352710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270000" y="6854826"/>
            <a:ext cx="10007600" cy="5588000"/>
          </a:xfrm>
        </p:spPr>
        <p:txBody>
          <a:bodyPr anchor="t" anchorCtr="0">
            <a:normAutofit/>
          </a:bodyPr>
          <a:lstStyle>
            <a:lvl1pPr marL="0" indent="0">
              <a:buNone/>
              <a:defRPr sz="40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nl-NL"/>
              <a:t>Klikken om de tekststijl van het model te bewerken</a:t>
            </a:r>
          </a:p>
        </p:txBody>
      </p:sp>
      <p:sp>
        <p:nvSpPr>
          <p:cNvPr id="9" name="Titel 8"/>
          <p:cNvSpPr>
            <a:spLocks noGrp="1"/>
          </p:cNvSpPr>
          <p:nvPr>
            <p:ph type="title"/>
          </p:nvPr>
        </p:nvSpPr>
        <p:spPr>
          <a:xfrm>
            <a:off x="1270000" y="2105027"/>
            <a:ext cx="10007600" cy="1896094"/>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12192000" y="-4761"/>
            <a:ext cx="12192000" cy="13720762"/>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5417596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12192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000"/>
          </a:p>
        </p:txBody>
      </p:sp>
      <p:sp>
        <p:nvSpPr>
          <p:cNvPr id="10" name="Tijdelijke aanduiding voor tekst 9"/>
          <p:cNvSpPr>
            <a:spLocks noGrp="1"/>
          </p:cNvSpPr>
          <p:nvPr>
            <p:ph type="body" sz="quarter" idx="15"/>
          </p:nvPr>
        </p:nvSpPr>
        <p:spPr>
          <a:xfrm>
            <a:off x="1270000" y="4579201"/>
            <a:ext cx="10010776" cy="787082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1268412" y="2102401"/>
            <a:ext cx="10009188" cy="1896094"/>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lvl1pPr>
              <a:defRPr>
                <a:solidFill>
                  <a:schemeClr val="bg1">
                    <a:lumMod val="65000"/>
                  </a:schemeClr>
                </a:solidFill>
              </a:defRPr>
            </a:lvl1pPr>
          </a:lstStyle>
          <a:p>
            <a:endParaRPr lang="nl-NL" dirty="0"/>
          </a:p>
        </p:txBody>
      </p:sp>
      <p:sp>
        <p:nvSpPr>
          <p:cNvPr id="21" name="Tijdelijke aanduiding voor voettekst 20"/>
          <p:cNvSpPr>
            <a:spLocks noGrp="1"/>
          </p:cNvSpPr>
          <p:nvPr>
            <p:ph type="ftr" sz="quarter" idx="26"/>
          </p:nvPr>
        </p:nvSpPr>
        <p:spPr/>
        <p:txBody>
          <a:bodyPr/>
          <a:lstStyle>
            <a:lvl1pPr>
              <a:defRPr>
                <a:solidFill>
                  <a:schemeClr val="bg1">
                    <a:lumMod val="65000"/>
                  </a:schemeClr>
                </a:solidFill>
              </a:defRPr>
            </a:lvl1p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12192000" y="-4761"/>
            <a:ext cx="12192000" cy="13720762"/>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60FB6CFD-9EA3-2D46-B72F-63AC898356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11277600" y="2150"/>
            <a:ext cx="1828800" cy="2016124"/>
          </a:xfrm>
          <a:prstGeom prst="rect">
            <a:avLst/>
          </a:prstGeom>
        </p:spPr>
      </p:pic>
    </p:spTree>
    <p:extLst>
      <p:ext uri="{BB962C8B-B14F-4D97-AF65-F5344CB8AC3E}">
        <p14:creationId xmlns:p14="http://schemas.microsoft.com/office/powerpoint/2010/main" val="270104824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x" userDrawn="1">
  <p:cSld name="Make horizontaal">
    <p:spTree>
      <p:nvGrpSpPr>
        <p:cNvPr id="1" name=""/>
        <p:cNvGrpSpPr/>
        <p:nvPr/>
      </p:nvGrpSpPr>
      <p:grpSpPr bwMode="auto">
        <a:xfrm>
          <a:off x="0" y="0"/>
          <a:ext cx="0" cy="0"/>
          <a:chOff x="0" y="0"/>
          <a:chExt cx="0" cy="0"/>
        </a:xfrm>
      </p:grpSpPr>
      <p:sp>
        <p:nvSpPr>
          <p:cNvPr id="76" name="Afbeelding"/>
          <p:cNvSpPr>
            <a:spLocks noGrp="1"/>
          </p:cNvSpPr>
          <p:nvPr>
            <p:ph type="pic" idx="21"/>
          </p:nvPr>
        </p:nvSpPr>
        <p:spPr bwMode="auto">
          <a:xfrm>
            <a:off x="2955538" y="1957806"/>
            <a:ext cx="18942911" cy="12653275"/>
          </a:xfrm>
          <a:prstGeom prst="rect">
            <a:avLst/>
          </a:prstGeom>
        </p:spPr>
        <p:txBody>
          <a:bodyPr lIns="91439" tIns="45719" rIns="91439" bIns="45719"/>
          <a:lstStyle/>
          <a:p>
            <a:pPr>
              <a:defRPr/>
            </a:pPr>
            <a:endParaRPr/>
          </a:p>
        </p:txBody>
      </p:sp>
      <p:sp>
        <p:nvSpPr>
          <p:cNvPr id="77" name="we make sensors"/>
          <p:cNvSpPr txBox="1">
            <a:spLocks noGrp="1"/>
          </p:cNvSpPr>
          <p:nvPr>
            <p:ph type="body" sz="quarter" idx="22"/>
          </p:nvPr>
        </p:nvSpPr>
        <p:spPr bwMode="auto">
          <a:xfrm>
            <a:off x="3923109" y="375046"/>
            <a:ext cx="16852902" cy="875724"/>
          </a:xfrm>
          <a:prstGeom prst="rect">
            <a:avLst/>
          </a:prstGeom>
        </p:spPr>
        <p:txBody>
          <a:bodyPr anchor="ctr"/>
          <a:lstStyle/>
          <a:p>
            <a:pPr marL="0" indent="0">
              <a:lnSpc>
                <a:spcPct val="100000"/>
              </a:lnSpc>
              <a:buSzTx/>
              <a:buNone/>
              <a:defRPr>
                <a:solidFill>
                  <a:srgbClr val="E9332C"/>
                </a:solidFill>
                <a:latin typeface="Waax Medium"/>
                <a:ea typeface="Waax Medium"/>
                <a:cs typeface="Waax Medium"/>
              </a:defRPr>
            </a:pPr>
            <a:r>
              <a:t>we make </a:t>
            </a:r>
            <a:r>
              <a:rPr>
                <a:solidFill>
                  <a:srgbClr val="000000"/>
                </a:solidFill>
              </a:rPr>
              <a:t>sensors</a:t>
            </a:r>
            <a:endParaRPr/>
          </a:p>
        </p:txBody>
      </p:sp>
      <p:sp>
        <p:nvSpPr>
          <p:cNvPr id="78" name="Titeltekst"/>
          <p:cNvSpPr txBox="1">
            <a:spLocks noGrp="1"/>
          </p:cNvSpPr>
          <p:nvPr>
            <p:ph type="title"/>
          </p:nvPr>
        </p:nvSpPr>
        <p:spPr bwMode="auto">
          <a:xfrm>
            <a:off x="3940968" y="1321593"/>
            <a:ext cx="16852903" cy="1303736"/>
          </a:xfrm>
          <a:prstGeom prst="rect">
            <a:avLst/>
          </a:prstGeom>
        </p:spPr>
        <p:txBody>
          <a:bodyPr/>
          <a:lstStyle/>
          <a:p>
            <a:pPr>
              <a:defRPr/>
            </a:pPr>
            <a:r>
              <a:t>Titeltekst</a:t>
            </a:r>
          </a:p>
        </p:txBody>
      </p:sp>
      <p:sp>
        <p:nvSpPr>
          <p:cNvPr id="79" name="Dia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1270000" y="4579201"/>
            <a:ext cx="10007600" cy="7863626"/>
          </a:xfrm>
        </p:spPr>
        <p:txBody>
          <a:bodyPr/>
          <a:lstStyle/>
          <a:p>
            <a:pPr lvl="0"/>
            <a:r>
              <a:rPr lang="nl-NL"/>
              <a:t>Klikken om de tekststijl van het model te bewerken</a:t>
            </a:r>
          </a:p>
        </p:txBody>
      </p:sp>
      <p:sp>
        <p:nvSpPr>
          <p:cNvPr id="2" name="Titel 1"/>
          <p:cNvSpPr>
            <a:spLocks noGrp="1"/>
          </p:cNvSpPr>
          <p:nvPr>
            <p:ph type="title"/>
          </p:nvPr>
        </p:nvSpPr>
        <p:spPr>
          <a:xfrm>
            <a:off x="1270000" y="2102401"/>
            <a:ext cx="10007600" cy="1896094"/>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12192000" y="-4761"/>
            <a:ext cx="12192000" cy="13720762"/>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3854371563"/>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24384000" cy="6854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000"/>
          </a:p>
        </p:txBody>
      </p:sp>
      <p:sp>
        <p:nvSpPr>
          <p:cNvPr id="2" name="Titel 1"/>
          <p:cNvSpPr>
            <a:spLocks noGrp="1"/>
          </p:cNvSpPr>
          <p:nvPr>
            <p:ph type="title"/>
          </p:nvPr>
        </p:nvSpPr>
        <p:spPr>
          <a:xfrm>
            <a:off x="1270000" y="2105026"/>
            <a:ext cx="21847176" cy="4749800"/>
          </a:xfrm>
        </p:spPr>
        <p:txBody>
          <a:bodyPr anchor="ctr" anchorCtr="0">
            <a:normAutofit/>
          </a:bodyPr>
          <a:lstStyle>
            <a:lvl1pPr>
              <a:defRPr sz="96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1270000" y="7498975"/>
            <a:ext cx="21847176" cy="4943850"/>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4F01E6C2-CD86-4C4B-A751-B19F6263B7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11277600" y="2150"/>
            <a:ext cx="1828800" cy="2016124"/>
          </a:xfrm>
          <a:prstGeom prst="rect">
            <a:avLst/>
          </a:prstGeom>
        </p:spPr>
      </p:pic>
    </p:spTree>
    <p:extLst>
      <p:ext uri="{BB962C8B-B14F-4D97-AF65-F5344CB8AC3E}">
        <p14:creationId xmlns:p14="http://schemas.microsoft.com/office/powerpoint/2010/main" val="2939080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6861175"/>
            <a:ext cx="24384000" cy="6854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000" dirty="0"/>
          </a:p>
        </p:txBody>
      </p:sp>
      <p:sp>
        <p:nvSpPr>
          <p:cNvPr id="2" name="Titel 1"/>
          <p:cNvSpPr>
            <a:spLocks noGrp="1"/>
          </p:cNvSpPr>
          <p:nvPr>
            <p:ph type="title"/>
          </p:nvPr>
        </p:nvSpPr>
        <p:spPr>
          <a:xfrm>
            <a:off x="1270000" y="2105026"/>
            <a:ext cx="21847176" cy="4749800"/>
          </a:xfrm>
        </p:spPr>
        <p:txBody>
          <a:bodyPr anchor="ctr" anchorCtr="0">
            <a:normAutofit/>
          </a:bodyPr>
          <a:lstStyle>
            <a:lvl1pPr>
              <a:defRPr sz="96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1270000" y="7498975"/>
            <a:ext cx="21847176" cy="4943850"/>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lvl1pPr>
              <a:defRPr>
                <a:solidFill>
                  <a:schemeClr val="bg1">
                    <a:lumMod val="65000"/>
                  </a:schemeClr>
                </a:solidFill>
              </a:defRPr>
            </a:lvl1pPr>
          </a:lstStyle>
          <a:p>
            <a:endParaRPr lang="nl-NL" dirty="0"/>
          </a:p>
        </p:txBody>
      </p:sp>
      <p:sp>
        <p:nvSpPr>
          <p:cNvPr id="10" name="Tijdelijke aanduiding voor voettekst 9"/>
          <p:cNvSpPr>
            <a:spLocks noGrp="1"/>
          </p:cNvSpPr>
          <p:nvPr>
            <p:ph type="ftr" sz="quarter" idx="15"/>
          </p:nvPr>
        </p:nvSpPr>
        <p:spPr/>
        <p:txBody>
          <a:bodyPr/>
          <a:lstStyle>
            <a:lvl1pPr>
              <a:defRPr>
                <a:solidFill>
                  <a:schemeClr val="bg1">
                    <a:lumMod val="65000"/>
                  </a:schemeClr>
                </a:solidFill>
              </a:defRPr>
            </a:lvl1pPr>
          </a:lstStyle>
          <a:p>
            <a:endParaRPr lang="nl-NL" dirty="0"/>
          </a:p>
        </p:txBody>
      </p:sp>
      <p:sp>
        <p:nvSpPr>
          <p:cNvPr id="11" name="Tijdelijke aanduiding voor dianummer 10"/>
          <p:cNvSpPr>
            <a:spLocks noGrp="1"/>
          </p:cNvSpPr>
          <p:nvPr>
            <p:ph type="sldNum" sz="quarter" idx="16"/>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83670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
            <a:ext cx="24384000" cy="6854826"/>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tx1"/>
              </a:buClr>
              <a:tabLst>
                <a:tab pos="3238500" algn="l"/>
              </a:tabLst>
              <a:defRPr>
                <a:solidFill>
                  <a:schemeClr val="tx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1268411" y="7776001"/>
            <a:ext cx="10009190" cy="4666826"/>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13109176" y="7776001"/>
            <a:ext cx="10008000" cy="4666826"/>
          </a:xfrm>
        </p:spPr>
        <p:txBody>
          <a:bodyPr tIns="50400" numCol="1" spcCol="468000" anchor="t" anchorCtr="0"/>
          <a:lstStyle>
            <a:lvl1pPr>
              <a:buClr>
                <a:schemeClr val="tx1"/>
              </a:buClr>
              <a:defRPr>
                <a:solidFill>
                  <a:schemeClr val="tx1"/>
                </a:solidFill>
              </a:defRPr>
            </a:lvl1pPr>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3609309"/>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
            <a:ext cx="24384000" cy="6854826"/>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13106398" y="7776001"/>
            <a:ext cx="10008000" cy="4666826"/>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1268412" y="7776001"/>
            <a:ext cx="10009188" cy="4666826"/>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175888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
            <a:ext cx="24384000" cy="6854826"/>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tx1"/>
              </a:buClr>
              <a:tabLst>
                <a:tab pos="3238500" algn="l"/>
              </a:tabLst>
              <a:defRPr>
                <a:solidFill>
                  <a:schemeClr val="tx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1270000" y="7776001"/>
            <a:ext cx="21847176" cy="4666826"/>
          </a:xfrm>
        </p:spPr>
        <p:txBody>
          <a:bodyPr tIns="50400" numCol="2" spcCol="468000"/>
          <a:lstStyle>
            <a:lvl1pPr>
              <a:buClr>
                <a:schemeClr val="tx1"/>
              </a:buClr>
              <a:defRPr>
                <a:solidFill>
                  <a:schemeClr val="tx1"/>
                </a:solidFill>
              </a:defRPr>
            </a:lvl1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27571893"/>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
            <a:ext cx="24384000" cy="6854826"/>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1270000" y="7776001"/>
            <a:ext cx="21847176" cy="4666826"/>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406005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6854827"/>
            <a:ext cx="24384000" cy="6861174"/>
          </a:xfrm>
          <a:prstGeom prst="rect">
            <a:avLst/>
          </a:prstGeom>
          <a:noFill/>
        </p:spPr>
        <p:txBody>
          <a:bodyPr vert="horz" wrap="square" lIns="720000" tIns="1152000" rIns="91440" bIns="45720" rtlCol="0">
            <a:noAutofit/>
          </a:bodyPr>
          <a:lstStyle>
            <a:lvl1pPr>
              <a:buClr>
                <a:schemeClr val="tx1"/>
              </a:buClr>
              <a:defRPr lang="nl-NL" dirty="0">
                <a:solidFill>
                  <a:schemeClr val="tx1"/>
                </a:solidFill>
              </a:defRPr>
            </a:lvl1pPr>
          </a:lstStyle>
          <a:p>
            <a:pPr lvl="0"/>
            <a:r>
              <a:rPr lang="nl-NL"/>
              <a:t>Klik op het pictogram als u een afbeelding wilt toevoegen</a:t>
            </a:r>
            <a:endParaRPr lang="nl-NL" dirty="0"/>
          </a:p>
        </p:txBody>
      </p:sp>
      <p:sp>
        <p:nvSpPr>
          <p:cNvPr id="2" name="Titel 1"/>
          <p:cNvSpPr>
            <a:spLocks noGrp="1"/>
          </p:cNvSpPr>
          <p:nvPr>
            <p:ph type="title"/>
          </p:nvPr>
        </p:nvSpPr>
        <p:spPr>
          <a:xfrm>
            <a:off x="1267200" y="2102400"/>
            <a:ext cx="21848764" cy="18936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38725352"/>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6854827"/>
            <a:ext cx="24384000" cy="6861174"/>
          </a:xfrm>
          <a:prstGeom prst="rect">
            <a:avLst/>
          </a:prstGeom>
          <a:noFill/>
        </p:spPr>
        <p:txBody>
          <a:bodyPr vert="horz" wrap="square" lIns="720000" tIns="1152000" rIns="91440" bIns="45720" rtlCol="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1268412" y="2102400"/>
            <a:ext cx="21848764" cy="18936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93847182"/>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89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x" userDrawn="1">
  <p:cSld name="Code horizontaal">
    <p:spTree>
      <p:nvGrpSpPr>
        <p:cNvPr id="1" name=""/>
        <p:cNvGrpSpPr/>
        <p:nvPr/>
      </p:nvGrpSpPr>
      <p:grpSpPr bwMode="auto">
        <a:xfrm>
          <a:off x="0" y="0"/>
          <a:ext cx="0" cy="0"/>
          <a:chOff x="0" y="0"/>
          <a:chExt cx="0" cy="0"/>
        </a:xfrm>
      </p:grpSpPr>
      <p:sp>
        <p:nvSpPr>
          <p:cNvPr id="86" name="Afbeelding"/>
          <p:cNvSpPr>
            <a:spLocks noGrp="1"/>
          </p:cNvSpPr>
          <p:nvPr>
            <p:ph type="pic" idx="21"/>
          </p:nvPr>
        </p:nvSpPr>
        <p:spPr bwMode="auto">
          <a:xfrm>
            <a:off x="1757174" y="1713768"/>
            <a:ext cx="19673604" cy="13141352"/>
          </a:xfrm>
          <a:prstGeom prst="rect">
            <a:avLst/>
          </a:prstGeom>
        </p:spPr>
        <p:txBody>
          <a:bodyPr lIns="91439" tIns="45719" rIns="91439" bIns="45719"/>
          <a:lstStyle/>
          <a:p>
            <a:pPr>
              <a:defRPr/>
            </a:pPr>
            <a:endParaRPr/>
          </a:p>
        </p:txBody>
      </p:sp>
      <p:sp>
        <p:nvSpPr>
          <p:cNvPr id="87" name="we code for democracy"/>
          <p:cNvSpPr txBox="1">
            <a:spLocks noGrp="1"/>
          </p:cNvSpPr>
          <p:nvPr>
            <p:ph type="body" sz="quarter" idx="22"/>
          </p:nvPr>
        </p:nvSpPr>
        <p:spPr bwMode="auto">
          <a:xfrm>
            <a:off x="3923109" y="375046"/>
            <a:ext cx="16852902" cy="875724"/>
          </a:xfrm>
          <a:prstGeom prst="rect">
            <a:avLst/>
          </a:prstGeom>
        </p:spPr>
        <p:txBody>
          <a:bodyPr anchor="ctr"/>
          <a:lstStyle/>
          <a:p>
            <a:pPr marL="0" indent="0">
              <a:lnSpc>
                <a:spcPct val="100000"/>
              </a:lnSpc>
              <a:buSzTx/>
              <a:buNone/>
              <a:defRPr>
                <a:solidFill>
                  <a:srgbClr val="E9332C"/>
                </a:solidFill>
                <a:latin typeface="Waax Medium"/>
                <a:ea typeface="Waax Medium"/>
                <a:cs typeface="Waax Medium"/>
              </a:defRPr>
            </a:pPr>
            <a:r>
              <a:rPr>
                <a:solidFill>
                  <a:srgbClr val="2AC7CA"/>
                </a:solidFill>
              </a:rPr>
              <a:t>we code</a:t>
            </a:r>
            <a:r>
              <a:t> </a:t>
            </a:r>
            <a:r>
              <a:rPr>
                <a:solidFill>
                  <a:srgbClr val="000000"/>
                </a:solidFill>
              </a:rPr>
              <a:t>for democracy</a:t>
            </a:r>
            <a:endParaRPr/>
          </a:p>
        </p:txBody>
      </p:sp>
      <p:sp>
        <p:nvSpPr>
          <p:cNvPr id="88" name="Titeltekst"/>
          <p:cNvSpPr txBox="1">
            <a:spLocks noGrp="1"/>
          </p:cNvSpPr>
          <p:nvPr>
            <p:ph type="title"/>
          </p:nvPr>
        </p:nvSpPr>
        <p:spPr bwMode="auto">
          <a:xfrm>
            <a:off x="3940968" y="1321593"/>
            <a:ext cx="16852903" cy="1303736"/>
          </a:xfrm>
          <a:prstGeom prst="rect">
            <a:avLst/>
          </a:prstGeom>
        </p:spPr>
        <p:txBody>
          <a:bodyPr/>
          <a:lstStyle/>
          <a:p>
            <a:pPr>
              <a:defRPr/>
            </a:pPr>
            <a:r>
              <a:t>Titeltekst</a:t>
            </a:r>
          </a:p>
        </p:txBody>
      </p:sp>
      <p:sp>
        <p:nvSpPr>
          <p:cNvPr id="89" name="Dia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10307552"/>
            <a:ext cx="24384000" cy="1152000"/>
          </a:xfrm>
          <a:solidFill>
            <a:schemeClr val="tx2"/>
          </a:solidFill>
        </p:spPr>
        <p:txBody>
          <a:bodyPr lIns="756000" anchor="ctr" anchorCtr="0">
            <a:noAutofit/>
          </a:bodyPr>
          <a:lstStyle>
            <a:lvl1pPr algn="l">
              <a:defRPr sz="64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11650826"/>
            <a:ext cx="24384000" cy="792000"/>
          </a:xfrm>
          <a:solidFill>
            <a:schemeClr val="bg1"/>
          </a:solidFill>
        </p:spPr>
        <p:txBody>
          <a:bodyPr lIns="756000" anchor="ctr" anchorCtr="0">
            <a:normAutofit/>
          </a:bodyPr>
          <a:lstStyle>
            <a:lvl1pPr marL="0" indent="0">
              <a:buNone/>
              <a:defRPr sz="4000" i="0">
                <a:solidFill>
                  <a:schemeClr val="tx1"/>
                </a:solidFill>
              </a:defRPr>
            </a:lvl1pPr>
            <a:lvl2pPr marL="626400" indent="0">
              <a:buNone/>
              <a:defRPr/>
            </a:lvl2pPr>
            <a:lvl3pPr marL="1260000" indent="0">
              <a:buNone/>
              <a:defRPr/>
            </a:lvl3pPr>
            <a:lvl4pPr marL="1886400" indent="0">
              <a:buNone/>
              <a:defRPr/>
            </a:lvl4pPr>
            <a:lvl5pPr marL="252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2710475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1270000" y="4552950"/>
            <a:ext cx="21847176" cy="7889876"/>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322598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15917718" y="4552950"/>
            <a:ext cx="7200000" cy="7874000"/>
          </a:xfrm>
        </p:spPr>
        <p:txBody>
          <a:bodyPr/>
          <a:lstStyle>
            <a:lvl1pPr marL="0" indent="0">
              <a:buNone/>
              <a:defRPr sz="4000"/>
            </a:lvl1pPr>
            <a:lvl2pPr marL="626400" indent="0">
              <a:buNone/>
              <a:defRPr sz="3600"/>
            </a:lvl2pPr>
            <a:lvl3pPr marL="1260000" indent="0">
              <a:buNone/>
              <a:defRPr sz="3200"/>
            </a:lvl3pPr>
            <a:lvl4pPr marL="1886400" indent="0">
              <a:buNone/>
              <a:defRPr sz="3200"/>
            </a:lvl4pPr>
            <a:lvl5pPr marL="252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1270000" y="4552950"/>
            <a:ext cx="14357928" cy="7889876"/>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022915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12192000" y="0"/>
            <a:ext cx="12192000"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000" dirty="0"/>
          </a:p>
        </p:txBody>
      </p:sp>
      <p:sp>
        <p:nvSpPr>
          <p:cNvPr id="10" name="Tijdelijke aanduiding voor tekst 9"/>
          <p:cNvSpPr>
            <a:spLocks noGrp="1"/>
          </p:cNvSpPr>
          <p:nvPr>
            <p:ph type="body" sz="quarter" idx="14"/>
          </p:nvPr>
        </p:nvSpPr>
        <p:spPr>
          <a:xfrm>
            <a:off x="13100048" y="4579199"/>
            <a:ext cx="10008000" cy="7863626"/>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13100048" y="2102401"/>
            <a:ext cx="10008000" cy="1896094"/>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1270000" y="2133599"/>
            <a:ext cx="10007600" cy="10309226"/>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C958710-A035-984C-9963-9997447062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11277600" y="2150"/>
            <a:ext cx="1828800" cy="2016124"/>
          </a:xfrm>
          <a:prstGeom prst="rect">
            <a:avLst/>
          </a:prstGeom>
        </p:spPr>
      </p:pic>
    </p:spTree>
    <p:extLst>
      <p:ext uri="{BB962C8B-B14F-4D97-AF65-F5344CB8AC3E}">
        <p14:creationId xmlns:p14="http://schemas.microsoft.com/office/powerpoint/2010/main" val="213364671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24384000" cy="6854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000"/>
          </a:p>
        </p:txBody>
      </p:sp>
      <p:sp>
        <p:nvSpPr>
          <p:cNvPr id="2" name="Titel 1"/>
          <p:cNvSpPr>
            <a:spLocks noGrp="1"/>
          </p:cNvSpPr>
          <p:nvPr>
            <p:ph type="title" hasCustomPrompt="1"/>
          </p:nvPr>
        </p:nvSpPr>
        <p:spPr>
          <a:xfrm>
            <a:off x="1270000" y="3751234"/>
            <a:ext cx="21847176" cy="3103592"/>
          </a:xfrm>
        </p:spPr>
        <p:txBody>
          <a:bodyPr anchor="ctr" anchorCtr="0">
            <a:normAutofit/>
          </a:bodyPr>
          <a:lstStyle>
            <a:lvl1pPr>
              <a:defRPr sz="96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10313506" y="7692044"/>
            <a:ext cx="9360000" cy="1383768"/>
          </a:xfrm>
        </p:spPr>
        <p:txBody>
          <a:bodyPr numCol="1" spcCol="180000" anchor="ctr" anchorCtr="0">
            <a:normAutofit/>
          </a:bodyPr>
          <a:lstStyle>
            <a:lvl1pPr marL="0" indent="0">
              <a:buNone/>
              <a:defRPr sz="4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10313506" y="9279018"/>
            <a:ext cx="9360000" cy="1383768"/>
          </a:xfrm>
        </p:spPr>
        <p:txBody>
          <a:bodyPr numCol="1" spcCol="180000" anchor="ctr" anchorCtr="0">
            <a:normAutofit/>
          </a:bodyPr>
          <a:lstStyle>
            <a:lvl1pPr marL="0" indent="0">
              <a:buNone/>
              <a:defRPr sz="4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10313506" y="10811056"/>
            <a:ext cx="9360000" cy="1383768"/>
          </a:xfrm>
        </p:spPr>
        <p:txBody>
          <a:bodyPr numCol="1" spcCol="180000" anchor="ctr" anchorCtr="0">
            <a:normAutofit/>
          </a:bodyPr>
          <a:lstStyle>
            <a:lvl1pPr marL="0" indent="0">
              <a:buNone/>
              <a:defRPr sz="4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9089563" y="7842732"/>
            <a:ext cx="1082406" cy="1080000"/>
          </a:xfrm>
          <a:blipFill>
            <a:blip r:embed="rId2"/>
            <a:stretch>
              <a:fillRect/>
            </a:stretch>
          </a:blipFill>
        </p:spPr>
        <p:txBody>
          <a:bodyPr>
            <a:normAutofit/>
          </a:bodyPr>
          <a:lstStyle>
            <a:lvl1pPr marL="0" indent="0" algn="ctr">
              <a:buNone/>
              <a:defRPr sz="2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9089563" y="9414764"/>
            <a:ext cx="1082406" cy="1080000"/>
          </a:xfrm>
          <a:blipFill>
            <a:blip r:embed="rId3"/>
            <a:stretch>
              <a:fillRect/>
            </a:stretch>
          </a:blipFill>
        </p:spPr>
        <p:txBody>
          <a:bodyPr>
            <a:normAutofit/>
          </a:bodyPr>
          <a:lstStyle>
            <a:lvl1pPr marL="0" indent="0" algn="ctr">
              <a:buNone/>
              <a:defRPr sz="2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9089563" y="10961744"/>
            <a:ext cx="1082406" cy="1080000"/>
          </a:xfrm>
          <a:blipFill>
            <a:blip r:embed="rId4"/>
            <a:stretch>
              <a:fillRect/>
            </a:stretch>
          </a:blipFill>
        </p:spPr>
        <p:txBody>
          <a:bodyPr>
            <a:normAutofit/>
          </a:bodyPr>
          <a:lstStyle>
            <a:lvl1pPr marL="0" indent="0" algn="ctr">
              <a:buNone/>
              <a:defRPr sz="2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E085C342-F410-1C42-BBE9-52289EFE77B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24384000" cy="3365500"/>
          </a:xfrm>
          <a:prstGeom prst="rect">
            <a:avLst/>
          </a:prstGeom>
        </p:spPr>
      </p:pic>
    </p:spTree>
    <p:extLst>
      <p:ext uri="{BB962C8B-B14F-4D97-AF65-F5344CB8AC3E}">
        <p14:creationId xmlns:p14="http://schemas.microsoft.com/office/powerpoint/2010/main" val="27032510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12192000" cy="13716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6000"/>
          </a:p>
        </p:txBody>
      </p:sp>
      <p:sp>
        <p:nvSpPr>
          <p:cNvPr id="2" name="Titel 1"/>
          <p:cNvSpPr>
            <a:spLocks noGrp="1"/>
          </p:cNvSpPr>
          <p:nvPr>
            <p:ph type="title" hasCustomPrompt="1"/>
          </p:nvPr>
        </p:nvSpPr>
        <p:spPr>
          <a:xfrm>
            <a:off x="1270000" y="5130800"/>
            <a:ext cx="10007600" cy="3454400"/>
          </a:xfrm>
        </p:spPr>
        <p:txBody>
          <a:bodyPr anchor="ctr" anchorCtr="0">
            <a:normAutofit/>
          </a:bodyPr>
          <a:lstStyle>
            <a:lvl1pPr>
              <a:defRPr sz="96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14352571" y="4572000"/>
            <a:ext cx="8764606" cy="1383768"/>
          </a:xfrm>
        </p:spPr>
        <p:txBody>
          <a:bodyPr numCol="1" spcCol="180000" anchor="ctr" anchorCtr="0">
            <a:normAutofit/>
          </a:bodyPr>
          <a:lstStyle>
            <a:lvl1pPr marL="0" indent="0">
              <a:buNone/>
              <a:defRPr sz="4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14352571" y="6158974"/>
            <a:ext cx="8764606" cy="1383768"/>
          </a:xfrm>
        </p:spPr>
        <p:txBody>
          <a:bodyPr numCol="1" spcCol="180000" anchor="ctr" anchorCtr="0">
            <a:normAutofit/>
          </a:bodyPr>
          <a:lstStyle>
            <a:lvl1pPr marL="0" indent="0">
              <a:buNone/>
              <a:defRPr sz="4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14352571" y="7691012"/>
            <a:ext cx="8764606" cy="1383768"/>
          </a:xfrm>
        </p:spPr>
        <p:txBody>
          <a:bodyPr numCol="1" spcCol="180000" anchor="ctr" anchorCtr="0">
            <a:normAutofit/>
          </a:bodyPr>
          <a:lstStyle>
            <a:lvl1pPr marL="0" indent="0">
              <a:buNone/>
              <a:defRPr sz="4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13128627" y="4722688"/>
            <a:ext cx="1082406" cy="1080000"/>
          </a:xfrm>
          <a:blipFill>
            <a:blip r:embed="rId2"/>
            <a:stretch>
              <a:fillRect/>
            </a:stretch>
          </a:blipFill>
        </p:spPr>
        <p:txBody>
          <a:bodyPr>
            <a:normAutofit/>
          </a:bodyPr>
          <a:lstStyle>
            <a:lvl1pPr marL="0" indent="0" algn="ctr">
              <a:buNone/>
              <a:defRPr sz="2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13128627" y="6294720"/>
            <a:ext cx="1082406" cy="1080000"/>
          </a:xfrm>
          <a:blipFill>
            <a:blip r:embed="rId3"/>
            <a:stretch>
              <a:fillRect/>
            </a:stretch>
          </a:blipFill>
        </p:spPr>
        <p:txBody>
          <a:bodyPr>
            <a:normAutofit/>
          </a:bodyPr>
          <a:lstStyle>
            <a:lvl1pPr marL="0" indent="0" algn="ctr">
              <a:buNone/>
              <a:defRPr sz="2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13128627" y="7841700"/>
            <a:ext cx="1082406" cy="1080000"/>
          </a:xfrm>
          <a:blipFill>
            <a:blip r:embed="rId4"/>
            <a:stretch>
              <a:fillRect/>
            </a:stretch>
          </a:blipFill>
        </p:spPr>
        <p:txBody>
          <a:bodyPr>
            <a:normAutofit/>
          </a:bodyPr>
          <a:lstStyle>
            <a:lvl1pPr marL="0" indent="0" algn="ctr">
              <a:buNone/>
              <a:defRPr sz="2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lvl1pPr>
              <a:defRPr>
                <a:solidFill>
                  <a:schemeClr val="bg1">
                    <a:lumMod val="65000"/>
                  </a:schemeClr>
                </a:solidFill>
              </a:defRPr>
            </a:lvl1pPr>
          </a:lstStyle>
          <a:p>
            <a:endParaRPr lang="nl-NL" dirty="0"/>
          </a:p>
        </p:txBody>
      </p:sp>
      <p:sp>
        <p:nvSpPr>
          <p:cNvPr id="8" name="Tijdelijke aanduiding voor voettekst 7"/>
          <p:cNvSpPr>
            <a:spLocks noGrp="1"/>
          </p:cNvSpPr>
          <p:nvPr>
            <p:ph type="ftr" sz="quarter" idx="23"/>
          </p:nvPr>
        </p:nvSpPr>
        <p:spPr/>
        <p:txBody>
          <a:bodyPr/>
          <a:lstStyle>
            <a:lvl1pPr>
              <a:defRPr>
                <a:solidFill>
                  <a:schemeClr val="bg1">
                    <a:lumMod val="65000"/>
                  </a:schemeClr>
                </a:solidFill>
              </a:defRPr>
            </a:lvl1p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2C36848C-75BB-B944-BBD6-880B1B12C7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24384000" cy="3365500"/>
          </a:xfrm>
          <a:prstGeom prst="rect">
            <a:avLst/>
          </a:prstGeom>
        </p:spPr>
      </p:pic>
    </p:spTree>
    <p:extLst>
      <p:ext uri="{BB962C8B-B14F-4D97-AF65-F5344CB8AC3E}">
        <p14:creationId xmlns:p14="http://schemas.microsoft.com/office/powerpoint/2010/main" val="11633795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270000" y="3751235"/>
            <a:ext cx="21847176" cy="3103590"/>
          </a:xfrm>
        </p:spPr>
        <p:txBody>
          <a:bodyPr anchor="ctr" anchorCtr="0">
            <a:normAutofit/>
          </a:bodyPr>
          <a:lstStyle>
            <a:lvl1pPr>
              <a:defRPr sz="96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8448626" y="7692044"/>
            <a:ext cx="9360000" cy="1383768"/>
          </a:xfrm>
        </p:spPr>
        <p:txBody>
          <a:bodyPr numCol="1" spcCol="180000" anchor="ctr" anchorCtr="0">
            <a:normAutofit/>
          </a:bodyPr>
          <a:lstStyle>
            <a:lvl1pPr marL="0" indent="0">
              <a:buNone/>
              <a:defRPr sz="4000" i="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8448626" y="9279018"/>
            <a:ext cx="9360000" cy="1383768"/>
          </a:xfrm>
        </p:spPr>
        <p:txBody>
          <a:bodyPr numCol="1" spcCol="180000" anchor="ctr" anchorCtr="0">
            <a:normAutofit/>
          </a:bodyPr>
          <a:lstStyle>
            <a:lvl1pPr marL="0" indent="0">
              <a:buNone/>
              <a:defRPr sz="4000" i="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8448626" y="10811056"/>
            <a:ext cx="9360000" cy="1383768"/>
          </a:xfrm>
        </p:spPr>
        <p:txBody>
          <a:bodyPr numCol="1" spcCol="180000" anchor="ctr" anchorCtr="0">
            <a:normAutofit/>
          </a:bodyPr>
          <a:lstStyle>
            <a:lvl1pPr marL="0" indent="0">
              <a:buNone/>
              <a:defRPr sz="4000" i="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7224683" y="7842732"/>
            <a:ext cx="1082406" cy="1080000"/>
          </a:xfrm>
          <a:blipFill>
            <a:blip r:embed="rId2"/>
            <a:stretch>
              <a:fillRect/>
            </a:stretch>
          </a:blipFill>
        </p:spPr>
        <p:txBody>
          <a:bodyPr>
            <a:normAutofit/>
          </a:bodyPr>
          <a:lstStyle>
            <a:lvl1pPr marL="0" indent="0" algn="ctr">
              <a:buNone/>
              <a:defRPr sz="2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7224683" y="9414764"/>
            <a:ext cx="1082406" cy="1080000"/>
          </a:xfrm>
          <a:blipFill>
            <a:blip r:embed="rId3"/>
            <a:stretch>
              <a:fillRect/>
            </a:stretch>
          </a:blipFill>
        </p:spPr>
        <p:txBody>
          <a:bodyPr>
            <a:normAutofit/>
          </a:bodyPr>
          <a:lstStyle>
            <a:lvl1pPr marL="0" indent="0" algn="ctr">
              <a:buNone/>
              <a:defRPr sz="2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7224683" y="10961744"/>
            <a:ext cx="1082406" cy="1080000"/>
          </a:xfrm>
          <a:blipFill>
            <a:blip r:embed="rId4"/>
            <a:stretch>
              <a:fillRect/>
            </a:stretch>
          </a:blipFill>
        </p:spPr>
        <p:txBody>
          <a:bodyPr>
            <a:normAutofit/>
          </a:bodyPr>
          <a:lstStyle>
            <a:lvl1pPr marL="0" indent="0" algn="ctr">
              <a:buNone/>
              <a:defRPr sz="2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1">
                    <a:lumMod val="65000"/>
                  </a:schemeClr>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1">
                    <a:lumMod val="65000"/>
                  </a:schemeClr>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E2424C08-D06D-F64A-B964-B229C0F5B8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24384000" cy="3365500"/>
          </a:xfrm>
          <a:prstGeom prst="rect">
            <a:avLst/>
          </a:prstGeom>
        </p:spPr>
      </p:pic>
    </p:spTree>
    <p:extLst>
      <p:ext uri="{BB962C8B-B14F-4D97-AF65-F5344CB8AC3E}">
        <p14:creationId xmlns:p14="http://schemas.microsoft.com/office/powerpoint/2010/main" val="2845797648"/>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AC52-C9A8-03AF-A1AA-208F196265B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FAADD707-744B-A8F5-2EE6-952D02D2D5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F168BBD-AB1F-C61F-18A7-CC5BF4B84087}"/>
              </a:ext>
            </a:extLst>
          </p:cNvPr>
          <p:cNvSpPr>
            <a:spLocks noGrp="1"/>
          </p:cNvSpPr>
          <p:nvPr>
            <p:ph type="dt" sz="half" idx="10"/>
          </p:nvPr>
        </p:nvSpPr>
        <p:spPr/>
        <p:txBody>
          <a:bodyPr/>
          <a:lstStyle/>
          <a:p>
            <a:fld id="{E5F62B0F-E0FB-4E41-B131-28DC3512AB5B}" type="datetimeFigureOut">
              <a:rPr lang="nl-NL" smtClean="0"/>
              <a:t>4-10-2024</a:t>
            </a:fld>
            <a:endParaRPr lang="nl-NL"/>
          </a:p>
        </p:txBody>
      </p:sp>
      <p:sp>
        <p:nvSpPr>
          <p:cNvPr id="5" name="Footer Placeholder 4">
            <a:extLst>
              <a:ext uri="{FF2B5EF4-FFF2-40B4-BE49-F238E27FC236}">
                <a16:creationId xmlns:a16="http://schemas.microsoft.com/office/drawing/2014/main" id="{C1229147-C1DC-34E2-640B-7797F45FB547}"/>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C3BE491-0208-8ADD-C4ED-6C95D730AE8F}"/>
              </a:ext>
            </a:extLst>
          </p:cNvPr>
          <p:cNvSpPr>
            <a:spLocks noGrp="1"/>
          </p:cNvSpPr>
          <p:nvPr>
            <p:ph type="sldNum" sz="quarter" idx="12"/>
          </p:nvPr>
        </p:nvSpPr>
        <p:spPr/>
        <p:txBody>
          <a:bodyPr/>
          <a:lstStyle/>
          <a:p>
            <a:fld id="{BCB2B270-5FCC-4A06-8DE6-A04BCE20FEA4}" type="slidenum">
              <a:rPr lang="nl-NL" smtClean="0"/>
              <a:t>‹nr.›</a:t>
            </a:fld>
            <a:endParaRPr lang="nl-NL"/>
          </a:p>
        </p:txBody>
      </p:sp>
    </p:spTree>
    <p:extLst>
      <p:ext uri="{BB962C8B-B14F-4D97-AF65-F5344CB8AC3E}">
        <p14:creationId xmlns:p14="http://schemas.microsoft.com/office/powerpoint/2010/main" val="35838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x" userDrawn="1">
  <p:cSld name="learn horizontaal">
    <p:spTree>
      <p:nvGrpSpPr>
        <p:cNvPr id="1" name=""/>
        <p:cNvGrpSpPr/>
        <p:nvPr/>
      </p:nvGrpSpPr>
      <p:grpSpPr bwMode="auto">
        <a:xfrm>
          <a:off x="0" y="0"/>
          <a:ext cx="0" cy="0"/>
          <a:chOff x="0" y="0"/>
          <a:chExt cx="0" cy="0"/>
        </a:xfrm>
      </p:grpSpPr>
      <p:sp>
        <p:nvSpPr>
          <p:cNvPr id="96" name="Afbeelding"/>
          <p:cNvSpPr>
            <a:spLocks noGrp="1"/>
          </p:cNvSpPr>
          <p:nvPr>
            <p:ph type="pic" idx="21"/>
          </p:nvPr>
        </p:nvSpPr>
        <p:spPr bwMode="auto">
          <a:xfrm>
            <a:off x="1760718" y="1718124"/>
            <a:ext cx="19666513" cy="13136616"/>
          </a:xfrm>
          <a:prstGeom prst="rect">
            <a:avLst/>
          </a:prstGeom>
        </p:spPr>
        <p:txBody>
          <a:bodyPr lIns="91439" tIns="45719" rIns="91439" bIns="45719"/>
          <a:lstStyle/>
          <a:p>
            <a:pPr>
              <a:defRPr/>
            </a:pPr>
            <a:endParaRPr/>
          </a:p>
        </p:txBody>
      </p:sp>
      <p:sp>
        <p:nvSpPr>
          <p:cNvPr id="97" name="we learn to make things"/>
          <p:cNvSpPr txBox="1">
            <a:spLocks noGrp="1"/>
          </p:cNvSpPr>
          <p:nvPr>
            <p:ph type="body" sz="quarter" idx="22"/>
          </p:nvPr>
        </p:nvSpPr>
        <p:spPr bwMode="auto">
          <a:xfrm>
            <a:off x="3923109" y="375046"/>
            <a:ext cx="16852902" cy="875724"/>
          </a:xfrm>
          <a:prstGeom prst="rect">
            <a:avLst/>
          </a:prstGeom>
        </p:spPr>
        <p:txBody>
          <a:bodyPr anchor="ctr"/>
          <a:lstStyle/>
          <a:p>
            <a:pPr marL="0" indent="0">
              <a:lnSpc>
                <a:spcPct val="100000"/>
              </a:lnSpc>
              <a:buSzTx/>
              <a:buNone/>
              <a:defRPr>
                <a:solidFill>
                  <a:srgbClr val="E9332C"/>
                </a:solidFill>
                <a:latin typeface="Waax Medium"/>
                <a:ea typeface="Waax Medium"/>
                <a:cs typeface="Waax Medium"/>
              </a:defRPr>
            </a:pPr>
            <a:r>
              <a:rPr>
                <a:solidFill>
                  <a:srgbClr val="FAA61A"/>
                </a:solidFill>
              </a:rPr>
              <a:t>we learn</a:t>
            </a:r>
            <a:r>
              <a:t> </a:t>
            </a:r>
            <a:r>
              <a:rPr>
                <a:solidFill>
                  <a:srgbClr val="000000"/>
                </a:solidFill>
              </a:rPr>
              <a:t>to make things</a:t>
            </a:r>
            <a:endParaRPr/>
          </a:p>
        </p:txBody>
      </p:sp>
      <p:sp>
        <p:nvSpPr>
          <p:cNvPr id="98" name="Titeltekst"/>
          <p:cNvSpPr txBox="1">
            <a:spLocks noGrp="1"/>
          </p:cNvSpPr>
          <p:nvPr>
            <p:ph type="title"/>
          </p:nvPr>
        </p:nvSpPr>
        <p:spPr bwMode="auto">
          <a:xfrm>
            <a:off x="3940968" y="1321593"/>
            <a:ext cx="16852903" cy="1303736"/>
          </a:xfrm>
          <a:prstGeom prst="rect">
            <a:avLst/>
          </a:prstGeom>
        </p:spPr>
        <p:txBody>
          <a:bodyPr/>
          <a:lstStyle/>
          <a:p>
            <a:pPr>
              <a:defRPr/>
            </a:pPr>
            <a:r>
              <a:t>Titeltekst</a:t>
            </a:r>
          </a:p>
        </p:txBody>
      </p:sp>
      <p:sp>
        <p:nvSpPr>
          <p:cNvPr id="99" name="Dia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tx" userDrawn="1">
  <p:cSld name="care horizontaal">
    <p:spTree>
      <p:nvGrpSpPr>
        <p:cNvPr id="1" name=""/>
        <p:cNvGrpSpPr/>
        <p:nvPr/>
      </p:nvGrpSpPr>
      <p:grpSpPr bwMode="auto">
        <a:xfrm>
          <a:off x="0" y="0"/>
          <a:ext cx="0" cy="0"/>
          <a:chOff x="0" y="0"/>
          <a:chExt cx="0" cy="0"/>
        </a:xfrm>
      </p:grpSpPr>
      <p:sp>
        <p:nvSpPr>
          <p:cNvPr id="106" name="Afbeelding"/>
          <p:cNvSpPr>
            <a:spLocks noGrp="1"/>
          </p:cNvSpPr>
          <p:nvPr>
            <p:ph type="pic" idx="21"/>
          </p:nvPr>
        </p:nvSpPr>
        <p:spPr bwMode="auto">
          <a:xfrm>
            <a:off x="1757174" y="1713768"/>
            <a:ext cx="19673604" cy="13141352"/>
          </a:xfrm>
          <a:prstGeom prst="rect">
            <a:avLst/>
          </a:prstGeom>
        </p:spPr>
        <p:txBody>
          <a:bodyPr lIns="91439" tIns="45719" rIns="91439" bIns="45719"/>
          <a:lstStyle/>
          <a:p>
            <a:pPr>
              <a:defRPr/>
            </a:pPr>
            <a:endParaRPr/>
          </a:p>
        </p:txBody>
      </p:sp>
      <p:sp>
        <p:nvSpPr>
          <p:cNvPr id="107" name="we care about life"/>
          <p:cNvSpPr txBox="1">
            <a:spLocks noGrp="1"/>
          </p:cNvSpPr>
          <p:nvPr>
            <p:ph type="body" sz="quarter" idx="22"/>
          </p:nvPr>
        </p:nvSpPr>
        <p:spPr bwMode="auto">
          <a:xfrm>
            <a:off x="3923109" y="375046"/>
            <a:ext cx="16852902" cy="875724"/>
          </a:xfrm>
          <a:prstGeom prst="rect">
            <a:avLst/>
          </a:prstGeom>
        </p:spPr>
        <p:txBody>
          <a:bodyPr anchor="ctr"/>
          <a:lstStyle/>
          <a:p>
            <a:pPr marL="0" indent="0">
              <a:lnSpc>
                <a:spcPct val="100000"/>
              </a:lnSpc>
              <a:buSzTx/>
              <a:buNone/>
              <a:defRPr>
                <a:solidFill>
                  <a:srgbClr val="E9332C"/>
                </a:solidFill>
                <a:latin typeface="Waax Medium"/>
                <a:ea typeface="Waax Medium"/>
                <a:cs typeface="Waax Medium"/>
              </a:defRPr>
            </a:pPr>
            <a:r>
              <a:rPr>
                <a:solidFill>
                  <a:srgbClr val="522E91"/>
                </a:solidFill>
              </a:rPr>
              <a:t>we care</a:t>
            </a:r>
            <a:r>
              <a:rPr>
                <a:solidFill>
                  <a:srgbClr val="FAA61A"/>
                </a:solidFill>
              </a:rPr>
              <a:t> </a:t>
            </a:r>
            <a:r>
              <a:rPr>
                <a:solidFill>
                  <a:srgbClr val="000000"/>
                </a:solidFill>
              </a:rPr>
              <a:t>about life</a:t>
            </a:r>
            <a:endParaRPr/>
          </a:p>
        </p:txBody>
      </p:sp>
      <p:sp>
        <p:nvSpPr>
          <p:cNvPr id="108" name="Titeltekst"/>
          <p:cNvSpPr txBox="1">
            <a:spLocks noGrp="1"/>
          </p:cNvSpPr>
          <p:nvPr>
            <p:ph type="title"/>
          </p:nvPr>
        </p:nvSpPr>
        <p:spPr bwMode="auto">
          <a:xfrm>
            <a:off x="3940968" y="1321593"/>
            <a:ext cx="16852903" cy="1303736"/>
          </a:xfrm>
          <a:prstGeom prst="rect">
            <a:avLst/>
          </a:prstGeom>
        </p:spPr>
        <p:txBody>
          <a:bodyPr/>
          <a:lstStyle/>
          <a:p>
            <a:pPr>
              <a:defRPr/>
            </a:pPr>
            <a:r>
              <a:t>Titeltekst</a:t>
            </a:r>
          </a:p>
        </p:txBody>
      </p:sp>
      <p:sp>
        <p:nvSpPr>
          <p:cNvPr id="109" name="Dia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tx" userDrawn="1">
  <p:cSld name="Foto rechts">
    <p:spTree>
      <p:nvGrpSpPr>
        <p:cNvPr id="1" name=""/>
        <p:cNvGrpSpPr/>
        <p:nvPr/>
      </p:nvGrpSpPr>
      <p:grpSpPr bwMode="auto">
        <a:xfrm>
          <a:off x="0" y="0"/>
          <a:ext cx="0" cy="0"/>
          <a:chOff x="0" y="0"/>
          <a:chExt cx="0" cy="0"/>
        </a:xfrm>
      </p:grpSpPr>
      <p:sp>
        <p:nvSpPr>
          <p:cNvPr id="116" name="Afbeelding"/>
          <p:cNvSpPr>
            <a:spLocks noGrp="1"/>
          </p:cNvSpPr>
          <p:nvPr>
            <p:ph type="pic" idx="21"/>
          </p:nvPr>
        </p:nvSpPr>
        <p:spPr bwMode="auto">
          <a:xfrm>
            <a:off x="11255178" y="-799965"/>
            <a:ext cx="10230563" cy="15315930"/>
          </a:xfrm>
          <a:prstGeom prst="rect">
            <a:avLst/>
          </a:prstGeom>
        </p:spPr>
        <p:txBody>
          <a:bodyPr lIns="91439" tIns="45719" rIns="91439" bIns="45719"/>
          <a:lstStyle/>
          <a:p>
            <a:pPr>
              <a:defRPr/>
            </a:pPr>
            <a:endParaRPr/>
          </a:p>
        </p:txBody>
      </p:sp>
      <p:sp>
        <p:nvSpPr>
          <p:cNvPr id="117" name="Hoofdtekst - niveau één…"/>
          <p:cNvSpPr txBox="1">
            <a:spLocks noGrp="1"/>
          </p:cNvSpPr>
          <p:nvPr>
            <p:ph type="body" sz="half" idx="1"/>
          </p:nvPr>
        </p:nvSpPr>
        <p:spPr bwMode="auto">
          <a:xfrm>
            <a:off x="3440906" y="1648991"/>
            <a:ext cx="8072438" cy="11495508"/>
          </a:xfrm>
          <a:prstGeom prst="rect">
            <a:avLst/>
          </a:prstGeom>
        </p:spPr>
        <p:txBody>
          <a:bodyPr/>
          <a:lstStyle>
            <a:lvl1pPr marL="0" indent="0">
              <a:lnSpc>
                <a:spcPct val="100000"/>
              </a:lnSpc>
              <a:buSzTx/>
              <a:buNone/>
            </a:lvl1pPr>
            <a:lvl2pPr marL="0" indent="0">
              <a:lnSpc>
                <a:spcPct val="100000"/>
              </a:lnSpc>
              <a:buSzTx/>
              <a:buNone/>
            </a:lvl2pPr>
            <a:lvl3pPr marL="0" indent="0">
              <a:lnSpc>
                <a:spcPct val="100000"/>
              </a:lnSpc>
              <a:buSzTx/>
              <a:buNone/>
            </a:lvl3pPr>
            <a:lvl4pPr marL="0" indent="0">
              <a:lnSpc>
                <a:spcPct val="100000"/>
              </a:lnSpc>
              <a:buSzTx/>
              <a:buNone/>
              <a:defRPr sz="3600"/>
            </a:lvl4pPr>
            <a:lvl5pPr marL="0" indent="0">
              <a:lnSpc>
                <a:spcPct val="100000"/>
              </a:lnSpc>
              <a:buSzTx/>
              <a:buNone/>
              <a:defRPr sz="3200"/>
            </a:lvl5pPr>
          </a:lstStyle>
          <a:p>
            <a:pPr>
              <a:defRPr/>
            </a:pPr>
            <a:r>
              <a:t>Hoofdtekst - niveau één</a:t>
            </a:r>
          </a:p>
          <a:p>
            <a:pPr lvl="1">
              <a:defRPr/>
            </a:pPr>
            <a:r>
              <a:t>Hoofdtekst - niveau twee</a:t>
            </a:r>
          </a:p>
          <a:p>
            <a:pPr lvl="2">
              <a:defRPr/>
            </a:pPr>
            <a:r>
              <a:t>Hoofdtekst - niveau drie</a:t>
            </a:r>
          </a:p>
          <a:p>
            <a:pPr lvl="3">
              <a:defRPr/>
            </a:pPr>
            <a:r>
              <a:t>Hoofdtekst - niveau vier</a:t>
            </a:r>
          </a:p>
          <a:p>
            <a:pPr lvl="4">
              <a:defRPr/>
            </a:pPr>
            <a:r>
              <a:t>Hoofdtekst - niveau vijf</a:t>
            </a:r>
          </a:p>
        </p:txBody>
      </p:sp>
      <p:sp>
        <p:nvSpPr>
          <p:cNvPr id="118" name="Dia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9" Type="http://schemas.openxmlformats.org/officeDocument/2006/relationships/theme" Target="../theme/theme2.xml"/><Relationship Id="rId21" Type="http://schemas.openxmlformats.org/officeDocument/2006/relationships/slideLayout" Target="../slideLayouts/slideLayout50.xml"/><Relationship Id="rId34" Type="http://schemas.openxmlformats.org/officeDocument/2006/relationships/slideLayout" Target="../slideLayouts/slideLayout63.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38" Type="http://schemas.openxmlformats.org/officeDocument/2006/relationships/slideLayout" Target="../slideLayouts/slideLayout67.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37" Type="http://schemas.openxmlformats.org/officeDocument/2006/relationships/slideLayout" Target="../slideLayouts/slideLayout66.xml"/><Relationship Id="rId40" Type="http://schemas.openxmlformats.org/officeDocument/2006/relationships/image" Target="../media/image20.png"/><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slideLayout" Target="../slideLayouts/slideLayout65.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slideLayout" Target="../slideLayouts/slideLayout64.xml"/><Relationship Id="rId8" Type="http://schemas.openxmlformats.org/officeDocument/2006/relationships/slideLayout" Target="../slideLayouts/slideLayout37.xml"/><Relationship Id="rId3"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pic>
        <p:nvPicPr>
          <p:cNvPr id="2" name="droppedImage.pdf" descr="droppedImage.pdf"/>
          <p:cNvPicPr>
            <a:picLocks noChangeAspect="1"/>
          </p:cNvPicPr>
          <p:nvPr/>
        </p:nvPicPr>
        <p:blipFill>
          <a:blip r:embed="rId31"/>
          <a:stretch/>
        </p:blipFill>
        <p:spPr bwMode="auto">
          <a:xfrm>
            <a:off x="1598483" y="759023"/>
            <a:ext cx="1303735" cy="1303735"/>
          </a:xfrm>
          <a:prstGeom prst="rect">
            <a:avLst/>
          </a:prstGeom>
          <a:ln w="12700">
            <a:miter lim="400000"/>
          </a:ln>
        </p:spPr>
      </p:pic>
      <p:sp>
        <p:nvSpPr>
          <p:cNvPr id="3" name="Titeltekst"/>
          <p:cNvSpPr txBox="1">
            <a:spLocks noGrp="1"/>
          </p:cNvSpPr>
          <p:nvPr>
            <p:ph type="title"/>
          </p:nvPr>
        </p:nvSpPr>
        <p:spPr bwMode="auto">
          <a:xfrm>
            <a:off x="5423296" y="750093"/>
            <a:ext cx="15220584" cy="1321595"/>
          </a:xfrm>
          <a:prstGeom prst="rect">
            <a:avLst/>
          </a:prstGeom>
          <a:ln w="12700">
            <a:miter lim="400000"/>
          </a:ln>
        </p:spPr>
        <p:txBody>
          <a:bodyPr lIns="71437" tIns="71437" rIns="71437" bIns="71437"/>
          <a:lstStyle/>
          <a:p>
            <a:pPr>
              <a:defRPr/>
            </a:pPr>
            <a:r>
              <a:t>Titeltekst</a:t>
            </a:r>
          </a:p>
        </p:txBody>
      </p:sp>
      <p:sp>
        <p:nvSpPr>
          <p:cNvPr id="4" name="Hoofdtekst - niveau één…"/>
          <p:cNvSpPr txBox="1">
            <a:spLocks noGrp="1"/>
          </p:cNvSpPr>
          <p:nvPr>
            <p:ph type="body" idx="1"/>
          </p:nvPr>
        </p:nvSpPr>
        <p:spPr bwMode="auto">
          <a:xfrm>
            <a:off x="5423296" y="2732484"/>
            <a:ext cx="15220584" cy="10325580"/>
          </a:xfrm>
          <a:prstGeom prst="rect">
            <a:avLst/>
          </a:prstGeom>
          <a:ln w="12700">
            <a:miter lim="400000"/>
          </a:ln>
        </p:spPr>
        <p:txBody>
          <a:bodyPr lIns="71437" tIns="71437" rIns="71437" bIns="71437"/>
          <a:lstStyle>
            <a:lvl2pPr marL="754062" indent="-436562">
              <a:defRPr sz="4400"/>
            </a:lvl2pPr>
            <a:lvl3pPr marL="1065892" indent="-430892">
              <a:defRPr sz="3800"/>
            </a:lvl3pPr>
            <a:lvl4pPr marL="1375833" indent="-423333">
              <a:defRPr sz="3200"/>
            </a:lvl4pPr>
            <a:lvl5pPr marL="1702954" indent="-432954">
              <a:defRPr sz="3000"/>
            </a:lvl5pPr>
          </a:lstStyle>
          <a:p>
            <a:pPr>
              <a:defRPr/>
            </a:pPr>
            <a:r>
              <a:t>Hoofdtekst - niveau één</a:t>
            </a:r>
          </a:p>
          <a:p>
            <a:pPr lvl="1">
              <a:defRPr/>
            </a:pPr>
            <a:r>
              <a:t>Hoofdtekst - niveau twee</a:t>
            </a:r>
          </a:p>
          <a:p>
            <a:pPr lvl="2">
              <a:defRPr/>
            </a:pPr>
            <a:r>
              <a:t>Hoofdtekst - niveau drie</a:t>
            </a:r>
          </a:p>
          <a:p>
            <a:pPr lvl="3">
              <a:defRPr/>
            </a:pPr>
            <a:r>
              <a:t>Hoofdtekst - niveau vier</a:t>
            </a:r>
          </a:p>
          <a:p>
            <a:pPr lvl="4">
              <a:defRPr/>
            </a:pPr>
            <a:r>
              <a:t>Hoofdtekst - niveau vijf</a:t>
            </a:r>
          </a:p>
        </p:txBody>
      </p:sp>
      <p:sp>
        <p:nvSpPr>
          <p:cNvPr id="5" name="Dianummer"/>
          <p:cNvSpPr txBox="1">
            <a:spLocks noGrp="1"/>
          </p:cNvSpPr>
          <p:nvPr>
            <p:ph type="sldNum" sz="quarter" idx="2"/>
          </p:nvPr>
        </p:nvSpPr>
        <p:spPr bwMode="auto">
          <a:xfrm>
            <a:off x="11922555" y="13019484"/>
            <a:ext cx="521031" cy="511176"/>
          </a:xfrm>
          <a:prstGeom prst="rect">
            <a:avLst/>
          </a:prstGeom>
          <a:ln w="12700">
            <a:miter lim="400000"/>
          </a:ln>
        </p:spPr>
        <p:txBody>
          <a:bodyPr wrap="none" lIns="71437" tIns="71437" rIns="71437" bIns="71437">
            <a:spAutoFit/>
          </a:bodyPr>
          <a:lstStyle>
            <a:lvl1pPr>
              <a:defRPr sz="2400"/>
            </a:lvl1pPr>
          </a:lstStyle>
          <a:p>
            <a:pPr>
              <a:defRPr/>
            </a:pPr>
            <a:fld id="{86CB4B4D-7CA3-9044-876B-883B54F8677D}" type="slidenum">
              <a:rPr/>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70" r:id="rId19"/>
    <p:sldLayoutId id="2147483671" r:id="rId20"/>
    <p:sldLayoutId id="2147483673" r:id="rId21"/>
    <p:sldLayoutId id="2147483675" r:id="rId22"/>
    <p:sldLayoutId id="2147483676" r:id="rId23"/>
    <p:sldLayoutId id="2147483678" r:id="rId24"/>
    <p:sldLayoutId id="2147483679" r:id="rId25"/>
    <p:sldLayoutId id="2147483680" r:id="rId26"/>
    <p:sldLayoutId id="2147483683" r:id="rId27"/>
    <p:sldLayoutId id="2147483684" r:id="rId28"/>
    <p:sldLayoutId id="2147483685" r:id="rId29"/>
  </p:sldLayoutIdLst>
  <p:txStyles>
    <p:titleStyle>
      <a:lvl1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1pPr>
      <a:lvl2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2pPr>
      <a:lvl3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3pPr>
      <a:lvl4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4pPr>
      <a:lvl5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5pPr>
      <a:lvl6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6pPr>
      <a:lvl7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7pPr>
      <a:lvl8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8pPr>
      <a:lvl9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9pPr>
    </p:titleStyle>
    <p:bodyStyle>
      <a:lvl1pPr marL="190223" marR="0" indent="-190223"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1pPr>
      <a:lvl2pPr marL="813593" marR="0" indent="-496093"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2pPr>
      <a:lvl3pPr marL="1201964" marR="0" indent="-566964"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3pPr>
      <a:lvl4pPr marL="1613958" marR="0" indent="-661458"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4pPr>
      <a:lvl5pPr marL="1991591" marR="0" indent="-721591"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5pPr>
      <a:lvl6pPr marL="2248958" marR="0" indent="-661458"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6pPr>
      <a:lvl7pPr marL="2566458" marR="0" indent="-661458"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7pPr>
      <a:lvl8pPr marL="2883958" marR="0" indent="-661458"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8pPr>
      <a:lvl9pPr marL="3201458" marR="0" indent="-661458"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9pPr>
    </p:bodyStyle>
    <p:otherStyle>
      <a:lvl1pPr marL="0" marR="0" indent="0" algn="ctr" defTabSz="821531">
        <a:lnSpc>
          <a:spcPct val="100000"/>
        </a:lnSpc>
        <a:spcBef>
          <a:spcPts val="0"/>
        </a:spcBef>
        <a:spcAft>
          <a:spcPts val="0"/>
        </a:spcAft>
        <a:buClrTx/>
        <a:buSzTx/>
        <a:buFontTx/>
        <a:buNone/>
        <a:defRPr sz="2400" b="0" i="0" u="none" strike="noStrike" cap="none" spc="0">
          <a:solidFill>
            <a:schemeClr val="tx1"/>
          </a:solidFill>
          <a:latin typeface="+mn-lt"/>
          <a:ea typeface="+mn-ea"/>
          <a:cs typeface="+mn-cs"/>
        </a:defRPr>
      </a:lvl1pPr>
      <a:lvl2pPr marL="0" marR="0" indent="0" algn="ctr" defTabSz="821531">
        <a:lnSpc>
          <a:spcPct val="100000"/>
        </a:lnSpc>
        <a:spcBef>
          <a:spcPts val="0"/>
        </a:spcBef>
        <a:spcAft>
          <a:spcPts val="0"/>
        </a:spcAft>
        <a:buClrTx/>
        <a:buSzTx/>
        <a:buFontTx/>
        <a:buNone/>
        <a:defRPr sz="2400" b="0" i="0" u="none" strike="noStrike" cap="none" spc="0">
          <a:solidFill>
            <a:schemeClr val="tx1"/>
          </a:solidFill>
          <a:latin typeface="+mn-lt"/>
          <a:ea typeface="+mn-ea"/>
          <a:cs typeface="+mn-cs"/>
        </a:defRPr>
      </a:lvl2pPr>
      <a:lvl3pPr marL="0" marR="0" indent="0" algn="ctr" defTabSz="821531">
        <a:lnSpc>
          <a:spcPct val="100000"/>
        </a:lnSpc>
        <a:spcBef>
          <a:spcPts val="0"/>
        </a:spcBef>
        <a:spcAft>
          <a:spcPts val="0"/>
        </a:spcAft>
        <a:buClrTx/>
        <a:buSzTx/>
        <a:buFontTx/>
        <a:buNone/>
        <a:defRPr sz="2400" b="0" i="0" u="none" strike="noStrike" cap="none" spc="0">
          <a:solidFill>
            <a:schemeClr val="tx1"/>
          </a:solidFill>
          <a:latin typeface="+mn-lt"/>
          <a:ea typeface="+mn-ea"/>
          <a:cs typeface="+mn-cs"/>
        </a:defRPr>
      </a:lvl3pPr>
      <a:lvl4pPr marL="0" marR="0" indent="0" algn="ctr" defTabSz="821531">
        <a:lnSpc>
          <a:spcPct val="100000"/>
        </a:lnSpc>
        <a:spcBef>
          <a:spcPts val="0"/>
        </a:spcBef>
        <a:spcAft>
          <a:spcPts val="0"/>
        </a:spcAft>
        <a:buClrTx/>
        <a:buSzTx/>
        <a:buFontTx/>
        <a:buNone/>
        <a:defRPr sz="2400" b="0" i="0" u="none" strike="noStrike" cap="none" spc="0">
          <a:solidFill>
            <a:schemeClr val="tx1"/>
          </a:solidFill>
          <a:latin typeface="+mn-lt"/>
          <a:ea typeface="+mn-ea"/>
          <a:cs typeface="+mn-cs"/>
        </a:defRPr>
      </a:lvl4pPr>
      <a:lvl5pPr marL="0" marR="0" indent="0" algn="ctr" defTabSz="821531">
        <a:lnSpc>
          <a:spcPct val="100000"/>
        </a:lnSpc>
        <a:spcBef>
          <a:spcPts val="0"/>
        </a:spcBef>
        <a:spcAft>
          <a:spcPts val="0"/>
        </a:spcAft>
        <a:buClrTx/>
        <a:buSzTx/>
        <a:buFontTx/>
        <a:buNone/>
        <a:defRPr sz="2400" b="0" i="0" u="none" strike="noStrike" cap="none" spc="0">
          <a:solidFill>
            <a:schemeClr val="tx1"/>
          </a:solidFill>
          <a:latin typeface="+mn-lt"/>
          <a:ea typeface="+mn-ea"/>
          <a:cs typeface="+mn-cs"/>
        </a:defRPr>
      </a:lvl5pPr>
      <a:lvl6pPr marL="0" marR="0" indent="0" algn="ctr" defTabSz="821531">
        <a:lnSpc>
          <a:spcPct val="100000"/>
        </a:lnSpc>
        <a:spcBef>
          <a:spcPts val="0"/>
        </a:spcBef>
        <a:spcAft>
          <a:spcPts val="0"/>
        </a:spcAft>
        <a:buClrTx/>
        <a:buSzTx/>
        <a:buFontTx/>
        <a:buNone/>
        <a:defRPr sz="2400" b="0" i="0" u="none" strike="noStrike" cap="none" spc="0">
          <a:solidFill>
            <a:schemeClr val="tx1"/>
          </a:solidFill>
          <a:latin typeface="+mn-lt"/>
          <a:ea typeface="+mn-ea"/>
          <a:cs typeface="+mn-cs"/>
        </a:defRPr>
      </a:lvl6pPr>
      <a:lvl7pPr marL="0" marR="0" indent="0" algn="ctr" defTabSz="821531">
        <a:lnSpc>
          <a:spcPct val="100000"/>
        </a:lnSpc>
        <a:spcBef>
          <a:spcPts val="0"/>
        </a:spcBef>
        <a:spcAft>
          <a:spcPts val="0"/>
        </a:spcAft>
        <a:buClrTx/>
        <a:buSzTx/>
        <a:buFontTx/>
        <a:buNone/>
        <a:defRPr sz="2400" b="0" i="0" u="none" strike="noStrike" cap="none" spc="0">
          <a:solidFill>
            <a:schemeClr val="tx1"/>
          </a:solidFill>
          <a:latin typeface="+mn-lt"/>
          <a:ea typeface="+mn-ea"/>
          <a:cs typeface="+mn-cs"/>
        </a:defRPr>
      </a:lvl7pPr>
      <a:lvl8pPr marL="0" marR="0" indent="0" algn="ctr" defTabSz="821531">
        <a:lnSpc>
          <a:spcPct val="100000"/>
        </a:lnSpc>
        <a:spcBef>
          <a:spcPts val="0"/>
        </a:spcBef>
        <a:spcAft>
          <a:spcPts val="0"/>
        </a:spcAft>
        <a:buClrTx/>
        <a:buSzTx/>
        <a:buFontTx/>
        <a:buNone/>
        <a:defRPr sz="2400" b="0" i="0" u="none" strike="noStrike" cap="none" spc="0">
          <a:solidFill>
            <a:schemeClr val="tx1"/>
          </a:solidFill>
          <a:latin typeface="+mn-lt"/>
          <a:ea typeface="+mn-ea"/>
          <a:cs typeface="+mn-cs"/>
        </a:defRPr>
      </a:lvl8pPr>
      <a:lvl9pPr marL="0" marR="0" indent="0" algn="ctr" defTabSz="821531">
        <a:lnSpc>
          <a:spcPct val="100000"/>
        </a:lnSpc>
        <a:spcBef>
          <a:spcPts val="0"/>
        </a:spcBef>
        <a:spcAft>
          <a:spcPts val="0"/>
        </a:spcAft>
        <a:buClrTx/>
        <a:buSzTx/>
        <a:buFontTx/>
        <a:buNone/>
        <a:defRPr sz="2400" b="0" i="0" u="none" strike="noStrike" cap="none" spc="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70000" y="2105027"/>
            <a:ext cx="21847176" cy="1896094"/>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1270000" y="4578970"/>
            <a:ext cx="21847176" cy="7863856"/>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1270000" y="13086976"/>
            <a:ext cx="10007600" cy="528544"/>
          </a:xfrm>
          <a:prstGeom prst="rect">
            <a:avLst/>
          </a:prstGeom>
        </p:spPr>
        <p:txBody>
          <a:bodyPr vert="horz" lIns="91440" tIns="0" rIns="91440" bIns="45720" rtlCol="0" anchor="t" anchorCtr="0"/>
          <a:lstStyle>
            <a:lvl1pPr algn="l">
              <a:defRPr sz="210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1270000" y="12442827"/>
            <a:ext cx="10007600" cy="644150"/>
          </a:xfrm>
          <a:prstGeom prst="rect">
            <a:avLst/>
          </a:prstGeom>
        </p:spPr>
        <p:txBody>
          <a:bodyPr vert="horz" lIns="91440" tIns="45720" rIns="91440" bIns="45720" rtlCol="0" anchor="b" anchorCtr="0"/>
          <a:lstStyle>
            <a:lvl1pPr algn="l">
              <a:defRPr sz="210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13106399" y="12442827"/>
            <a:ext cx="10010778" cy="644150"/>
          </a:xfrm>
          <a:prstGeom prst="rect">
            <a:avLst/>
          </a:prstGeom>
        </p:spPr>
        <p:txBody>
          <a:bodyPr vert="horz" lIns="91440" tIns="45720" rIns="0" bIns="45720" rtlCol="0" anchor="b" anchorCtr="0"/>
          <a:lstStyle>
            <a:lvl1pPr algn="r">
              <a:defRPr sz="210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00808B11-D078-144E-BFA9-BB483B794E93}"/>
              </a:ext>
            </a:extLst>
          </p:cNvPr>
          <p:cNvPicPr>
            <a:picLocks noChangeAspect="1"/>
          </p:cNvPicPr>
          <p:nvPr userDrawn="1"/>
        </p:nvPicPr>
        <p:blipFill rotWithShape="1">
          <a:blip r:embed="rId40" cstate="print">
            <a:extLst>
              <a:ext uri="{28A0092B-C50C-407E-A947-70E740481C1C}">
                <a14:useLocalDpi xmlns:a14="http://schemas.microsoft.com/office/drawing/2010/main" val="0"/>
              </a:ext>
            </a:extLst>
          </a:blip>
          <a:srcRect l="44934" t="19074" r="44934"/>
          <a:stretch/>
        </p:blipFill>
        <p:spPr>
          <a:xfrm>
            <a:off x="11277600" y="2150"/>
            <a:ext cx="1828800" cy="2016124"/>
          </a:xfrm>
          <a:prstGeom prst="rect">
            <a:avLst/>
          </a:prstGeom>
        </p:spPr>
      </p:pic>
    </p:spTree>
    <p:extLst>
      <p:ext uri="{BB962C8B-B14F-4D97-AF65-F5344CB8AC3E}">
        <p14:creationId xmlns:p14="http://schemas.microsoft.com/office/powerpoint/2010/main" val="46106040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Lst>
  <p:hf hdr="0"/>
  <p:txStyles>
    <p:titleStyle>
      <a:lvl1pPr algn="l" defTabSz="1828800" rtl="0" eaLnBrk="1" latinLnBrk="0" hangingPunct="1">
        <a:lnSpc>
          <a:spcPct val="90000"/>
        </a:lnSpc>
        <a:spcBef>
          <a:spcPct val="0"/>
        </a:spcBef>
        <a:buNone/>
        <a:defRPr sz="7200" b="0" kern="1200" baseline="0">
          <a:solidFill>
            <a:schemeClr val="tx2"/>
          </a:solidFill>
          <a:latin typeface="+mj-lt"/>
          <a:ea typeface="+mj-ea"/>
          <a:cs typeface="+mj-cs"/>
        </a:defRPr>
      </a:lvl1pPr>
    </p:titleStyle>
    <p:bodyStyle>
      <a:lvl1pPr marL="633600" indent="-633600" algn="l" defTabSz="1828800" rtl="0" eaLnBrk="1" latinLnBrk="0" hangingPunct="1">
        <a:lnSpc>
          <a:spcPct val="90000"/>
        </a:lnSpc>
        <a:spcBef>
          <a:spcPts val="2400"/>
        </a:spcBef>
        <a:buClr>
          <a:schemeClr val="tx2"/>
        </a:buClr>
        <a:buSzPct val="80000"/>
        <a:buFont typeface="Verdana" panose="020B0604030504040204" pitchFamily="34" charset="0"/>
        <a:buChar char="›"/>
        <a:defRPr sz="4800" kern="1200">
          <a:solidFill>
            <a:schemeClr val="tx1"/>
          </a:solidFill>
          <a:latin typeface="+mn-lt"/>
          <a:ea typeface="+mn-ea"/>
          <a:cs typeface="+mn-cs"/>
        </a:defRPr>
      </a:lvl1pPr>
      <a:lvl2pPr marL="1260000" indent="-633600" algn="l" defTabSz="1828800" rtl="0" eaLnBrk="1" latinLnBrk="0" hangingPunct="1">
        <a:lnSpc>
          <a:spcPct val="90000"/>
        </a:lnSpc>
        <a:spcBef>
          <a:spcPts val="2000"/>
        </a:spcBef>
        <a:buClr>
          <a:schemeClr val="tx2"/>
        </a:buClr>
        <a:buFont typeface="Verdana" panose="020B0604030504040204" pitchFamily="34" charset="0"/>
        <a:buChar char="–"/>
        <a:defRPr sz="4000" kern="1200">
          <a:solidFill>
            <a:schemeClr val="tx1"/>
          </a:solidFill>
          <a:latin typeface="+mn-lt"/>
          <a:ea typeface="+mn-ea"/>
          <a:cs typeface="+mn-cs"/>
        </a:defRPr>
      </a:lvl2pPr>
      <a:lvl3pPr marL="1893600" indent="-633600" algn="l" defTabSz="1828800" rtl="0" eaLnBrk="1" latinLnBrk="0" hangingPunct="1">
        <a:lnSpc>
          <a:spcPct val="90000"/>
        </a:lnSpc>
        <a:spcBef>
          <a:spcPts val="1600"/>
        </a:spcBef>
        <a:buClr>
          <a:schemeClr val="tx2"/>
        </a:buClr>
        <a:buFont typeface="Wingdings" panose="05000000000000000000" pitchFamily="2" charset="2"/>
        <a:buChar char="§"/>
        <a:defRPr sz="3600" kern="1200">
          <a:solidFill>
            <a:schemeClr val="tx1"/>
          </a:solidFill>
          <a:latin typeface="+mn-lt"/>
          <a:ea typeface="+mn-ea"/>
          <a:cs typeface="+mn-cs"/>
        </a:defRPr>
      </a:lvl3pPr>
      <a:lvl4pPr marL="2520000" indent="-633600" algn="l" defTabSz="1828800" rtl="0" eaLnBrk="1" latinLnBrk="0" hangingPunct="1">
        <a:lnSpc>
          <a:spcPct val="90000"/>
        </a:lnSpc>
        <a:spcBef>
          <a:spcPts val="1200"/>
        </a:spcBef>
        <a:buClr>
          <a:schemeClr val="tx2"/>
        </a:buClr>
        <a:buFont typeface="Arial" panose="020B0604020202020204" pitchFamily="34" charset="0"/>
        <a:buChar char="•"/>
        <a:defRPr sz="3600" kern="1200">
          <a:solidFill>
            <a:schemeClr val="tx1"/>
          </a:solidFill>
          <a:latin typeface="+mn-lt"/>
          <a:ea typeface="+mn-ea"/>
          <a:cs typeface="+mn-cs"/>
        </a:defRPr>
      </a:lvl4pPr>
      <a:lvl5pPr marL="3153600" indent="-633600" algn="l" defTabSz="1828800" rtl="0" eaLnBrk="1" latinLnBrk="0" hangingPunct="1">
        <a:lnSpc>
          <a:spcPct val="90000"/>
        </a:lnSpc>
        <a:spcBef>
          <a:spcPts val="1200"/>
        </a:spcBef>
        <a:buFont typeface="Verdana" panose="020B0604030504040204" pitchFamily="34" charset="0"/>
        <a:buChar char="–"/>
        <a:defRPr sz="3200" kern="1200">
          <a:solidFill>
            <a:schemeClr val="tx2"/>
          </a:solidFill>
          <a:latin typeface="+mn-lt"/>
          <a:ea typeface="+mn-ea"/>
          <a:cs typeface="+mn-cs"/>
        </a:defRPr>
      </a:lvl5pPr>
      <a:lvl6pPr marL="3780000" indent="-633600" algn="l" defTabSz="1828800" rtl="0" eaLnBrk="1" latinLnBrk="0" hangingPunct="1">
        <a:lnSpc>
          <a:spcPct val="90000"/>
        </a:lnSpc>
        <a:spcBef>
          <a:spcPts val="1200"/>
        </a:spcBef>
        <a:buFont typeface="Arial" panose="020B0604020202020204" pitchFamily="34" charset="0"/>
        <a:buChar char="•"/>
        <a:defRPr sz="2800" kern="1200">
          <a:solidFill>
            <a:schemeClr val="tx1">
              <a:lumMod val="50000"/>
              <a:lumOff val="50000"/>
            </a:schemeClr>
          </a:solidFill>
          <a:latin typeface="+mn-lt"/>
          <a:ea typeface="+mn-ea"/>
          <a:cs typeface="+mn-cs"/>
        </a:defRPr>
      </a:lvl6pPr>
      <a:lvl7pPr marL="144000" indent="-144000" algn="l" defTabSz="1828800" rtl="0" eaLnBrk="1" latinLnBrk="0" hangingPunct="1">
        <a:lnSpc>
          <a:spcPct val="90000"/>
        </a:lnSpc>
        <a:spcBef>
          <a:spcPts val="1200"/>
        </a:spcBef>
        <a:buSzPct val="25000"/>
        <a:buFont typeface="Verdana" panose="020B0604030504040204" pitchFamily="34" charset="0"/>
        <a:buChar char=" "/>
        <a:defRPr sz="2400" b="1" i="0" kern="1200">
          <a:solidFill>
            <a:schemeClr val="tx2"/>
          </a:solidFill>
          <a:latin typeface="+mn-lt"/>
          <a:ea typeface="+mn-ea"/>
          <a:cs typeface="+mn-cs"/>
        </a:defRPr>
      </a:lvl7pPr>
      <a:lvl8pPr marL="144000" indent="-144000" algn="l" defTabSz="1828800" rtl="0" eaLnBrk="1" latinLnBrk="0" hangingPunct="1">
        <a:lnSpc>
          <a:spcPct val="90000"/>
        </a:lnSpc>
        <a:spcBef>
          <a:spcPts val="1200"/>
        </a:spcBef>
        <a:buSzPct val="25000"/>
        <a:buFont typeface="Verdana" panose="020B0604030504040204" pitchFamily="34" charset="0"/>
        <a:buChar char=" "/>
        <a:defRPr sz="2400" i="0" kern="1200">
          <a:solidFill>
            <a:schemeClr val="tx1">
              <a:lumMod val="65000"/>
              <a:lumOff val="35000"/>
            </a:schemeClr>
          </a:solidFill>
          <a:latin typeface="+mn-lt"/>
          <a:ea typeface="+mn-ea"/>
          <a:cs typeface="+mn-cs"/>
        </a:defRPr>
      </a:lvl8pPr>
      <a:lvl9pPr marL="432000" indent="-288000" algn="l" defTabSz="1828800" rtl="0" eaLnBrk="1" latinLnBrk="0" hangingPunct="1">
        <a:lnSpc>
          <a:spcPct val="90000"/>
        </a:lnSpc>
        <a:spcBef>
          <a:spcPts val="1200"/>
        </a:spcBef>
        <a:buClr>
          <a:schemeClr val="tx2"/>
        </a:buClr>
        <a:buFont typeface="Verdana" panose="020B0604030504040204" pitchFamily="34" charset="0"/>
        <a:buChar char="–"/>
        <a:defRPr sz="2400" i="0" kern="1200">
          <a:solidFill>
            <a:schemeClr val="tx1">
              <a:lumMod val="65000"/>
              <a:lumOff val="35000"/>
            </a:schemeClr>
          </a:solidFill>
          <a:latin typeface="+mn-lt"/>
          <a:ea typeface="+mn-ea"/>
          <a:cs typeface="+mn-cs"/>
        </a:defRPr>
      </a:lvl9pPr>
    </p:bodyStyle>
    <p:otherStyle>
      <a:defPPr>
        <a:defRPr lang="nl-NL"/>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67.xml"/><Relationship Id="rId6" Type="http://schemas.openxmlformats.org/officeDocument/2006/relationships/image" Target="../media/image48.jpg"/><Relationship Id="rId5" Type="http://schemas.openxmlformats.org/officeDocument/2006/relationships/image" Target="../media/image47.jpeg"/><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67.xml"/><Relationship Id="rId6" Type="http://schemas.openxmlformats.org/officeDocument/2006/relationships/image" Target="../media/image48.jpg"/><Relationship Id="rId5" Type="http://schemas.openxmlformats.org/officeDocument/2006/relationships/image" Target="../media/image50.jpeg"/><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67.xml"/><Relationship Id="rId4" Type="http://schemas.openxmlformats.org/officeDocument/2006/relationships/image" Target="../media/image52.JP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6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67.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pic>
        <p:nvPicPr>
          <p:cNvPr id="373" name="logo-hollandse-luchten.png" descr="logo-hollandse-luchten.png"/>
          <p:cNvPicPr>
            <a:picLocks noChangeAspect="1"/>
          </p:cNvPicPr>
          <p:nvPr/>
        </p:nvPicPr>
        <p:blipFill>
          <a:blip r:embed="rId3"/>
          <a:stretch/>
        </p:blipFill>
        <p:spPr bwMode="auto">
          <a:xfrm>
            <a:off x="3797102" y="2004478"/>
            <a:ext cx="16789794" cy="6958854"/>
          </a:xfrm>
          <a:prstGeom prst="rect">
            <a:avLst/>
          </a:prstGeom>
          <a:ln w="12700">
            <a:miter lim="400000"/>
          </a:ln>
        </p:spPr>
      </p:pic>
      <p:sp>
        <p:nvSpPr>
          <p:cNvPr id="374" name="GLOBE Scholenbijeenkomst…"/>
          <p:cNvSpPr txBox="1"/>
          <p:nvPr/>
        </p:nvSpPr>
        <p:spPr bwMode="auto">
          <a:xfrm>
            <a:off x="6575376" y="8963332"/>
            <a:ext cx="10655368" cy="1025922"/>
          </a:xfrm>
          <a:prstGeom prst="rect">
            <a:avLst/>
          </a:prstGeom>
          <a:ln w="12700">
            <a:miter lim="400000"/>
          </a:ln>
        </p:spPr>
        <p:txBody>
          <a:bodyPr lIns="50800" tIns="50800" rIns="50800" bIns="50800" anchor="ctr">
            <a:spAutoFit/>
          </a:bodyPr>
          <a:lstStyle/>
          <a:p>
            <a:pPr>
              <a:defRPr/>
            </a:pPr>
            <a:r>
              <a:rPr lang="nl-NL" dirty="0"/>
              <a:t>Bijeenkomst Luchtkwaliteit &amp; Gezondheid</a:t>
            </a:r>
          </a:p>
          <a:p>
            <a:pPr>
              <a:defRPr/>
            </a:pPr>
            <a:r>
              <a:rPr lang="nl-NL" dirty="0"/>
              <a:t>Vrijdag 4 oktober 2024</a:t>
            </a:r>
            <a:endParaRPr dirty="0"/>
          </a:p>
        </p:txBody>
      </p:sp>
      <p:pic>
        <p:nvPicPr>
          <p:cNvPr id="375" name="Screenshot 2019-07-18 at 13.45.05.png" descr="Screenshot 2019-07-18 at 13.45.05.png"/>
          <p:cNvPicPr>
            <a:picLocks noChangeAspect="1"/>
          </p:cNvPicPr>
          <p:nvPr/>
        </p:nvPicPr>
        <p:blipFill>
          <a:blip r:embed="rId4"/>
          <a:srcRect l="1396" t="5945" r="77229" b="81767"/>
          <a:stretch/>
        </p:blipFill>
        <p:spPr bwMode="auto">
          <a:xfrm>
            <a:off x="15799336" y="10768595"/>
            <a:ext cx="8099387" cy="2004493"/>
          </a:xfrm>
          <a:prstGeom prst="rect">
            <a:avLst/>
          </a:prstGeom>
          <a:ln w="12700">
            <a:miter lim="400000"/>
          </a:ln>
        </p:spPr>
      </p:pic>
      <p:pic>
        <p:nvPicPr>
          <p:cNvPr id="929530013" name="Afbeelding 929530012"/>
          <p:cNvPicPr>
            <a:picLocks noChangeAspect="1"/>
          </p:cNvPicPr>
          <p:nvPr/>
        </p:nvPicPr>
        <p:blipFill>
          <a:blip r:embed="rId5"/>
          <a:stretch/>
        </p:blipFill>
        <p:spPr bwMode="auto">
          <a:xfrm>
            <a:off x="7775138" y="10887237"/>
            <a:ext cx="7817003" cy="1885851"/>
          </a:xfrm>
          <a:prstGeom prst="rect">
            <a:avLst/>
          </a:prstGeom>
        </p:spPr>
      </p:pic>
      <p:pic>
        <p:nvPicPr>
          <p:cNvPr id="3" name="Afbeelding 2">
            <a:extLst>
              <a:ext uri="{FF2B5EF4-FFF2-40B4-BE49-F238E27FC236}">
                <a16:creationId xmlns:a16="http://schemas.microsoft.com/office/drawing/2014/main" id="{64E00BEE-7091-92D9-C7FC-53E1F30DD9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663" y="10644547"/>
            <a:ext cx="6810475" cy="21339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892802" y="3765600"/>
            <a:ext cx="17224376" cy="4672800"/>
          </a:xfrm>
        </p:spPr>
        <p:txBody>
          <a:bodyPr/>
          <a:lstStyle/>
          <a:p>
            <a:r>
              <a:rPr lang="en-US" dirty="0" err="1"/>
              <a:t>Bijeenkomst</a:t>
            </a:r>
            <a:r>
              <a:rPr lang="en-US" dirty="0"/>
              <a:t> </a:t>
            </a:r>
            <a:r>
              <a:rPr lang="en-US" dirty="0" err="1"/>
              <a:t>Hollandse</a:t>
            </a:r>
            <a:r>
              <a:rPr lang="en-US" dirty="0"/>
              <a:t> </a:t>
            </a:r>
            <a:r>
              <a:rPr lang="en-US" dirty="0" err="1"/>
              <a:t>luchten</a:t>
            </a:r>
            <a:endParaRPr lang="nl-NL" dirty="0"/>
          </a:p>
        </p:txBody>
      </p:sp>
      <p:sp>
        <p:nvSpPr>
          <p:cNvPr id="3" name="Ondertitel 2"/>
          <p:cNvSpPr>
            <a:spLocks noGrp="1"/>
          </p:cNvSpPr>
          <p:nvPr>
            <p:ph type="subTitle" idx="1"/>
          </p:nvPr>
        </p:nvSpPr>
        <p:spPr>
          <a:xfrm>
            <a:off x="8858775" y="8431200"/>
            <a:ext cx="14258402" cy="2678400"/>
          </a:xfrm>
        </p:spPr>
        <p:txBody>
          <a:bodyPr/>
          <a:lstStyle/>
          <a:p>
            <a:r>
              <a:rPr lang="en-US" dirty="0" err="1"/>
              <a:t>Luchtkwalteit</a:t>
            </a:r>
            <a:r>
              <a:rPr lang="en-US" dirty="0"/>
              <a:t> en Gezondheid</a:t>
            </a:r>
          </a:p>
          <a:p>
            <a:endParaRPr lang="en-US" sz="3600" i="1" dirty="0"/>
          </a:p>
          <a:p>
            <a:r>
              <a:rPr lang="en-US" sz="3600" i="1" dirty="0"/>
              <a:t>Floor Borlée</a:t>
            </a:r>
            <a:endParaRPr lang="nl-NL" sz="3600" i="1" dirty="0"/>
          </a:p>
        </p:txBody>
      </p:sp>
    </p:spTree>
    <p:extLst>
      <p:ext uri="{BB962C8B-B14F-4D97-AF65-F5344CB8AC3E}">
        <p14:creationId xmlns:p14="http://schemas.microsoft.com/office/powerpoint/2010/main" val="953533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E622F4D-DF8D-46BD-07AC-E5C0F6DCF9D2}"/>
              </a:ext>
            </a:extLst>
          </p:cNvPr>
          <p:cNvSpPr>
            <a:spLocks noGrp="1"/>
          </p:cNvSpPr>
          <p:nvPr>
            <p:ph type="title"/>
          </p:nvPr>
        </p:nvSpPr>
        <p:spPr/>
        <p:txBody>
          <a:bodyPr/>
          <a:lstStyle/>
          <a:p>
            <a:r>
              <a:rPr lang="en-US" dirty="0"/>
              <a:t>Wat ga </a:t>
            </a:r>
            <a:r>
              <a:rPr lang="en-US" dirty="0" err="1"/>
              <a:t>ik</a:t>
            </a:r>
            <a:r>
              <a:rPr lang="en-US" dirty="0"/>
              <a:t> </a:t>
            </a:r>
            <a:r>
              <a:rPr lang="en-US" dirty="0" err="1"/>
              <a:t>vertellen</a:t>
            </a:r>
            <a:r>
              <a:rPr lang="en-US" dirty="0"/>
              <a:t>? </a:t>
            </a:r>
            <a:endParaRPr lang="nl-NL" dirty="0"/>
          </a:p>
        </p:txBody>
      </p:sp>
      <p:sp>
        <p:nvSpPr>
          <p:cNvPr id="4" name="Tijdelijke aanduiding voor datum 3">
            <a:extLst>
              <a:ext uri="{FF2B5EF4-FFF2-40B4-BE49-F238E27FC236}">
                <a16:creationId xmlns:a16="http://schemas.microsoft.com/office/drawing/2014/main" id="{05E45ABC-2D0B-BFC6-FC25-B4D764403EF3}"/>
              </a:ext>
            </a:extLst>
          </p:cNvPr>
          <p:cNvSpPr>
            <a:spLocks noGrp="1"/>
          </p:cNvSpPr>
          <p:nvPr>
            <p:ph type="dt" sz="half" idx="10"/>
          </p:nvPr>
        </p:nvSpPr>
        <p:spPr/>
        <p:txBody>
          <a:bodyPr/>
          <a:lstStyle/>
          <a:p>
            <a:pPr defTabSz="1828800" rtl="0"/>
            <a:endParaRPr lang="nl-NL" kern="1200" dirty="0">
              <a:solidFill>
                <a:srgbClr val="FFFFFF">
                  <a:lumMod val="65000"/>
                </a:srgbClr>
              </a:solidFill>
              <a:latin typeface="Verdana"/>
              <a:ea typeface="+mn-ea"/>
              <a:cs typeface="+mn-cs"/>
            </a:endParaRPr>
          </a:p>
        </p:txBody>
      </p:sp>
      <p:sp>
        <p:nvSpPr>
          <p:cNvPr id="5" name="Tijdelijke aanduiding voor voettekst 4">
            <a:extLst>
              <a:ext uri="{FF2B5EF4-FFF2-40B4-BE49-F238E27FC236}">
                <a16:creationId xmlns:a16="http://schemas.microsoft.com/office/drawing/2014/main" id="{018FAB40-C66F-5433-6FEC-E68C6F1B4215}"/>
              </a:ext>
            </a:extLst>
          </p:cNvPr>
          <p:cNvSpPr>
            <a:spLocks noGrp="1"/>
          </p:cNvSpPr>
          <p:nvPr>
            <p:ph type="ftr" sz="quarter" idx="11"/>
          </p:nvPr>
        </p:nvSpPr>
        <p:spPr/>
        <p:txBody>
          <a:bodyPr/>
          <a:lstStyle/>
          <a:p>
            <a:pPr defTabSz="1828800" rtl="0"/>
            <a:endParaRPr lang="nl-NL" kern="1200" dirty="0">
              <a:solidFill>
                <a:srgbClr val="FFFFFF">
                  <a:lumMod val="65000"/>
                </a:srgbClr>
              </a:solidFill>
              <a:latin typeface="Verdana"/>
              <a:ea typeface="+mn-ea"/>
              <a:cs typeface="+mn-cs"/>
            </a:endParaRPr>
          </a:p>
        </p:txBody>
      </p:sp>
      <p:sp>
        <p:nvSpPr>
          <p:cNvPr id="6" name="Tijdelijke aanduiding voor dianummer 5">
            <a:extLst>
              <a:ext uri="{FF2B5EF4-FFF2-40B4-BE49-F238E27FC236}">
                <a16:creationId xmlns:a16="http://schemas.microsoft.com/office/drawing/2014/main" id="{DB2456D9-158D-6246-03CB-DF0E00807086}"/>
              </a:ext>
            </a:extLst>
          </p:cNvPr>
          <p:cNvSpPr>
            <a:spLocks noGrp="1"/>
          </p:cNvSpPr>
          <p:nvPr>
            <p:ph type="sldNum" sz="quarter" idx="12"/>
          </p:nvPr>
        </p:nvSpPr>
        <p:spPr/>
        <p:txBody>
          <a:bodyPr/>
          <a:lstStyle/>
          <a:p>
            <a:pPr defTabSz="1828800" rtl="0"/>
            <a:fld id="{10A0A6AF-03C5-477E-939A-E28F7E7F05EA}" type="slidenum">
              <a:rPr lang="nl-NL" kern="1200">
                <a:solidFill>
                  <a:srgbClr val="FFFFFF">
                    <a:lumMod val="65000"/>
                  </a:srgbClr>
                </a:solidFill>
                <a:latin typeface="Verdana"/>
                <a:ea typeface="+mn-ea"/>
                <a:cs typeface="+mn-cs"/>
              </a:rPr>
              <a:pPr defTabSz="1828800" rtl="0"/>
              <a:t>11</a:t>
            </a:fld>
            <a:endParaRPr lang="nl-NL" kern="1200" dirty="0">
              <a:solidFill>
                <a:srgbClr val="FFFFFF">
                  <a:lumMod val="65000"/>
                </a:srgbClr>
              </a:solidFill>
              <a:latin typeface="Verdana"/>
              <a:ea typeface="+mn-ea"/>
              <a:cs typeface="+mn-cs"/>
            </a:endParaRPr>
          </a:p>
        </p:txBody>
      </p:sp>
      <p:sp>
        <p:nvSpPr>
          <p:cNvPr id="8" name="Tekstvak 7">
            <a:extLst>
              <a:ext uri="{FF2B5EF4-FFF2-40B4-BE49-F238E27FC236}">
                <a16:creationId xmlns:a16="http://schemas.microsoft.com/office/drawing/2014/main" id="{CC5A4409-CA77-6B0B-0DFE-C1EFE1F0CA9F}"/>
              </a:ext>
            </a:extLst>
          </p:cNvPr>
          <p:cNvSpPr txBox="1"/>
          <p:nvPr/>
        </p:nvSpPr>
        <p:spPr>
          <a:xfrm>
            <a:off x="1269999" y="4819564"/>
            <a:ext cx="20841854" cy="4401205"/>
          </a:xfrm>
          <a:prstGeom prst="rect">
            <a:avLst/>
          </a:prstGeom>
          <a:noFill/>
        </p:spPr>
        <p:txBody>
          <a:bodyPr wrap="square">
            <a:spAutoFit/>
          </a:bodyPr>
          <a:lstStyle/>
          <a:p>
            <a:pPr marL="571500" indent="-571500" algn="l" defTabSz="1828800" rtl="0">
              <a:buFont typeface="Arial" panose="020B0604020202020204" pitchFamily="34" charset="0"/>
              <a:buChar char="•"/>
            </a:pPr>
            <a:r>
              <a:rPr lang="en-US" sz="5600" kern="1200" dirty="0">
                <a:latin typeface="Verdana"/>
                <a:ea typeface="+mn-ea"/>
                <a:cs typeface="+mn-cs"/>
              </a:rPr>
              <a:t>Rol RIVM</a:t>
            </a:r>
          </a:p>
          <a:p>
            <a:pPr marL="571500" indent="-571500" algn="l" defTabSz="1828800" rtl="0">
              <a:buFont typeface="Arial" panose="020B0604020202020204" pitchFamily="34" charset="0"/>
              <a:buChar char="•"/>
            </a:pPr>
            <a:r>
              <a:rPr lang="en-US" sz="5600" kern="1200" dirty="0">
                <a:latin typeface="Verdana"/>
                <a:ea typeface="+mn-ea"/>
                <a:cs typeface="+mn-cs"/>
              </a:rPr>
              <a:t>Wat </a:t>
            </a:r>
            <a:r>
              <a:rPr lang="en-US" sz="5600" kern="1200" dirty="0" err="1">
                <a:latin typeface="Verdana"/>
                <a:ea typeface="+mn-ea"/>
                <a:cs typeface="+mn-cs"/>
              </a:rPr>
              <a:t>weten</a:t>
            </a:r>
            <a:r>
              <a:rPr lang="en-US" sz="5600" kern="1200" dirty="0">
                <a:latin typeface="Verdana"/>
                <a:ea typeface="+mn-ea"/>
                <a:cs typeface="+mn-cs"/>
              </a:rPr>
              <a:t> we over de </a:t>
            </a:r>
            <a:r>
              <a:rPr lang="en-US" sz="5600" kern="1200" dirty="0" err="1">
                <a:latin typeface="Verdana"/>
                <a:ea typeface="+mn-ea"/>
                <a:cs typeface="+mn-cs"/>
              </a:rPr>
              <a:t>effecten</a:t>
            </a:r>
            <a:r>
              <a:rPr lang="en-US" sz="5600" kern="1200" dirty="0">
                <a:latin typeface="Verdana"/>
                <a:ea typeface="+mn-ea"/>
                <a:cs typeface="+mn-cs"/>
              </a:rPr>
              <a:t> van </a:t>
            </a:r>
            <a:r>
              <a:rPr lang="en-US" sz="5600" kern="1200" dirty="0" err="1">
                <a:latin typeface="Verdana"/>
                <a:ea typeface="+mn-ea"/>
                <a:cs typeface="+mn-cs"/>
              </a:rPr>
              <a:t>luchtverontreiniging</a:t>
            </a:r>
            <a:r>
              <a:rPr lang="en-US" sz="5600" kern="1200" dirty="0">
                <a:latin typeface="Verdana"/>
                <a:ea typeface="+mn-ea"/>
                <a:cs typeface="+mn-cs"/>
              </a:rPr>
              <a:t> op </a:t>
            </a:r>
            <a:r>
              <a:rPr lang="en-US" sz="5600" kern="1200" dirty="0" err="1">
                <a:latin typeface="Verdana"/>
                <a:ea typeface="+mn-ea"/>
                <a:cs typeface="+mn-cs"/>
              </a:rPr>
              <a:t>gezondheid</a:t>
            </a:r>
            <a:endParaRPr lang="en-US" sz="5600" kern="1200" dirty="0">
              <a:latin typeface="Verdana"/>
              <a:ea typeface="+mn-ea"/>
              <a:cs typeface="+mn-cs"/>
            </a:endParaRPr>
          </a:p>
          <a:p>
            <a:pPr marL="571500" indent="-571500" algn="l" defTabSz="1828800" rtl="0">
              <a:buFont typeface="Arial" panose="020B0604020202020204" pitchFamily="34" charset="0"/>
              <a:buChar char="•"/>
            </a:pPr>
            <a:r>
              <a:rPr lang="en-US" sz="5600" kern="1200" dirty="0">
                <a:latin typeface="Verdana"/>
                <a:ea typeface="+mn-ea"/>
                <a:cs typeface="+mn-cs"/>
              </a:rPr>
              <a:t>Hoe </a:t>
            </a:r>
            <a:r>
              <a:rPr lang="en-US" sz="5600" kern="1200" dirty="0" err="1">
                <a:latin typeface="Verdana"/>
                <a:ea typeface="+mn-ea"/>
                <a:cs typeface="+mn-cs"/>
              </a:rPr>
              <a:t>doen</a:t>
            </a:r>
            <a:r>
              <a:rPr lang="en-US" sz="5600" kern="1200" dirty="0">
                <a:latin typeface="Verdana"/>
                <a:ea typeface="+mn-ea"/>
                <a:cs typeface="+mn-cs"/>
              </a:rPr>
              <a:t> we </a:t>
            </a:r>
            <a:r>
              <a:rPr lang="en-US" sz="5600" kern="1200" dirty="0" err="1">
                <a:latin typeface="Verdana"/>
                <a:ea typeface="+mn-ea"/>
                <a:cs typeface="+mn-cs"/>
              </a:rPr>
              <a:t>onderzoek</a:t>
            </a:r>
            <a:r>
              <a:rPr lang="en-US" sz="5600" kern="1200" dirty="0">
                <a:latin typeface="Verdana"/>
                <a:ea typeface="+mn-ea"/>
                <a:cs typeface="+mn-cs"/>
              </a:rPr>
              <a:t> </a:t>
            </a:r>
            <a:r>
              <a:rPr lang="en-US" sz="5600" kern="1200" dirty="0" err="1">
                <a:latin typeface="Verdana"/>
                <a:ea typeface="+mn-ea"/>
                <a:cs typeface="+mn-cs"/>
              </a:rPr>
              <a:t>naar</a:t>
            </a:r>
            <a:r>
              <a:rPr lang="en-US" sz="5600" kern="1200" dirty="0">
                <a:latin typeface="Verdana"/>
                <a:ea typeface="+mn-ea"/>
                <a:cs typeface="+mn-cs"/>
              </a:rPr>
              <a:t> </a:t>
            </a:r>
            <a:r>
              <a:rPr lang="en-US" sz="5600" kern="1200" dirty="0" err="1">
                <a:latin typeface="Verdana"/>
                <a:ea typeface="+mn-ea"/>
                <a:cs typeface="+mn-cs"/>
              </a:rPr>
              <a:t>gezondheidseffecten</a:t>
            </a:r>
            <a:r>
              <a:rPr lang="en-US" sz="5600" kern="1200" dirty="0">
                <a:latin typeface="Verdana"/>
                <a:ea typeface="+mn-ea"/>
                <a:cs typeface="+mn-cs"/>
              </a:rPr>
              <a:t> </a:t>
            </a:r>
            <a:r>
              <a:rPr lang="en-US" sz="5600" kern="1200" dirty="0" err="1">
                <a:latin typeface="Verdana"/>
                <a:ea typeface="+mn-ea"/>
                <a:cs typeface="+mn-cs"/>
              </a:rPr>
              <a:t>luchtkwaliteit</a:t>
            </a:r>
            <a:r>
              <a:rPr lang="en-US" sz="5600" kern="1200" dirty="0">
                <a:latin typeface="Verdana"/>
                <a:ea typeface="+mn-ea"/>
                <a:cs typeface="+mn-cs"/>
              </a:rPr>
              <a:t>?</a:t>
            </a:r>
          </a:p>
        </p:txBody>
      </p:sp>
    </p:spTree>
    <p:extLst>
      <p:ext uri="{BB962C8B-B14F-4D97-AF65-F5344CB8AC3E}">
        <p14:creationId xmlns:p14="http://schemas.microsoft.com/office/powerpoint/2010/main" val="1025939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297DA03-E2B0-3E3E-E622-B005E9ADAD54}"/>
              </a:ext>
            </a:extLst>
          </p:cNvPr>
          <p:cNvSpPr>
            <a:spLocks noGrp="1"/>
          </p:cNvSpPr>
          <p:nvPr>
            <p:ph type="title"/>
          </p:nvPr>
        </p:nvSpPr>
        <p:spPr>
          <a:xfrm>
            <a:off x="1268412" y="1256173"/>
            <a:ext cx="21847176" cy="1896094"/>
          </a:xfrm>
        </p:spPr>
        <p:txBody>
          <a:bodyPr/>
          <a:lstStyle/>
          <a:p>
            <a:r>
              <a:rPr lang="en-US" dirty="0"/>
              <a:t>Rol RIVM</a:t>
            </a:r>
            <a:endParaRPr lang="nl-NL" dirty="0"/>
          </a:p>
        </p:txBody>
      </p:sp>
      <p:sp>
        <p:nvSpPr>
          <p:cNvPr id="4" name="Tijdelijke aanduiding voor datum 3">
            <a:extLst>
              <a:ext uri="{FF2B5EF4-FFF2-40B4-BE49-F238E27FC236}">
                <a16:creationId xmlns:a16="http://schemas.microsoft.com/office/drawing/2014/main" id="{6D812A39-5E0A-2305-6DF5-9AB8E5AB2E02}"/>
              </a:ext>
            </a:extLst>
          </p:cNvPr>
          <p:cNvSpPr>
            <a:spLocks noGrp="1"/>
          </p:cNvSpPr>
          <p:nvPr>
            <p:ph type="dt" sz="half" idx="10"/>
          </p:nvPr>
        </p:nvSpPr>
        <p:spPr/>
        <p:txBody>
          <a:bodyPr/>
          <a:lstStyle/>
          <a:p>
            <a:pPr defTabSz="1828800" rtl="0"/>
            <a:endParaRPr lang="nl-NL" kern="1200" dirty="0">
              <a:solidFill>
                <a:srgbClr val="FFFFFF">
                  <a:lumMod val="65000"/>
                </a:srgbClr>
              </a:solidFill>
              <a:latin typeface="Verdana"/>
              <a:ea typeface="+mn-ea"/>
              <a:cs typeface="+mn-cs"/>
            </a:endParaRPr>
          </a:p>
        </p:txBody>
      </p:sp>
      <p:sp>
        <p:nvSpPr>
          <p:cNvPr id="5" name="Tijdelijke aanduiding voor voettekst 4">
            <a:extLst>
              <a:ext uri="{FF2B5EF4-FFF2-40B4-BE49-F238E27FC236}">
                <a16:creationId xmlns:a16="http://schemas.microsoft.com/office/drawing/2014/main" id="{95252DA5-AD17-592D-E092-A04FE94B73E8}"/>
              </a:ext>
            </a:extLst>
          </p:cNvPr>
          <p:cNvSpPr>
            <a:spLocks noGrp="1"/>
          </p:cNvSpPr>
          <p:nvPr>
            <p:ph type="ftr" sz="quarter" idx="11"/>
          </p:nvPr>
        </p:nvSpPr>
        <p:spPr/>
        <p:txBody>
          <a:bodyPr/>
          <a:lstStyle/>
          <a:p>
            <a:pPr defTabSz="1828800" rtl="0"/>
            <a:endParaRPr lang="nl-NL" kern="1200" dirty="0">
              <a:solidFill>
                <a:srgbClr val="FFFFFF">
                  <a:lumMod val="65000"/>
                </a:srgbClr>
              </a:solidFill>
              <a:latin typeface="Verdana"/>
              <a:ea typeface="+mn-ea"/>
              <a:cs typeface="+mn-cs"/>
            </a:endParaRPr>
          </a:p>
        </p:txBody>
      </p:sp>
      <p:sp>
        <p:nvSpPr>
          <p:cNvPr id="6" name="Tijdelijke aanduiding voor dianummer 5">
            <a:extLst>
              <a:ext uri="{FF2B5EF4-FFF2-40B4-BE49-F238E27FC236}">
                <a16:creationId xmlns:a16="http://schemas.microsoft.com/office/drawing/2014/main" id="{E4CA2527-3FE7-03FF-2EE1-FDCC8BD9DD82}"/>
              </a:ext>
            </a:extLst>
          </p:cNvPr>
          <p:cNvSpPr>
            <a:spLocks noGrp="1"/>
          </p:cNvSpPr>
          <p:nvPr>
            <p:ph type="sldNum" sz="quarter" idx="12"/>
          </p:nvPr>
        </p:nvSpPr>
        <p:spPr/>
        <p:txBody>
          <a:bodyPr/>
          <a:lstStyle/>
          <a:p>
            <a:pPr defTabSz="1828800" rtl="0"/>
            <a:fld id="{10A0A6AF-03C5-477E-939A-E28F7E7F05EA}" type="slidenum">
              <a:rPr lang="nl-NL" kern="1200">
                <a:solidFill>
                  <a:srgbClr val="FFFFFF">
                    <a:lumMod val="65000"/>
                  </a:srgbClr>
                </a:solidFill>
                <a:latin typeface="Verdana"/>
                <a:ea typeface="+mn-ea"/>
                <a:cs typeface="+mn-cs"/>
              </a:rPr>
              <a:pPr defTabSz="1828800" rtl="0"/>
              <a:t>12</a:t>
            </a:fld>
            <a:endParaRPr lang="nl-NL" kern="1200" dirty="0">
              <a:solidFill>
                <a:srgbClr val="FFFFFF">
                  <a:lumMod val="65000"/>
                </a:srgbClr>
              </a:solidFill>
              <a:latin typeface="Verdana"/>
              <a:ea typeface="+mn-ea"/>
              <a:cs typeface="+mn-cs"/>
            </a:endParaRPr>
          </a:p>
        </p:txBody>
      </p:sp>
      <p:sp>
        <p:nvSpPr>
          <p:cNvPr id="7" name="Tekstvak 6">
            <a:extLst>
              <a:ext uri="{FF2B5EF4-FFF2-40B4-BE49-F238E27FC236}">
                <a16:creationId xmlns:a16="http://schemas.microsoft.com/office/drawing/2014/main" id="{C6760263-BB79-98FA-4597-1BFD032EC653}"/>
              </a:ext>
            </a:extLst>
          </p:cNvPr>
          <p:cNvSpPr txBox="1"/>
          <p:nvPr/>
        </p:nvSpPr>
        <p:spPr>
          <a:xfrm>
            <a:off x="1454728" y="3362582"/>
            <a:ext cx="18181780" cy="1200329"/>
          </a:xfrm>
          <a:prstGeom prst="rect">
            <a:avLst/>
          </a:prstGeom>
          <a:solidFill>
            <a:schemeClr val="accent1">
              <a:lumMod val="20000"/>
              <a:lumOff val="80000"/>
            </a:schemeClr>
          </a:solidFill>
        </p:spPr>
        <p:txBody>
          <a:bodyPr wrap="square" rtlCol="0">
            <a:spAutoFit/>
          </a:bodyPr>
          <a:lstStyle/>
          <a:p>
            <a:pPr algn="l" defTabSz="1828800" rtl="0"/>
            <a:r>
              <a:rPr lang="en-US" sz="3600" b="1" kern="1200" dirty="0" err="1">
                <a:latin typeface="Verdana"/>
                <a:ea typeface="+mn-ea"/>
                <a:cs typeface="+mn-cs"/>
              </a:rPr>
              <a:t>Missie</a:t>
            </a:r>
            <a:br>
              <a:rPr lang="en-US" sz="3600" kern="1200" dirty="0">
                <a:latin typeface="Verdana"/>
                <a:ea typeface="+mn-ea"/>
                <a:cs typeface="+mn-cs"/>
              </a:rPr>
            </a:br>
            <a:r>
              <a:rPr lang="en-US" sz="3600" kern="1200" dirty="0">
                <a:latin typeface="Verdana"/>
                <a:ea typeface="+mn-ea"/>
                <a:cs typeface="+mn-cs"/>
              </a:rPr>
              <a:t>RIVM </a:t>
            </a:r>
            <a:r>
              <a:rPr lang="en-US" sz="3600" kern="1200" dirty="0" err="1">
                <a:latin typeface="Verdana"/>
                <a:ea typeface="+mn-ea"/>
                <a:cs typeface="+mn-cs"/>
              </a:rPr>
              <a:t>zet</a:t>
            </a:r>
            <a:r>
              <a:rPr lang="en-US" sz="3600" kern="1200" dirty="0">
                <a:latin typeface="Verdana"/>
                <a:ea typeface="+mn-ea"/>
                <a:cs typeface="+mn-cs"/>
              </a:rPr>
              <a:t> </a:t>
            </a:r>
            <a:r>
              <a:rPr lang="en-US" sz="3600" kern="1200" dirty="0" err="1">
                <a:latin typeface="Verdana"/>
                <a:ea typeface="+mn-ea"/>
                <a:cs typeface="+mn-cs"/>
              </a:rPr>
              <a:t>zich</a:t>
            </a:r>
            <a:r>
              <a:rPr lang="en-US" sz="3600" kern="1200" dirty="0">
                <a:latin typeface="Verdana"/>
                <a:ea typeface="+mn-ea"/>
                <a:cs typeface="+mn-cs"/>
              </a:rPr>
              <a:t> in </a:t>
            </a:r>
            <a:r>
              <a:rPr lang="en-US" sz="3600" kern="1200" dirty="0" err="1">
                <a:latin typeface="Verdana"/>
                <a:ea typeface="+mn-ea"/>
                <a:cs typeface="+mn-cs"/>
              </a:rPr>
              <a:t>voor</a:t>
            </a:r>
            <a:r>
              <a:rPr lang="en-US" sz="3600" kern="1200" dirty="0">
                <a:latin typeface="Verdana"/>
                <a:ea typeface="+mn-ea"/>
                <a:cs typeface="+mn-cs"/>
              </a:rPr>
              <a:t> </a:t>
            </a:r>
            <a:r>
              <a:rPr lang="en-US" sz="3600" kern="1200" dirty="0" err="1">
                <a:latin typeface="Verdana"/>
                <a:ea typeface="+mn-ea"/>
                <a:cs typeface="+mn-cs"/>
              </a:rPr>
              <a:t>een</a:t>
            </a:r>
            <a:r>
              <a:rPr lang="en-US" sz="3600" kern="1200" dirty="0">
                <a:latin typeface="Verdana"/>
                <a:ea typeface="+mn-ea"/>
                <a:cs typeface="+mn-cs"/>
              </a:rPr>
              <a:t> </a:t>
            </a:r>
            <a:r>
              <a:rPr lang="en-US" sz="3600" kern="1200" dirty="0" err="1">
                <a:latin typeface="Verdana"/>
                <a:ea typeface="+mn-ea"/>
                <a:cs typeface="+mn-cs"/>
              </a:rPr>
              <a:t>gezonde</a:t>
            </a:r>
            <a:r>
              <a:rPr lang="en-US" sz="3600" kern="1200" dirty="0">
                <a:latin typeface="Verdana"/>
                <a:ea typeface="+mn-ea"/>
                <a:cs typeface="+mn-cs"/>
              </a:rPr>
              <a:t> </a:t>
            </a:r>
            <a:r>
              <a:rPr lang="en-US" sz="3600" kern="1200" dirty="0" err="1">
                <a:latin typeface="Verdana"/>
                <a:ea typeface="+mn-ea"/>
                <a:cs typeface="+mn-cs"/>
              </a:rPr>
              <a:t>bevolking</a:t>
            </a:r>
            <a:r>
              <a:rPr lang="en-US" sz="3600" kern="1200" dirty="0">
                <a:latin typeface="Verdana"/>
                <a:ea typeface="+mn-ea"/>
                <a:cs typeface="+mn-cs"/>
              </a:rPr>
              <a:t> en </a:t>
            </a:r>
            <a:r>
              <a:rPr lang="en-US" sz="3600" kern="1200" dirty="0" err="1">
                <a:latin typeface="Verdana"/>
                <a:ea typeface="+mn-ea"/>
                <a:cs typeface="+mn-cs"/>
              </a:rPr>
              <a:t>een</a:t>
            </a:r>
            <a:r>
              <a:rPr lang="en-US" sz="3600" kern="1200" dirty="0">
                <a:latin typeface="Verdana"/>
                <a:ea typeface="+mn-ea"/>
                <a:cs typeface="+mn-cs"/>
              </a:rPr>
              <a:t> </a:t>
            </a:r>
            <a:r>
              <a:rPr lang="en-US" sz="3600" kern="1200" dirty="0" err="1">
                <a:latin typeface="Verdana"/>
                <a:ea typeface="+mn-ea"/>
                <a:cs typeface="+mn-cs"/>
              </a:rPr>
              <a:t>gezonde</a:t>
            </a:r>
            <a:r>
              <a:rPr lang="en-US" sz="3600" kern="1200" dirty="0">
                <a:latin typeface="Verdana"/>
                <a:ea typeface="+mn-ea"/>
                <a:cs typeface="+mn-cs"/>
              </a:rPr>
              <a:t> </a:t>
            </a:r>
            <a:r>
              <a:rPr lang="en-US" sz="3600" kern="1200" dirty="0" err="1">
                <a:latin typeface="Verdana"/>
                <a:ea typeface="+mn-ea"/>
                <a:cs typeface="+mn-cs"/>
              </a:rPr>
              <a:t>leefomgeving</a:t>
            </a:r>
            <a:endParaRPr lang="nl-NL" sz="3600" kern="1200" dirty="0">
              <a:latin typeface="Verdana"/>
              <a:ea typeface="+mn-ea"/>
              <a:cs typeface="+mn-cs"/>
            </a:endParaRPr>
          </a:p>
        </p:txBody>
      </p:sp>
      <p:sp>
        <p:nvSpPr>
          <p:cNvPr id="8" name="Tekstvak 7">
            <a:extLst>
              <a:ext uri="{FF2B5EF4-FFF2-40B4-BE49-F238E27FC236}">
                <a16:creationId xmlns:a16="http://schemas.microsoft.com/office/drawing/2014/main" id="{B982663E-89B0-A7D5-94C9-E381FB7D5D03}"/>
              </a:ext>
            </a:extLst>
          </p:cNvPr>
          <p:cNvSpPr txBox="1"/>
          <p:nvPr/>
        </p:nvSpPr>
        <p:spPr>
          <a:xfrm>
            <a:off x="1454728" y="4967472"/>
            <a:ext cx="18181780" cy="2308324"/>
          </a:xfrm>
          <a:prstGeom prst="rect">
            <a:avLst/>
          </a:prstGeom>
          <a:solidFill>
            <a:schemeClr val="accent1">
              <a:lumMod val="20000"/>
              <a:lumOff val="80000"/>
            </a:schemeClr>
          </a:solidFill>
        </p:spPr>
        <p:txBody>
          <a:bodyPr wrap="square" rtlCol="0">
            <a:spAutoFit/>
          </a:bodyPr>
          <a:lstStyle/>
          <a:p>
            <a:pPr algn="l" defTabSz="1828800" rtl="0"/>
            <a:r>
              <a:rPr lang="en-US" sz="3600" b="1" kern="1200" dirty="0">
                <a:latin typeface="Verdana"/>
                <a:ea typeface="+mn-ea"/>
                <a:cs typeface="+mn-cs"/>
              </a:rPr>
              <a:t>Hoe? </a:t>
            </a:r>
          </a:p>
          <a:p>
            <a:pPr algn="l" defTabSz="1828800" rtl="0"/>
            <a:r>
              <a:rPr lang="nl-NL" sz="3600" kern="1200" dirty="0">
                <a:latin typeface="Verdana"/>
                <a:ea typeface="+mn-ea"/>
                <a:cs typeface="+mn-cs"/>
              </a:rPr>
              <a:t>We doen onderzoek en geven advies aan de overheid over hoe we onze leefomgeving schoon, gezond en veilig houden. En delen kennis over slimme mogelijkheden voor een veilig en duurzaam milieu.</a:t>
            </a:r>
          </a:p>
        </p:txBody>
      </p:sp>
      <p:sp>
        <p:nvSpPr>
          <p:cNvPr id="10" name="Tekstvak 9">
            <a:extLst>
              <a:ext uri="{FF2B5EF4-FFF2-40B4-BE49-F238E27FC236}">
                <a16:creationId xmlns:a16="http://schemas.microsoft.com/office/drawing/2014/main" id="{27B31E15-12F3-C701-69B1-4A2B3F3D238A}"/>
              </a:ext>
            </a:extLst>
          </p:cNvPr>
          <p:cNvSpPr txBox="1"/>
          <p:nvPr/>
        </p:nvSpPr>
        <p:spPr>
          <a:xfrm>
            <a:off x="1454729" y="7843180"/>
            <a:ext cx="20527818" cy="4278094"/>
          </a:xfrm>
          <a:prstGeom prst="rect">
            <a:avLst/>
          </a:prstGeom>
          <a:noFill/>
        </p:spPr>
        <p:txBody>
          <a:bodyPr wrap="square">
            <a:spAutoFit/>
          </a:bodyPr>
          <a:lstStyle/>
          <a:p>
            <a:pPr algn="l" defTabSz="1828800" rtl="0"/>
            <a:r>
              <a:rPr lang="nl-NL" sz="3600" kern="1200" dirty="0">
                <a:latin typeface="Verdana"/>
                <a:ea typeface="+mn-ea"/>
                <a:cs typeface="+mn-cs"/>
              </a:rPr>
              <a:t>Wat doet het RIVM op gebied luchtkwaliteit en gezondheid?</a:t>
            </a:r>
          </a:p>
          <a:p>
            <a:pPr marL="571500" indent="-571500" algn="l" defTabSz="1828800" rtl="0">
              <a:buFont typeface="Arial" panose="020B0604020202020204" pitchFamily="34" charset="0"/>
              <a:buChar char="•"/>
            </a:pPr>
            <a:r>
              <a:rPr lang="nl-NL" sz="3600" kern="1200" dirty="0">
                <a:latin typeface="Verdana"/>
                <a:ea typeface="+mn-ea"/>
                <a:cs typeface="+mn-cs"/>
              </a:rPr>
              <a:t>Delen van kennis over luchtkwaliteit en gezondheid met overheden.</a:t>
            </a:r>
          </a:p>
          <a:p>
            <a:pPr marL="1485900" lvl="1" indent="-571500" algn="l" defTabSz="1828800" rtl="0">
              <a:buFont typeface="Arial" panose="020B0604020202020204" pitchFamily="34" charset="0"/>
              <a:buChar char="•"/>
            </a:pPr>
            <a:r>
              <a:rPr lang="nl-NL" sz="3200" kern="1200" dirty="0" err="1">
                <a:latin typeface="Verdana"/>
                <a:ea typeface="+mn-ea"/>
                <a:cs typeface="+mn-cs"/>
              </a:rPr>
              <a:t>Vb</a:t>
            </a:r>
            <a:r>
              <a:rPr lang="nl-NL" sz="3200" kern="1200" dirty="0">
                <a:latin typeface="Verdana"/>
                <a:ea typeface="+mn-ea"/>
                <a:cs typeface="+mn-cs"/>
              </a:rPr>
              <a:t> welke stoffen zitten in de lucht</a:t>
            </a:r>
          </a:p>
          <a:p>
            <a:pPr marL="1485900" lvl="1" indent="-571500" algn="l" defTabSz="1828800" rtl="0">
              <a:buFont typeface="Arial" panose="020B0604020202020204" pitchFamily="34" charset="0"/>
              <a:buChar char="•"/>
            </a:pPr>
            <a:r>
              <a:rPr lang="nl-NL" sz="3200" kern="1200" dirty="0">
                <a:latin typeface="Verdana"/>
                <a:ea typeface="+mn-ea"/>
                <a:cs typeface="+mn-cs"/>
              </a:rPr>
              <a:t>Waar komen deze stoffen vandaan</a:t>
            </a:r>
          </a:p>
          <a:p>
            <a:pPr marL="1485900" lvl="1" indent="-571500" algn="l" defTabSz="1828800" rtl="0">
              <a:buFont typeface="Arial" panose="020B0604020202020204" pitchFamily="34" charset="0"/>
              <a:buChar char="•"/>
            </a:pPr>
            <a:r>
              <a:rPr lang="nl-NL" sz="3200" kern="1200" dirty="0">
                <a:latin typeface="Verdana"/>
                <a:ea typeface="+mn-ea"/>
                <a:cs typeface="+mn-cs"/>
              </a:rPr>
              <a:t>Waar en hoeveel mensen ademen deze stoffen in en wat is het effect daarvan?</a:t>
            </a:r>
          </a:p>
          <a:p>
            <a:pPr marL="914400" lvl="1" indent="0" algn="l" defTabSz="1828800" rtl="0"/>
            <a:endParaRPr lang="nl-NL" sz="3200" kern="1200" dirty="0">
              <a:latin typeface="Verdana"/>
              <a:ea typeface="+mn-ea"/>
              <a:cs typeface="+mn-cs"/>
            </a:endParaRPr>
          </a:p>
          <a:p>
            <a:pPr algn="l" defTabSz="1828800" rtl="0"/>
            <a:r>
              <a:rPr lang="nl-NL" sz="3600" kern="1200" dirty="0">
                <a:latin typeface="Verdana"/>
                <a:ea typeface="+mn-ea"/>
                <a:cs typeface="+mn-cs"/>
              </a:rPr>
              <a:t>Overheden kunnen met deze kennis maatregelen nemen om de luchtkwaliteit te verbeteren en daarmee ook de gezondheid van mensen beschermen.</a:t>
            </a:r>
          </a:p>
        </p:txBody>
      </p:sp>
    </p:spTree>
    <p:extLst>
      <p:ext uri="{BB962C8B-B14F-4D97-AF65-F5344CB8AC3E}">
        <p14:creationId xmlns:p14="http://schemas.microsoft.com/office/powerpoint/2010/main" val="3184188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8AB3D787-04DD-5F1B-23EB-38C4066D4038}"/>
              </a:ext>
            </a:extLst>
          </p:cNvPr>
          <p:cNvPicPr>
            <a:picLocks noGrp="1" noChangeAspect="1"/>
          </p:cNvPicPr>
          <p:nvPr>
            <p:ph idx="1"/>
          </p:nvPr>
        </p:nvPicPr>
        <p:blipFill>
          <a:blip r:embed="rId3"/>
          <a:stretch>
            <a:fillRect/>
          </a:stretch>
        </p:blipFill>
        <p:spPr>
          <a:xfrm>
            <a:off x="11534774" y="5226452"/>
            <a:ext cx="5819712" cy="7864476"/>
          </a:xfrm>
          <a:prstGeom prst="rect">
            <a:avLst/>
          </a:prstGeom>
        </p:spPr>
      </p:pic>
      <p:sp>
        <p:nvSpPr>
          <p:cNvPr id="3" name="Titel 2">
            <a:extLst>
              <a:ext uri="{FF2B5EF4-FFF2-40B4-BE49-F238E27FC236}">
                <a16:creationId xmlns:a16="http://schemas.microsoft.com/office/drawing/2014/main" id="{FDAFEA93-B69B-50F7-086D-717BFF6EBC8B}"/>
              </a:ext>
            </a:extLst>
          </p:cNvPr>
          <p:cNvSpPr>
            <a:spLocks noGrp="1"/>
          </p:cNvSpPr>
          <p:nvPr>
            <p:ph type="title"/>
          </p:nvPr>
        </p:nvSpPr>
        <p:spPr/>
        <p:txBody>
          <a:bodyPr/>
          <a:lstStyle/>
          <a:p>
            <a:r>
              <a:rPr lang="en-US" dirty="0" err="1"/>
              <a:t>Effecten</a:t>
            </a:r>
            <a:r>
              <a:rPr lang="en-US" dirty="0"/>
              <a:t> van </a:t>
            </a:r>
            <a:r>
              <a:rPr lang="en-US" dirty="0" err="1"/>
              <a:t>luchtkwaliteit</a:t>
            </a:r>
            <a:r>
              <a:rPr lang="en-US" dirty="0"/>
              <a:t> op </a:t>
            </a:r>
            <a:r>
              <a:rPr lang="en-US" dirty="0" err="1"/>
              <a:t>gezondheid</a:t>
            </a:r>
            <a:endParaRPr lang="nl-NL" dirty="0"/>
          </a:p>
        </p:txBody>
      </p:sp>
      <p:sp>
        <p:nvSpPr>
          <p:cNvPr id="6" name="Tijdelijke aanduiding voor dianummer 5">
            <a:extLst>
              <a:ext uri="{FF2B5EF4-FFF2-40B4-BE49-F238E27FC236}">
                <a16:creationId xmlns:a16="http://schemas.microsoft.com/office/drawing/2014/main" id="{1B17E6A9-4127-5E9B-87B6-3670D5272915}"/>
              </a:ext>
            </a:extLst>
          </p:cNvPr>
          <p:cNvSpPr>
            <a:spLocks noGrp="1"/>
          </p:cNvSpPr>
          <p:nvPr>
            <p:ph type="sldNum" sz="quarter" idx="12"/>
          </p:nvPr>
        </p:nvSpPr>
        <p:spPr/>
        <p:txBody>
          <a:bodyPr/>
          <a:lstStyle/>
          <a:p>
            <a:pPr defTabSz="1828800" rtl="0"/>
            <a:fld id="{10A0A6AF-03C5-477E-939A-E28F7E7F05EA}" type="slidenum">
              <a:rPr lang="nl-NL" kern="1200">
                <a:solidFill>
                  <a:srgbClr val="FFFFFF">
                    <a:lumMod val="65000"/>
                  </a:srgbClr>
                </a:solidFill>
                <a:latin typeface="Verdana"/>
                <a:ea typeface="+mn-ea"/>
                <a:cs typeface="+mn-cs"/>
              </a:rPr>
              <a:pPr defTabSz="1828800" rtl="0"/>
              <a:t>13</a:t>
            </a:fld>
            <a:endParaRPr lang="nl-NL" kern="1200" dirty="0">
              <a:solidFill>
                <a:srgbClr val="FFFFFF">
                  <a:lumMod val="65000"/>
                </a:srgbClr>
              </a:solidFill>
              <a:latin typeface="Verdana"/>
              <a:ea typeface="+mn-ea"/>
              <a:cs typeface="+mn-cs"/>
            </a:endParaRPr>
          </a:p>
        </p:txBody>
      </p:sp>
      <p:pic>
        <p:nvPicPr>
          <p:cNvPr id="8" name="Afbeelding 7">
            <a:extLst>
              <a:ext uri="{FF2B5EF4-FFF2-40B4-BE49-F238E27FC236}">
                <a16:creationId xmlns:a16="http://schemas.microsoft.com/office/drawing/2014/main" id="{1E1084AA-DAF8-B505-E3AC-A11F1027C0BB}"/>
              </a:ext>
            </a:extLst>
          </p:cNvPr>
          <p:cNvPicPr>
            <a:picLocks noChangeAspect="1"/>
          </p:cNvPicPr>
          <p:nvPr/>
        </p:nvPicPr>
        <p:blipFill>
          <a:blip r:embed="rId4"/>
          <a:stretch>
            <a:fillRect/>
          </a:stretch>
        </p:blipFill>
        <p:spPr>
          <a:xfrm>
            <a:off x="16687392" y="5700065"/>
            <a:ext cx="8001408" cy="6742762"/>
          </a:xfrm>
          <a:prstGeom prst="rect">
            <a:avLst/>
          </a:prstGeom>
        </p:spPr>
      </p:pic>
      <p:sp>
        <p:nvSpPr>
          <p:cNvPr id="9" name="Tekstvak 8">
            <a:extLst>
              <a:ext uri="{FF2B5EF4-FFF2-40B4-BE49-F238E27FC236}">
                <a16:creationId xmlns:a16="http://schemas.microsoft.com/office/drawing/2014/main" id="{6B3B9AE0-F206-571C-7D2A-7D6CA98CF5D7}"/>
              </a:ext>
            </a:extLst>
          </p:cNvPr>
          <p:cNvSpPr txBox="1"/>
          <p:nvPr/>
        </p:nvSpPr>
        <p:spPr>
          <a:xfrm>
            <a:off x="1470721" y="4803252"/>
            <a:ext cx="16951094" cy="8586966"/>
          </a:xfrm>
          <a:prstGeom prst="rect">
            <a:avLst/>
          </a:prstGeom>
          <a:noFill/>
        </p:spPr>
        <p:txBody>
          <a:bodyPr wrap="square" rtlCol="0">
            <a:spAutoFit/>
          </a:bodyPr>
          <a:lstStyle/>
          <a:p>
            <a:pPr algn="l" defTabSz="1828800" rtl="0"/>
            <a:r>
              <a:rPr lang="en-US" sz="4000" b="1" kern="1200" dirty="0">
                <a:latin typeface="Verdana"/>
                <a:ea typeface="+mn-ea"/>
                <a:cs typeface="+mn-cs"/>
              </a:rPr>
              <a:t>Effect van </a:t>
            </a:r>
            <a:r>
              <a:rPr lang="en-US" sz="4000" b="1" kern="1200" dirty="0" err="1">
                <a:latin typeface="Verdana"/>
                <a:ea typeface="+mn-ea"/>
                <a:cs typeface="+mn-cs"/>
              </a:rPr>
              <a:t>fijnstof</a:t>
            </a:r>
            <a:endParaRPr lang="en-US" sz="4000" b="1" kern="1200" dirty="0">
              <a:latin typeface="Verdana"/>
              <a:ea typeface="+mn-ea"/>
              <a:cs typeface="+mn-cs"/>
            </a:endParaRPr>
          </a:p>
          <a:p>
            <a:pPr algn="l" defTabSz="1828800" rtl="0"/>
            <a:endParaRPr lang="en-US" sz="3600" kern="1200" dirty="0">
              <a:latin typeface="Verdana"/>
              <a:ea typeface="+mn-ea"/>
              <a:cs typeface="+mn-cs"/>
            </a:endParaRPr>
          </a:p>
          <a:p>
            <a:pPr algn="l" defTabSz="1828800" rtl="0"/>
            <a:r>
              <a:rPr lang="en-US" sz="4000" kern="1200" dirty="0" err="1">
                <a:latin typeface="Verdana"/>
                <a:ea typeface="+mn-ea"/>
                <a:cs typeface="+mn-cs"/>
              </a:rPr>
              <a:t>Effecten</a:t>
            </a:r>
            <a:r>
              <a:rPr lang="en-US" sz="4000" kern="1200" dirty="0">
                <a:latin typeface="Verdana"/>
                <a:ea typeface="+mn-ea"/>
                <a:cs typeface="+mn-cs"/>
              </a:rPr>
              <a:t> </a:t>
            </a:r>
            <a:r>
              <a:rPr lang="en-US" sz="4000" kern="1200" dirty="0" err="1">
                <a:latin typeface="Verdana"/>
                <a:ea typeface="+mn-ea"/>
                <a:cs typeface="+mn-cs"/>
              </a:rPr>
              <a:t>langdurige</a:t>
            </a:r>
            <a:r>
              <a:rPr lang="en-US" sz="4000" kern="1200" dirty="0">
                <a:latin typeface="Verdana"/>
                <a:ea typeface="+mn-ea"/>
                <a:cs typeface="+mn-cs"/>
              </a:rPr>
              <a:t> </a:t>
            </a:r>
            <a:r>
              <a:rPr lang="en-US" sz="4000" kern="1200" dirty="0" err="1">
                <a:latin typeface="Verdana"/>
                <a:ea typeface="+mn-ea"/>
                <a:cs typeface="+mn-cs"/>
              </a:rPr>
              <a:t>blootstelling</a:t>
            </a:r>
            <a:r>
              <a:rPr lang="en-US" sz="4000" kern="1200" dirty="0">
                <a:latin typeface="Verdana"/>
                <a:ea typeface="+mn-ea"/>
                <a:cs typeface="+mn-cs"/>
              </a:rPr>
              <a:t>(Jaren)</a:t>
            </a:r>
          </a:p>
          <a:p>
            <a:pPr marL="571500" indent="-571500" algn="l" defTabSz="1828800" rtl="0">
              <a:buFontTx/>
              <a:buChar char="-"/>
            </a:pPr>
            <a:r>
              <a:rPr lang="en-US" sz="3600" kern="1200" dirty="0" err="1">
                <a:latin typeface="Verdana"/>
                <a:ea typeface="+mn-ea"/>
                <a:cs typeface="+mn-cs"/>
              </a:rPr>
              <a:t>Vroegtijdige</a:t>
            </a:r>
            <a:r>
              <a:rPr lang="en-US" sz="3600" kern="1200" dirty="0">
                <a:latin typeface="Verdana"/>
                <a:ea typeface="+mn-ea"/>
                <a:cs typeface="+mn-cs"/>
              </a:rPr>
              <a:t> </a:t>
            </a:r>
            <a:r>
              <a:rPr lang="en-US" sz="3600" kern="1200" dirty="0" err="1">
                <a:latin typeface="Verdana"/>
                <a:ea typeface="+mn-ea"/>
                <a:cs typeface="+mn-cs"/>
              </a:rPr>
              <a:t>sterfte</a:t>
            </a:r>
            <a:r>
              <a:rPr lang="en-US" sz="3600" kern="1200" dirty="0">
                <a:latin typeface="Verdana"/>
                <a:ea typeface="+mn-ea"/>
                <a:cs typeface="+mn-cs"/>
              </a:rPr>
              <a:t> </a:t>
            </a:r>
          </a:p>
          <a:p>
            <a:pPr marL="571500" indent="-571500" algn="l" defTabSz="1828800" rtl="0">
              <a:buFontTx/>
              <a:buChar char="-"/>
            </a:pPr>
            <a:r>
              <a:rPr lang="en-US" sz="3600" kern="1200" dirty="0">
                <a:latin typeface="Verdana"/>
                <a:ea typeface="+mn-ea"/>
                <a:cs typeface="+mn-cs"/>
              </a:rPr>
              <a:t>Hart en </a:t>
            </a:r>
            <a:r>
              <a:rPr lang="en-US" sz="3600" kern="1200" dirty="0" err="1">
                <a:latin typeface="Verdana"/>
                <a:ea typeface="+mn-ea"/>
                <a:cs typeface="+mn-cs"/>
              </a:rPr>
              <a:t>vaatziekten</a:t>
            </a:r>
            <a:endParaRPr lang="en-US" sz="3600" kern="1200" dirty="0">
              <a:latin typeface="Verdana"/>
              <a:ea typeface="+mn-ea"/>
              <a:cs typeface="+mn-cs"/>
            </a:endParaRPr>
          </a:p>
          <a:p>
            <a:pPr marL="571500" indent="-571500" algn="l" defTabSz="1828800" rtl="0">
              <a:buFontTx/>
              <a:buChar char="-"/>
            </a:pPr>
            <a:r>
              <a:rPr lang="en-US" sz="3600" kern="1200" dirty="0">
                <a:latin typeface="Verdana"/>
                <a:ea typeface="+mn-ea"/>
                <a:cs typeface="+mn-cs"/>
              </a:rPr>
              <a:t>COPD</a:t>
            </a:r>
          </a:p>
          <a:p>
            <a:pPr marL="571500" indent="-571500" algn="l" defTabSz="1828800" rtl="0">
              <a:buFontTx/>
              <a:buChar char="-"/>
            </a:pPr>
            <a:r>
              <a:rPr lang="en-US" sz="3600" kern="1200" dirty="0" err="1">
                <a:latin typeface="Verdana"/>
                <a:ea typeface="+mn-ea"/>
                <a:cs typeface="+mn-cs"/>
              </a:rPr>
              <a:t>Astma</a:t>
            </a:r>
            <a:endParaRPr lang="en-US" sz="3600" kern="1200" dirty="0">
              <a:latin typeface="Verdana"/>
              <a:ea typeface="+mn-ea"/>
              <a:cs typeface="+mn-cs"/>
            </a:endParaRPr>
          </a:p>
          <a:p>
            <a:pPr marL="571500" indent="-571500" algn="l" defTabSz="1828800" rtl="0">
              <a:buFontTx/>
              <a:buChar char="-"/>
            </a:pPr>
            <a:r>
              <a:rPr lang="en-US" sz="3600" kern="1200" dirty="0" err="1">
                <a:latin typeface="Verdana"/>
                <a:ea typeface="+mn-ea"/>
                <a:cs typeface="+mn-cs"/>
              </a:rPr>
              <a:t>Longkanker</a:t>
            </a:r>
            <a:endParaRPr lang="en-US" sz="3600" kern="1200" dirty="0">
              <a:latin typeface="Verdana"/>
              <a:ea typeface="+mn-ea"/>
              <a:cs typeface="+mn-cs"/>
            </a:endParaRPr>
          </a:p>
          <a:p>
            <a:pPr algn="l" defTabSz="1828800" rtl="0"/>
            <a:endParaRPr lang="en-US" sz="3600" kern="1200" dirty="0">
              <a:latin typeface="Verdana"/>
              <a:ea typeface="+mn-ea"/>
              <a:cs typeface="+mn-cs"/>
            </a:endParaRPr>
          </a:p>
          <a:p>
            <a:pPr algn="l" defTabSz="1828800" rtl="0"/>
            <a:r>
              <a:rPr lang="en-US" sz="4000" kern="1200" dirty="0" err="1">
                <a:latin typeface="Verdana"/>
                <a:ea typeface="+mn-ea"/>
                <a:cs typeface="+mn-cs"/>
              </a:rPr>
              <a:t>Effecten</a:t>
            </a:r>
            <a:r>
              <a:rPr lang="en-US" sz="4000" kern="1200" dirty="0">
                <a:latin typeface="Verdana"/>
                <a:ea typeface="+mn-ea"/>
                <a:cs typeface="+mn-cs"/>
              </a:rPr>
              <a:t> </a:t>
            </a:r>
            <a:r>
              <a:rPr lang="en-US" sz="4000" kern="1200" dirty="0" err="1">
                <a:latin typeface="Verdana"/>
                <a:ea typeface="+mn-ea"/>
                <a:cs typeface="+mn-cs"/>
              </a:rPr>
              <a:t>kortdurende</a:t>
            </a:r>
            <a:r>
              <a:rPr lang="en-US" sz="4000" kern="1200" dirty="0">
                <a:latin typeface="Verdana"/>
                <a:ea typeface="+mn-ea"/>
                <a:cs typeface="+mn-cs"/>
              </a:rPr>
              <a:t> </a:t>
            </a:r>
            <a:r>
              <a:rPr lang="en-US" sz="4000" kern="1200" dirty="0" err="1">
                <a:latin typeface="Verdana"/>
                <a:ea typeface="+mn-ea"/>
                <a:cs typeface="+mn-cs"/>
              </a:rPr>
              <a:t>blootstelling</a:t>
            </a:r>
            <a:r>
              <a:rPr lang="en-US" sz="4000" kern="1200" dirty="0">
                <a:latin typeface="Verdana"/>
                <a:ea typeface="+mn-ea"/>
                <a:cs typeface="+mn-cs"/>
              </a:rPr>
              <a:t> (</a:t>
            </a:r>
            <a:r>
              <a:rPr lang="en-US" sz="4000" kern="1200" dirty="0" err="1">
                <a:latin typeface="Verdana"/>
                <a:ea typeface="+mn-ea"/>
                <a:cs typeface="+mn-cs"/>
              </a:rPr>
              <a:t>paar</a:t>
            </a:r>
            <a:r>
              <a:rPr lang="en-US" sz="4000" kern="1200" dirty="0">
                <a:latin typeface="Verdana"/>
                <a:ea typeface="+mn-ea"/>
                <a:cs typeface="+mn-cs"/>
              </a:rPr>
              <a:t> </a:t>
            </a:r>
            <a:r>
              <a:rPr lang="en-US" sz="4000" kern="1200" dirty="0" err="1">
                <a:latin typeface="Verdana"/>
                <a:ea typeface="+mn-ea"/>
                <a:cs typeface="+mn-cs"/>
              </a:rPr>
              <a:t>uur</a:t>
            </a:r>
            <a:r>
              <a:rPr lang="en-US" sz="4000" kern="1200" dirty="0">
                <a:latin typeface="Verdana"/>
                <a:ea typeface="+mn-ea"/>
                <a:cs typeface="+mn-cs"/>
              </a:rPr>
              <a:t> – </a:t>
            </a:r>
            <a:r>
              <a:rPr lang="en-US" sz="4000" kern="1200" dirty="0" err="1">
                <a:latin typeface="Verdana"/>
                <a:ea typeface="+mn-ea"/>
                <a:cs typeface="+mn-cs"/>
              </a:rPr>
              <a:t>dagen</a:t>
            </a:r>
            <a:r>
              <a:rPr lang="en-US" sz="4000" kern="1200" dirty="0">
                <a:latin typeface="Verdana"/>
                <a:ea typeface="+mn-ea"/>
                <a:cs typeface="+mn-cs"/>
              </a:rPr>
              <a:t>)</a:t>
            </a:r>
          </a:p>
          <a:p>
            <a:pPr marL="571500" indent="-571500" algn="l" defTabSz="1828800" rtl="0">
              <a:buFontTx/>
              <a:buChar char="-"/>
            </a:pPr>
            <a:r>
              <a:rPr lang="en-US" sz="3600" kern="1200" dirty="0" err="1">
                <a:latin typeface="Verdana"/>
                <a:ea typeface="+mn-ea"/>
                <a:cs typeface="+mn-cs"/>
              </a:rPr>
              <a:t>Dagelijkse</a:t>
            </a:r>
            <a:r>
              <a:rPr lang="en-US" sz="3600" kern="1200" dirty="0">
                <a:latin typeface="Verdana"/>
                <a:ea typeface="+mn-ea"/>
                <a:cs typeface="+mn-cs"/>
              </a:rPr>
              <a:t> </a:t>
            </a:r>
            <a:r>
              <a:rPr lang="en-US" sz="3600" kern="1200" dirty="0" err="1">
                <a:latin typeface="Verdana"/>
                <a:ea typeface="+mn-ea"/>
                <a:cs typeface="+mn-cs"/>
              </a:rPr>
              <a:t>variatie</a:t>
            </a:r>
            <a:r>
              <a:rPr lang="en-US" sz="3600" kern="1200" dirty="0">
                <a:latin typeface="Verdana"/>
                <a:ea typeface="+mn-ea"/>
                <a:cs typeface="+mn-cs"/>
              </a:rPr>
              <a:t> </a:t>
            </a:r>
            <a:r>
              <a:rPr lang="en-US" sz="3600" kern="1200" dirty="0" err="1">
                <a:latin typeface="Verdana"/>
                <a:ea typeface="+mn-ea"/>
                <a:cs typeface="+mn-cs"/>
              </a:rPr>
              <a:t>gezondheidsklachten</a:t>
            </a:r>
            <a:endParaRPr lang="en-US" sz="3600" kern="1200" dirty="0">
              <a:latin typeface="Verdana"/>
              <a:ea typeface="+mn-ea"/>
              <a:cs typeface="+mn-cs"/>
            </a:endParaRPr>
          </a:p>
          <a:p>
            <a:pPr marL="571500" indent="-571500" algn="l" defTabSz="1828800" rtl="0">
              <a:buFontTx/>
              <a:buChar char="-"/>
            </a:pPr>
            <a:r>
              <a:rPr lang="en-US" sz="3600" kern="1200" dirty="0" err="1">
                <a:latin typeface="Verdana"/>
                <a:ea typeface="+mn-ea"/>
                <a:cs typeface="+mn-cs"/>
              </a:rPr>
              <a:t>Medicijngebruik</a:t>
            </a:r>
            <a:endParaRPr lang="en-US" sz="3600" kern="1200" dirty="0">
              <a:latin typeface="Verdana"/>
              <a:ea typeface="+mn-ea"/>
              <a:cs typeface="+mn-cs"/>
            </a:endParaRPr>
          </a:p>
          <a:p>
            <a:pPr marL="571500" indent="-571500" algn="l" defTabSz="1828800" rtl="0">
              <a:buFontTx/>
              <a:buChar char="-"/>
            </a:pPr>
            <a:r>
              <a:rPr lang="en-US" sz="3600" kern="1200" dirty="0" err="1">
                <a:latin typeface="Verdana"/>
                <a:ea typeface="+mn-ea"/>
                <a:cs typeface="+mn-cs"/>
              </a:rPr>
              <a:t>Ziekenhuiopnames</a:t>
            </a:r>
            <a:endParaRPr lang="en-US" sz="3600" kern="1200" dirty="0">
              <a:latin typeface="Verdana"/>
              <a:ea typeface="+mn-ea"/>
              <a:cs typeface="+mn-cs"/>
            </a:endParaRPr>
          </a:p>
          <a:p>
            <a:pPr marL="571500" indent="-571500" algn="l" defTabSz="1828800" rtl="0">
              <a:buFontTx/>
              <a:buChar char="-"/>
            </a:pPr>
            <a:r>
              <a:rPr lang="en-US" sz="3600" kern="1200" dirty="0" err="1">
                <a:latin typeface="Verdana"/>
                <a:ea typeface="+mn-ea"/>
                <a:cs typeface="+mn-cs"/>
              </a:rPr>
              <a:t>Cardiovasculaire</a:t>
            </a:r>
            <a:r>
              <a:rPr lang="en-US" sz="3600" kern="1200" dirty="0">
                <a:latin typeface="Verdana"/>
                <a:ea typeface="+mn-ea"/>
                <a:cs typeface="+mn-cs"/>
              </a:rPr>
              <a:t> en </a:t>
            </a:r>
            <a:r>
              <a:rPr lang="en-US" sz="3600" kern="1200" dirty="0" err="1">
                <a:latin typeface="Verdana"/>
                <a:ea typeface="+mn-ea"/>
                <a:cs typeface="+mn-cs"/>
              </a:rPr>
              <a:t>respiratoire</a:t>
            </a:r>
            <a:r>
              <a:rPr lang="en-US" sz="3600" kern="1200" dirty="0">
                <a:latin typeface="Verdana"/>
                <a:ea typeface="+mn-ea"/>
                <a:cs typeface="+mn-cs"/>
              </a:rPr>
              <a:t> </a:t>
            </a:r>
            <a:r>
              <a:rPr lang="en-US" sz="3600" kern="1200" dirty="0" err="1">
                <a:latin typeface="Verdana"/>
                <a:ea typeface="+mn-ea"/>
                <a:cs typeface="+mn-cs"/>
              </a:rPr>
              <a:t>sterfte</a:t>
            </a:r>
            <a:endParaRPr lang="en-US" sz="3600" kern="1200" dirty="0">
              <a:latin typeface="Verdana"/>
              <a:ea typeface="+mn-ea"/>
              <a:cs typeface="+mn-cs"/>
            </a:endParaRPr>
          </a:p>
          <a:p>
            <a:pPr algn="l" defTabSz="1828800" rtl="0"/>
            <a:endParaRPr lang="nl-NL" sz="3600" kern="1200" dirty="0">
              <a:latin typeface="Verdana"/>
              <a:ea typeface="+mn-ea"/>
              <a:cs typeface="+mn-cs"/>
            </a:endParaRPr>
          </a:p>
        </p:txBody>
      </p:sp>
    </p:spTree>
    <p:extLst>
      <p:ext uri="{BB962C8B-B14F-4D97-AF65-F5344CB8AC3E}">
        <p14:creationId xmlns:p14="http://schemas.microsoft.com/office/powerpoint/2010/main" val="3346294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DAFEA93-B69B-50F7-086D-717BFF6EBC8B}"/>
              </a:ext>
            </a:extLst>
          </p:cNvPr>
          <p:cNvSpPr>
            <a:spLocks noGrp="1"/>
          </p:cNvSpPr>
          <p:nvPr>
            <p:ph type="title"/>
          </p:nvPr>
        </p:nvSpPr>
        <p:spPr>
          <a:xfrm>
            <a:off x="1268412" y="1156979"/>
            <a:ext cx="21847176" cy="1896094"/>
          </a:xfrm>
        </p:spPr>
        <p:txBody>
          <a:bodyPr/>
          <a:lstStyle/>
          <a:p>
            <a:r>
              <a:rPr lang="en-US" dirty="0" err="1"/>
              <a:t>Effecten</a:t>
            </a:r>
            <a:r>
              <a:rPr lang="en-US" dirty="0"/>
              <a:t> van </a:t>
            </a:r>
            <a:r>
              <a:rPr lang="en-US" dirty="0" err="1"/>
              <a:t>luchtkwaliteit</a:t>
            </a:r>
            <a:r>
              <a:rPr lang="en-US" dirty="0"/>
              <a:t> op </a:t>
            </a:r>
            <a:r>
              <a:rPr lang="en-US" dirty="0" err="1"/>
              <a:t>gezondheid</a:t>
            </a:r>
            <a:endParaRPr lang="nl-NL" dirty="0"/>
          </a:p>
        </p:txBody>
      </p:sp>
      <p:sp>
        <p:nvSpPr>
          <p:cNvPr id="6" name="Tijdelijke aanduiding voor dianummer 5">
            <a:extLst>
              <a:ext uri="{FF2B5EF4-FFF2-40B4-BE49-F238E27FC236}">
                <a16:creationId xmlns:a16="http://schemas.microsoft.com/office/drawing/2014/main" id="{1B17E6A9-4127-5E9B-87B6-3670D5272915}"/>
              </a:ext>
            </a:extLst>
          </p:cNvPr>
          <p:cNvSpPr>
            <a:spLocks noGrp="1"/>
          </p:cNvSpPr>
          <p:nvPr>
            <p:ph type="sldNum" sz="quarter" idx="12"/>
          </p:nvPr>
        </p:nvSpPr>
        <p:spPr/>
        <p:txBody>
          <a:bodyPr/>
          <a:lstStyle/>
          <a:p>
            <a:pPr defTabSz="1828800" rtl="0"/>
            <a:fld id="{10A0A6AF-03C5-477E-939A-E28F7E7F05EA}" type="slidenum">
              <a:rPr lang="nl-NL" kern="1200">
                <a:solidFill>
                  <a:srgbClr val="FFFFFF">
                    <a:lumMod val="65000"/>
                  </a:srgbClr>
                </a:solidFill>
                <a:latin typeface="Verdana"/>
                <a:ea typeface="+mn-ea"/>
                <a:cs typeface="+mn-cs"/>
              </a:rPr>
              <a:pPr defTabSz="1828800" rtl="0"/>
              <a:t>14</a:t>
            </a:fld>
            <a:endParaRPr lang="nl-NL" kern="1200" dirty="0">
              <a:solidFill>
                <a:srgbClr val="FFFFFF">
                  <a:lumMod val="65000"/>
                </a:srgbClr>
              </a:solidFill>
              <a:latin typeface="Verdana"/>
              <a:ea typeface="+mn-ea"/>
              <a:cs typeface="+mn-cs"/>
            </a:endParaRPr>
          </a:p>
        </p:txBody>
      </p:sp>
      <p:sp>
        <p:nvSpPr>
          <p:cNvPr id="9" name="Tekstvak 8">
            <a:extLst>
              <a:ext uri="{FF2B5EF4-FFF2-40B4-BE49-F238E27FC236}">
                <a16:creationId xmlns:a16="http://schemas.microsoft.com/office/drawing/2014/main" id="{6B3B9AE0-F206-571C-7D2A-7D6CA98CF5D7}"/>
              </a:ext>
            </a:extLst>
          </p:cNvPr>
          <p:cNvSpPr txBox="1"/>
          <p:nvPr/>
        </p:nvSpPr>
        <p:spPr>
          <a:xfrm>
            <a:off x="1268413" y="3787318"/>
            <a:ext cx="22382002" cy="9264075"/>
          </a:xfrm>
          <a:prstGeom prst="rect">
            <a:avLst/>
          </a:prstGeom>
          <a:noFill/>
        </p:spPr>
        <p:txBody>
          <a:bodyPr wrap="square" rtlCol="0">
            <a:spAutoFit/>
          </a:bodyPr>
          <a:lstStyle/>
          <a:p>
            <a:pPr algn="l" defTabSz="1828800" rtl="0"/>
            <a:r>
              <a:rPr lang="en-US" sz="4000" b="1" kern="1200" dirty="0">
                <a:latin typeface="Verdana"/>
                <a:ea typeface="+mn-ea"/>
                <a:cs typeface="+mn-cs"/>
              </a:rPr>
              <a:t>Effect van </a:t>
            </a:r>
            <a:r>
              <a:rPr lang="en-US" sz="4000" b="1" kern="1200" dirty="0" err="1">
                <a:latin typeface="Verdana"/>
                <a:ea typeface="+mn-ea"/>
                <a:cs typeface="+mn-cs"/>
              </a:rPr>
              <a:t>stikstofdioxide</a:t>
            </a:r>
            <a:r>
              <a:rPr lang="en-US" sz="4000" b="1" kern="1200" dirty="0">
                <a:latin typeface="Verdana"/>
                <a:ea typeface="+mn-ea"/>
                <a:cs typeface="+mn-cs"/>
              </a:rPr>
              <a:t> (NO2)</a:t>
            </a:r>
          </a:p>
          <a:p>
            <a:pPr algn="l" defTabSz="1828800" rtl="0"/>
            <a:endParaRPr lang="en-US" sz="4000" kern="1200" dirty="0">
              <a:latin typeface="Verdana"/>
              <a:ea typeface="+mn-ea"/>
              <a:cs typeface="+mn-cs"/>
            </a:endParaRPr>
          </a:p>
          <a:p>
            <a:pPr algn="l" defTabSz="1828800" rtl="0"/>
            <a:r>
              <a:rPr lang="en-US" sz="4000" kern="1200" dirty="0" err="1">
                <a:latin typeface="Verdana"/>
                <a:ea typeface="+mn-ea"/>
                <a:cs typeface="+mn-cs"/>
              </a:rPr>
              <a:t>Langdurige</a:t>
            </a:r>
            <a:r>
              <a:rPr lang="en-US" sz="4000" kern="1200" dirty="0">
                <a:latin typeface="Verdana"/>
                <a:ea typeface="+mn-ea"/>
                <a:cs typeface="+mn-cs"/>
              </a:rPr>
              <a:t> </a:t>
            </a:r>
            <a:r>
              <a:rPr lang="en-US" sz="4000" kern="1200" dirty="0" err="1">
                <a:latin typeface="Verdana"/>
                <a:ea typeface="+mn-ea"/>
                <a:cs typeface="+mn-cs"/>
              </a:rPr>
              <a:t>blootstelling</a:t>
            </a:r>
            <a:endParaRPr lang="en-US" sz="4000" kern="1200" dirty="0">
              <a:latin typeface="Verdana"/>
              <a:ea typeface="+mn-ea"/>
              <a:cs typeface="+mn-cs"/>
            </a:endParaRPr>
          </a:p>
          <a:p>
            <a:pPr marL="685800" indent="-685800" algn="l" defTabSz="1828800" rtl="0">
              <a:buFontTx/>
              <a:buChar char="-"/>
            </a:pPr>
            <a:r>
              <a:rPr lang="en-US" sz="3600" kern="1200" dirty="0" err="1">
                <a:latin typeface="Verdana"/>
                <a:ea typeface="+mn-ea"/>
                <a:cs typeface="+mn-cs"/>
              </a:rPr>
              <a:t>Vroegtijdige</a:t>
            </a:r>
            <a:r>
              <a:rPr lang="en-US" sz="3600" kern="1200" dirty="0">
                <a:latin typeface="Verdana"/>
                <a:ea typeface="+mn-ea"/>
                <a:cs typeface="+mn-cs"/>
              </a:rPr>
              <a:t> </a:t>
            </a:r>
            <a:r>
              <a:rPr lang="en-US" sz="3600" kern="1200" dirty="0" err="1">
                <a:latin typeface="Verdana"/>
                <a:ea typeface="+mn-ea"/>
                <a:cs typeface="+mn-cs"/>
              </a:rPr>
              <a:t>sterfte</a:t>
            </a:r>
            <a:endParaRPr lang="en-US" sz="3600" kern="1200" dirty="0">
              <a:latin typeface="Verdana"/>
              <a:ea typeface="+mn-ea"/>
              <a:cs typeface="+mn-cs"/>
            </a:endParaRPr>
          </a:p>
          <a:p>
            <a:pPr marL="685800" indent="-685800" algn="l" defTabSz="1828800" rtl="0">
              <a:buFontTx/>
              <a:buChar char="-"/>
            </a:pPr>
            <a:r>
              <a:rPr lang="en-US" sz="3600" kern="1200" dirty="0" err="1">
                <a:latin typeface="Verdana"/>
                <a:ea typeface="+mn-ea"/>
                <a:cs typeface="+mn-cs"/>
              </a:rPr>
              <a:t>Luchtwegklachetn</a:t>
            </a:r>
            <a:r>
              <a:rPr lang="en-US" sz="3600" kern="1200" dirty="0">
                <a:latin typeface="Verdana"/>
                <a:ea typeface="+mn-ea"/>
                <a:cs typeface="+mn-cs"/>
              </a:rPr>
              <a:t> </a:t>
            </a:r>
            <a:r>
              <a:rPr lang="en-US" sz="3600" kern="1200" dirty="0" err="1">
                <a:latin typeface="Verdana"/>
                <a:ea typeface="+mn-ea"/>
                <a:cs typeface="+mn-cs"/>
              </a:rPr>
              <a:t>bij</a:t>
            </a:r>
            <a:r>
              <a:rPr lang="en-US" sz="3600" kern="1200" dirty="0">
                <a:latin typeface="Verdana"/>
                <a:ea typeface="+mn-ea"/>
                <a:cs typeface="+mn-cs"/>
              </a:rPr>
              <a:t> </a:t>
            </a:r>
            <a:r>
              <a:rPr lang="en-US" sz="3600" kern="1200" dirty="0" err="1">
                <a:latin typeface="Verdana"/>
                <a:ea typeface="+mn-ea"/>
                <a:cs typeface="+mn-cs"/>
              </a:rPr>
              <a:t>kinderen</a:t>
            </a:r>
            <a:r>
              <a:rPr lang="en-US" sz="3600" kern="1200" dirty="0">
                <a:latin typeface="Verdana"/>
                <a:ea typeface="+mn-ea"/>
                <a:cs typeface="+mn-cs"/>
              </a:rPr>
              <a:t> </a:t>
            </a:r>
          </a:p>
          <a:p>
            <a:pPr marL="685800" indent="-685800" algn="l" defTabSz="1828800" rtl="0">
              <a:buFontTx/>
              <a:buChar char="-"/>
            </a:pPr>
            <a:endParaRPr lang="en-US" sz="4000" kern="1200" dirty="0">
              <a:latin typeface="Verdana"/>
              <a:ea typeface="+mn-ea"/>
              <a:cs typeface="+mn-cs"/>
            </a:endParaRPr>
          </a:p>
          <a:p>
            <a:pPr algn="l" defTabSz="1828800" rtl="0"/>
            <a:r>
              <a:rPr lang="en-US" sz="4000" kern="1200" dirty="0" err="1">
                <a:latin typeface="Verdana"/>
                <a:ea typeface="+mn-ea"/>
                <a:cs typeface="+mn-cs"/>
              </a:rPr>
              <a:t>Kortdurende</a:t>
            </a:r>
            <a:r>
              <a:rPr lang="en-US" sz="4000" kern="1200" dirty="0">
                <a:latin typeface="Verdana"/>
                <a:ea typeface="+mn-ea"/>
                <a:cs typeface="+mn-cs"/>
              </a:rPr>
              <a:t> </a:t>
            </a:r>
            <a:r>
              <a:rPr lang="en-US" sz="4000" kern="1200" dirty="0" err="1">
                <a:latin typeface="Verdana"/>
                <a:ea typeface="+mn-ea"/>
                <a:cs typeface="+mn-cs"/>
              </a:rPr>
              <a:t>blootstelling</a:t>
            </a:r>
            <a:endParaRPr lang="en-US" sz="4000" kern="1200" dirty="0">
              <a:latin typeface="Verdana"/>
              <a:ea typeface="+mn-ea"/>
              <a:cs typeface="+mn-cs"/>
            </a:endParaRPr>
          </a:p>
          <a:p>
            <a:pPr marL="685800" indent="-685800" algn="l" defTabSz="1828800" rtl="0">
              <a:buFontTx/>
              <a:buChar char="-"/>
            </a:pPr>
            <a:r>
              <a:rPr lang="en-US" sz="4000" kern="1200" dirty="0" err="1">
                <a:latin typeface="Verdana"/>
                <a:ea typeface="+mn-ea"/>
                <a:cs typeface="+mn-cs"/>
              </a:rPr>
              <a:t>Respiratoire</a:t>
            </a:r>
            <a:r>
              <a:rPr lang="en-US" sz="4000" kern="1200" dirty="0">
                <a:latin typeface="Verdana"/>
                <a:ea typeface="+mn-ea"/>
                <a:cs typeface="+mn-cs"/>
              </a:rPr>
              <a:t> en </a:t>
            </a:r>
            <a:r>
              <a:rPr lang="en-US" sz="4000" kern="1200" dirty="0" err="1">
                <a:latin typeface="Verdana"/>
                <a:ea typeface="+mn-ea"/>
                <a:cs typeface="+mn-cs"/>
              </a:rPr>
              <a:t>cardiovascualire</a:t>
            </a:r>
            <a:r>
              <a:rPr lang="en-US" sz="4000" kern="1200" dirty="0">
                <a:latin typeface="Verdana"/>
                <a:ea typeface="+mn-ea"/>
                <a:cs typeface="+mn-cs"/>
              </a:rPr>
              <a:t> </a:t>
            </a:r>
            <a:r>
              <a:rPr lang="en-US" sz="4000" kern="1200" dirty="0" err="1">
                <a:latin typeface="Verdana"/>
                <a:ea typeface="+mn-ea"/>
                <a:cs typeface="+mn-cs"/>
              </a:rPr>
              <a:t>ziekenhuisopnames</a:t>
            </a:r>
            <a:endParaRPr lang="en-US" sz="4000" kern="1200" dirty="0">
              <a:latin typeface="Verdana"/>
              <a:ea typeface="+mn-ea"/>
              <a:cs typeface="+mn-cs"/>
            </a:endParaRPr>
          </a:p>
          <a:p>
            <a:pPr marL="685800" indent="-685800" algn="l" defTabSz="1828800" rtl="0">
              <a:buFontTx/>
              <a:buChar char="-"/>
            </a:pPr>
            <a:endParaRPr lang="en-US" sz="4800" kern="1200" dirty="0">
              <a:latin typeface="Verdana"/>
              <a:ea typeface="+mn-ea"/>
              <a:cs typeface="+mn-cs"/>
            </a:endParaRPr>
          </a:p>
          <a:p>
            <a:pPr algn="l" defTabSz="1828800" rtl="0"/>
            <a:r>
              <a:rPr lang="en-US" sz="4000" b="1" kern="1200" dirty="0">
                <a:latin typeface="Verdana"/>
                <a:ea typeface="+mn-ea"/>
                <a:cs typeface="+mn-cs"/>
              </a:rPr>
              <a:t>Effect </a:t>
            </a:r>
            <a:r>
              <a:rPr lang="en-US" sz="4000" b="1" kern="1200" dirty="0" err="1">
                <a:latin typeface="Verdana"/>
                <a:ea typeface="+mn-ea"/>
                <a:cs typeface="+mn-cs"/>
              </a:rPr>
              <a:t>ozon</a:t>
            </a:r>
            <a:r>
              <a:rPr lang="en-US" sz="4000" b="1" kern="1200" dirty="0">
                <a:latin typeface="Verdana"/>
                <a:ea typeface="+mn-ea"/>
                <a:cs typeface="+mn-cs"/>
              </a:rPr>
              <a:t> O3 – </a:t>
            </a:r>
            <a:r>
              <a:rPr lang="en-US" sz="4000" b="1" kern="1200" dirty="0" err="1">
                <a:latin typeface="Verdana"/>
                <a:ea typeface="+mn-ea"/>
                <a:cs typeface="+mn-cs"/>
              </a:rPr>
              <a:t>verhoogde</a:t>
            </a:r>
            <a:r>
              <a:rPr lang="en-US" sz="4000" b="1" kern="1200" dirty="0">
                <a:latin typeface="Verdana"/>
                <a:ea typeface="+mn-ea"/>
                <a:cs typeface="+mn-cs"/>
              </a:rPr>
              <a:t> </a:t>
            </a:r>
            <a:r>
              <a:rPr lang="en-US" sz="4000" b="1" kern="1200" dirty="0" err="1">
                <a:latin typeface="Verdana"/>
                <a:ea typeface="+mn-ea"/>
                <a:cs typeface="+mn-cs"/>
              </a:rPr>
              <a:t>concentraties</a:t>
            </a:r>
            <a:r>
              <a:rPr lang="en-US" sz="4000" b="1" kern="1200" dirty="0">
                <a:latin typeface="Verdana"/>
                <a:ea typeface="+mn-ea"/>
                <a:cs typeface="+mn-cs"/>
              </a:rPr>
              <a:t> </a:t>
            </a:r>
            <a:r>
              <a:rPr lang="en-US" sz="4000" b="1" kern="1200" dirty="0" err="1">
                <a:latin typeface="Verdana"/>
                <a:ea typeface="+mn-ea"/>
                <a:cs typeface="+mn-cs"/>
              </a:rPr>
              <a:t>bij</a:t>
            </a:r>
            <a:r>
              <a:rPr lang="en-US" sz="4000" b="1" kern="1200" dirty="0">
                <a:latin typeface="Verdana"/>
                <a:ea typeface="+mn-ea"/>
                <a:cs typeface="+mn-cs"/>
              </a:rPr>
              <a:t> </a:t>
            </a:r>
            <a:r>
              <a:rPr lang="en-US" sz="4000" b="1" kern="1200" dirty="0" err="1">
                <a:latin typeface="Verdana"/>
                <a:ea typeface="+mn-ea"/>
                <a:cs typeface="+mn-cs"/>
              </a:rPr>
              <a:t>warme</a:t>
            </a:r>
            <a:r>
              <a:rPr lang="en-US" sz="4000" b="1" kern="1200" dirty="0">
                <a:latin typeface="Verdana"/>
                <a:ea typeface="+mn-ea"/>
                <a:cs typeface="+mn-cs"/>
              </a:rPr>
              <a:t> </a:t>
            </a:r>
            <a:r>
              <a:rPr lang="en-US" sz="4000" b="1" kern="1200" dirty="0" err="1">
                <a:latin typeface="Verdana"/>
                <a:ea typeface="+mn-ea"/>
                <a:cs typeface="+mn-cs"/>
              </a:rPr>
              <a:t>windstille</a:t>
            </a:r>
            <a:r>
              <a:rPr lang="en-US" sz="4000" b="1" kern="1200" dirty="0">
                <a:latin typeface="Verdana"/>
                <a:ea typeface="+mn-ea"/>
                <a:cs typeface="+mn-cs"/>
              </a:rPr>
              <a:t> </a:t>
            </a:r>
            <a:r>
              <a:rPr lang="en-US" sz="4000" b="1" kern="1200" dirty="0" err="1">
                <a:latin typeface="Verdana"/>
                <a:ea typeface="+mn-ea"/>
                <a:cs typeface="+mn-cs"/>
              </a:rPr>
              <a:t>dagen</a:t>
            </a:r>
            <a:endParaRPr lang="en-US" sz="4000" b="1" kern="1200" dirty="0">
              <a:latin typeface="Verdana"/>
              <a:ea typeface="+mn-ea"/>
              <a:cs typeface="+mn-cs"/>
            </a:endParaRPr>
          </a:p>
          <a:p>
            <a:pPr algn="l" defTabSz="1828800" rtl="0"/>
            <a:endParaRPr lang="en-US" sz="4000" b="1" kern="1200" dirty="0">
              <a:latin typeface="Verdana"/>
              <a:ea typeface="+mn-ea"/>
              <a:cs typeface="+mn-cs"/>
            </a:endParaRPr>
          </a:p>
          <a:p>
            <a:pPr algn="l" defTabSz="1828800" rtl="0"/>
            <a:r>
              <a:rPr lang="en-US" sz="4000" kern="1200" dirty="0" err="1">
                <a:latin typeface="Verdana"/>
                <a:ea typeface="+mn-ea"/>
                <a:cs typeface="+mn-cs"/>
              </a:rPr>
              <a:t>Langdurige</a:t>
            </a:r>
            <a:r>
              <a:rPr lang="en-US" sz="4000" kern="1200" dirty="0">
                <a:latin typeface="Verdana"/>
                <a:ea typeface="+mn-ea"/>
                <a:cs typeface="+mn-cs"/>
              </a:rPr>
              <a:t> en </a:t>
            </a:r>
            <a:r>
              <a:rPr lang="en-US" sz="4000" kern="1200" dirty="0" err="1">
                <a:latin typeface="Verdana"/>
                <a:ea typeface="+mn-ea"/>
                <a:cs typeface="+mn-cs"/>
              </a:rPr>
              <a:t>Kortdurende</a:t>
            </a:r>
            <a:r>
              <a:rPr lang="en-US" sz="4000" kern="1200" dirty="0">
                <a:latin typeface="Verdana"/>
                <a:ea typeface="+mn-ea"/>
                <a:cs typeface="+mn-cs"/>
              </a:rPr>
              <a:t> </a:t>
            </a:r>
            <a:r>
              <a:rPr lang="en-US" sz="4000" kern="1200" dirty="0" err="1">
                <a:latin typeface="Verdana"/>
                <a:ea typeface="+mn-ea"/>
                <a:cs typeface="+mn-cs"/>
              </a:rPr>
              <a:t>blootstelling</a:t>
            </a:r>
            <a:endParaRPr lang="en-US" sz="4000" kern="1200" dirty="0">
              <a:latin typeface="Verdana"/>
              <a:ea typeface="+mn-ea"/>
              <a:cs typeface="+mn-cs"/>
            </a:endParaRPr>
          </a:p>
          <a:p>
            <a:pPr marL="685800" indent="-685800" algn="l" defTabSz="1828800" rtl="0">
              <a:buFontTx/>
              <a:buChar char="-"/>
            </a:pPr>
            <a:r>
              <a:rPr lang="en-US" sz="4000" kern="1200" dirty="0" err="1">
                <a:latin typeface="Verdana"/>
                <a:ea typeface="+mn-ea"/>
                <a:cs typeface="+mn-cs"/>
              </a:rPr>
              <a:t>Nadelige</a:t>
            </a:r>
            <a:r>
              <a:rPr lang="en-US" sz="4000" kern="1200" dirty="0">
                <a:latin typeface="Verdana"/>
                <a:ea typeface="+mn-ea"/>
                <a:cs typeface="+mn-cs"/>
              </a:rPr>
              <a:t> </a:t>
            </a:r>
            <a:r>
              <a:rPr lang="en-US" sz="4000" kern="1200" dirty="0" err="1">
                <a:latin typeface="Verdana"/>
                <a:ea typeface="+mn-ea"/>
                <a:cs typeface="+mn-cs"/>
              </a:rPr>
              <a:t>effecten</a:t>
            </a:r>
            <a:r>
              <a:rPr lang="en-US" sz="4000" kern="1200" dirty="0">
                <a:latin typeface="Verdana"/>
                <a:ea typeface="+mn-ea"/>
                <a:cs typeface="+mn-cs"/>
              </a:rPr>
              <a:t> </a:t>
            </a:r>
            <a:r>
              <a:rPr lang="en-US" sz="4000" kern="1200" dirty="0" err="1">
                <a:latin typeface="Verdana"/>
                <a:ea typeface="+mn-ea"/>
                <a:cs typeface="+mn-cs"/>
              </a:rPr>
              <a:t>luchtwegen</a:t>
            </a:r>
            <a:r>
              <a:rPr lang="en-US" sz="4000" kern="1200" dirty="0">
                <a:latin typeface="Verdana"/>
                <a:ea typeface="+mn-ea"/>
                <a:cs typeface="+mn-cs"/>
              </a:rPr>
              <a:t> en </a:t>
            </a:r>
            <a:r>
              <a:rPr lang="en-US" sz="4000" kern="1200" dirty="0" err="1">
                <a:latin typeface="Verdana"/>
                <a:ea typeface="+mn-ea"/>
                <a:cs typeface="+mn-cs"/>
              </a:rPr>
              <a:t>longen</a:t>
            </a:r>
            <a:r>
              <a:rPr lang="en-US" sz="4000" kern="1200" dirty="0">
                <a:latin typeface="Verdana"/>
                <a:ea typeface="+mn-ea"/>
                <a:cs typeface="+mn-cs"/>
              </a:rPr>
              <a:t>  </a:t>
            </a:r>
          </a:p>
          <a:p>
            <a:pPr marL="685800" indent="-685800" algn="l" defTabSz="1828800" rtl="0">
              <a:buFontTx/>
              <a:buChar char="-"/>
            </a:pPr>
            <a:endParaRPr lang="en-US" sz="4000" b="1" kern="1200" dirty="0">
              <a:latin typeface="Verdana"/>
              <a:ea typeface="+mn-ea"/>
              <a:cs typeface="+mn-cs"/>
            </a:endParaRPr>
          </a:p>
          <a:p>
            <a:pPr algn="l" defTabSz="1828800" rtl="0"/>
            <a:endParaRPr lang="nl-NL" sz="3600" kern="1200" dirty="0">
              <a:latin typeface="Verdana"/>
              <a:ea typeface="+mn-ea"/>
              <a:cs typeface="+mn-cs"/>
            </a:endParaRPr>
          </a:p>
        </p:txBody>
      </p:sp>
      <p:sp>
        <p:nvSpPr>
          <p:cNvPr id="5" name="Tekstvak 4">
            <a:extLst>
              <a:ext uri="{FF2B5EF4-FFF2-40B4-BE49-F238E27FC236}">
                <a16:creationId xmlns:a16="http://schemas.microsoft.com/office/drawing/2014/main" id="{2EAF2545-613B-1891-09F1-A0339AEA62D0}"/>
              </a:ext>
            </a:extLst>
          </p:cNvPr>
          <p:cNvSpPr txBox="1"/>
          <p:nvPr/>
        </p:nvSpPr>
        <p:spPr>
          <a:xfrm>
            <a:off x="960896" y="12487008"/>
            <a:ext cx="15684284" cy="646331"/>
          </a:xfrm>
          <a:prstGeom prst="rect">
            <a:avLst/>
          </a:prstGeom>
          <a:noFill/>
        </p:spPr>
        <p:txBody>
          <a:bodyPr wrap="square" rtlCol="0">
            <a:spAutoFit/>
          </a:bodyPr>
          <a:lstStyle/>
          <a:p>
            <a:pPr algn="l" defTabSz="1828800" rtl="0"/>
            <a:r>
              <a:rPr lang="en-US" sz="3600" i="1" kern="1200" dirty="0" err="1">
                <a:latin typeface="Verdana"/>
                <a:ea typeface="+mn-ea"/>
                <a:cs typeface="+mn-cs"/>
              </a:rPr>
              <a:t>Gezondheidsraad</a:t>
            </a:r>
            <a:r>
              <a:rPr lang="en-US" sz="3600" i="1" kern="1200" dirty="0">
                <a:latin typeface="Verdana"/>
                <a:ea typeface="+mn-ea"/>
                <a:cs typeface="+mn-cs"/>
              </a:rPr>
              <a:t> 2018: </a:t>
            </a:r>
            <a:r>
              <a:rPr lang="en-US" sz="3600" i="1" kern="1200" dirty="0" err="1">
                <a:latin typeface="Verdana"/>
                <a:ea typeface="+mn-ea"/>
                <a:cs typeface="+mn-cs"/>
              </a:rPr>
              <a:t>Gezondheidswinst</a:t>
            </a:r>
            <a:r>
              <a:rPr lang="en-US" sz="3600" i="1" kern="1200" dirty="0">
                <a:latin typeface="Verdana"/>
                <a:ea typeface="+mn-ea"/>
                <a:cs typeface="+mn-cs"/>
              </a:rPr>
              <a:t> door </a:t>
            </a:r>
            <a:r>
              <a:rPr lang="en-US" sz="3600" i="1" kern="1200" dirty="0" err="1">
                <a:latin typeface="Verdana"/>
                <a:ea typeface="+mn-ea"/>
                <a:cs typeface="+mn-cs"/>
              </a:rPr>
              <a:t>schonere</a:t>
            </a:r>
            <a:r>
              <a:rPr lang="en-US" sz="3600" i="1" kern="1200" dirty="0">
                <a:latin typeface="Verdana"/>
                <a:ea typeface="+mn-ea"/>
                <a:cs typeface="+mn-cs"/>
              </a:rPr>
              <a:t> </a:t>
            </a:r>
            <a:r>
              <a:rPr lang="en-US" sz="3600" i="1" kern="1200" dirty="0" err="1">
                <a:latin typeface="Verdana"/>
                <a:ea typeface="+mn-ea"/>
                <a:cs typeface="+mn-cs"/>
              </a:rPr>
              <a:t>lucht</a:t>
            </a:r>
            <a:r>
              <a:rPr lang="en-US" sz="3600" i="1" kern="1200" dirty="0">
                <a:latin typeface="Verdana"/>
                <a:ea typeface="+mn-ea"/>
                <a:cs typeface="+mn-cs"/>
              </a:rPr>
              <a:t> </a:t>
            </a:r>
            <a:endParaRPr lang="nl-NL" sz="3600" i="1" kern="1200" dirty="0">
              <a:latin typeface="Verdana"/>
              <a:ea typeface="+mn-ea"/>
              <a:cs typeface="+mn-cs"/>
            </a:endParaRPr>
          </a:p>
        </p:txBody>
      </p:sp>
    </p:spTree>
    <p:extLst>
      <p:ext uri="{BB962C8B-B14F-4D97-AF65-F5344CB8AC3E}">
        <p14:creationId xmlns:p14="http://schemas.microsoft.com/office/powerpoint/2010/main" val="974753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A5196BB-2D97-B3A9-0228-863964F5CC8B}"/>
              </a:ext>
            </a:extLst>
          </p:cNvPr>
          <p:cNvSpPr>
            <a:spLocks noGrp="1"/>
          </p:cNvSpPr>
          <p:nvPr>
            <p:ph type="title"/>
          </p:nvPr>
        </p:nvSpPr>
        <p:spPr/>
        <p:txBody>
          <a:bodyPr>
            <a:normAutofit/>
          </a:bodyPr>
          <a:lstStyle/>
          <a:p>
            <a:r>
              <a:rPr lang="en-US" dirty="0" err="1"/>
              <a:t>Methode</a:t>
            </a:r>
            <a:endParaRPr lang="nl-NL" dirty="0"/>
          </a:p>
        </p:txBody>
      </p:sp>
      <p:sp>
        <p:nvSpPr>
          <p:cNvPr id="4" name="Tijdelijke aanduiding voor datum 3">
            <a:extLst>
              <a:ext uri="{FF2B5EF4-FFF2-40B4-BE49-F238E27FC236}">
                <a16:creationId xmlns:a16="http://schemas.microsoft.com/office/drawing/2014/main" id="{338D32F8-C07F-BEA5-B2E9-DC6A357B6C59}"/>
              </a:ext>
            </a:extLst>
          </p:cNvPr>
          <p:cNvSpPr>
            <a:spLocks noGrp="1"/>
          </p:cNvSpPr>
          <p:nvPr>
            <p:ph type="dt" sz="half" idx="10"/>
          </p:nvPr>
        </p:nvSpPr>
        <p:spPr/>
        <p:txBody>
          <a:bodyPr/>
          <a:lstStyle/>
          <a:p>
            <a:pPr defTabSz="1828800" rtl="0"/>
            <a:endParaRPr lang="nl-NL" kern="1200" dirty="0">
              <a:solidFill>
                <a:srgbClr val="FFFFFF">
                  <a:lumMod val="65000"/>
                </a:srgbClr>
              </a:solidFill>
              <a:latin typeface="Verdana"/>
              <a:ea typeface="+mn-ea"/>
              <a:cs typeface="+mn-cs"/>
            </a:endParaRPr>
          </a:p>
        </p:txBody>
      </p:sp>
      <p:sp>
        <p:nvSpPr>
          <p:cNvPr id="5" name="Tijdelijke aanduiding voor voettekst 4">
            <a:extLst>
              <a:ext uri="{FF2B5EF4-FFF2-40B4-BE49-F238E27FC236}">
                <a16:creationId xmlns:a16="http://schemas.microsoft.com/office/drawing/2014/main" id="{64817107-4518-8B9B-B980-E282805BE9B5}"/>
              </a:ext>
            </a:extLst>
          </p:cNvPr>
          <p:cNvSpPr>
            <a:spLocks noGrp="1"/>
          </p:cNvSpPr>
          <p:nvPr>
            <p:ph type="ftr" sz="quarter" idx="11"/>
          </p:nvPr>
        </p:nvSpPr>
        <p:spPr/>
        <p:txBody>
          <a:bodyPr/>
          <a:lstStyle/>
          <a:p>
            <a:pPr defTabSz="1828800" rtl="0"/>
            <a:endParaRPr lang="nl-NL" kern="1200" dirty="0">
              <a:solidFill>
                <a:srgbClr val="FFFFFF">
                  <a:lumMod val="65000"/>
                </a:srgbClr>
              </a:solidFill>
              <a:latin typeface="Verdana"/>
              <a:ea typeface="+mn-ea"/>
              <a:cs typeface="+mn-cs"/>
            </a:endParaRPr>
          </a:p>
        </p:txBody>
      </p:sp>
      <p:sp>
        <p:nvSpPr>
          <p:cNvPr id="6" name="Tijdelijke aanduiding voor dianummer 5">
            <a:extLst>
              <a:ext uri="{FF2B5EF4-FFF2-40B4-BE49-F238E27FC236}">
                <a16:creationId xmlns:a16="http://schemas.microsoft.com/office/drawing/2014/main" id="{925FF960-B4EC-2C3E-8B7F-EC2F1B3BC165}"/>
              </a:ext>
            </a:extLst>
          </p:cNvPr>
          <p:cNvSpPr>
            <a:spLocks noGrp="1"/>
          </p:cNvSpPr>
          <p:nvPr>
            <p:ph type="sldNum" sz="quarter" idx="12"/>
          </p:nvPr>
        </p:nvSpPr>
        <p:spPr/>
        <p:txBody>
          <a:bodyPr/>
          <a:lstStyle/>
          <a:p>
            <a:pPr defTabSz="1828800" rtl="0"/>
            <a:fld id="{10A0A6AF-03C5-477E-939A-E28F7E7F05EA}" type="slidenum">
              <a:rPr lang="nl-NL" kern="1200">
                <a:solidFill>
                  <a:srgbClr val="FFFFFF">
                    <a:lumMod val="65000"/>
                  </a:srgbClr>
                </a:solidFill>
                <a:latin typeface="Verdana"/>
                <a:ea typeface="+mn-ea"/>
                <a:cs typeface="+mn-cs"/>
              </a:rPr>
              <a:pPr defTabSz="1828800" rtl="0"/>
              <a:t>15</a:t>
            </a:fld>
            <a:endParaRPr lang="nl-NL" kern="1200" dirty="0">
              <a:solidFill>
                <a:srgbClr val="FFFFFF">
                  <a:lumMod val="65000"/>
                </a:srgbClr>
              </a:solidFill>
              <a:latin typeface="Verdana"/>
              <a:ea typeface="+mn-ea"/>
              <a:cs typeface="+mn-cs"/>
            </a:endParaRPr>
          </a:p>
        </p:txBody>
      </p:sp>
      <p:sp>
        <p:nvSpPr>
          <p:cNvPr id="7" name="Rectangle 1">
            <a:extLst>
              <a:ext uri="{FF2B5EF4-FFF2-40B4-BE49-F238E27FC236}">
                <a16:creationId xmlns:a16="http://schemas.microsoft.com/office/drawing/2014/main" id="{137C0B2F-CD74-1908-F0FA-854E9A9B8A3E}"/>
              </a:ext>
            </a:extLst>
          </p:cNvPr>
          <p:cNvSpPr/>
          <p:nvPr/>
        </p:nvSpPr>
        <p:spPr>
          <a:xfrm>
            <a:off x="2341760" y="4418260"/>
            <a:ext cx="3565116" cy="12784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defRPr/>
            </a:pPr>
            <a:r>
              <a:rPr lang="en-US" sz="3600" kern="1200" dirty="0" err="1">
                <a:solidFill>
                  <a:srgbClr val="FFFFFF"/>
                </a:solidFill>
                <a:latin typeface="Verdana"/>
              </a:rPr>
              <a:t>Emissies</a:t>
            </a:r>
            <a:endParaRPr lang="nl-NL" sz="3600" kern="1200" dirty="0">
              <a:solidFill>
                <a:srgbClr val="FFFFFF"/>
              </a:solidFill>
              <a:latin typeface="Verdana"/>
            </a:endParaRPr>
          </a:p>
        </p:txBody>
      </p:sp>
      <p:sp>
        <p:nvSpPr>
          <p:cNvPr id="8" name="Rectangle 13">
            <a:extLst>
              <a:ext uri="{FF2B5EF4-FFF2-40B4-BE49-F238E27FC236}">
                <a16:creationId xmlns:a16="http://schemas.microsoft.com/office/drawing/2014/main" id="{C43AAFDF-90AA-E2CF-BDA9-3F547A758D5D}"/>
              </a:ext>
            </a:extLst>
          </p:cNvPr>
          <p:cNvSpPr/>
          <p:nvPr/>
        </p:nvSpPr>
        <p:spPr>
          <a:xfrm>
            <a:off x="7545527" y="5427386"/>
            <a:ext cx="3732074" cy="1420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defRPr/>
            </a:pPr>
            <a:r>
              <a:rPr lang="en-US" sz="3600" kern="1200" dirty="0" err="1">
                <a:solidFill>
                  <a:srgbClr val="FFFFFF"/>
                </a:solidFill>
                <a:latin typeface="Verdana"/>
              </a:rPr>
              <a:t>Concentratie</a:t>
            </a:r>
            <a:endParaRPr lang="nl-NL" sz="3600" kern="1200" dirty="0">
              <a:solidFill>
                <a:srgbClr val="FFFFFF"/>
              </a:solidFill>
              <a:latin typeface="Verdana"/>
            </a:endParaRPr>
          </a:p>
        </p:txBody>
      </p:sp>
      <p:sp>
        <p:nvSpPr>
          <p:cNvPr id="9" name="Rectangle 14">
            <a:extLst>
              <a:ext uri="{FF2B5EF4-FFF2-40B4-BE49-F238E27FC236}">
                <a16:creationId xmlns:a16="http://schemas.microsoft.com/office/drawing/2014/main" id="{1BD38AFB-1E2C-F31D-6C08-499C9A805617}"/>
              </a:ext>
            </a:extLst>
          </p:cNvPr>
          <p:cNvSpPr/>
          <p:nvPr/>
        </p:nvSpPr>
        <p:spPr>
          <a:xfrm>
            <a:off x="12295900" y="5422340"/>
            <a:ext cx="3198176" cy="138779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defRPr/>
            </a:pPr>
            <a:r>
              <a:rPr lang="en-US" sz="3600" kern="1200" dirty="0" err="1">
                <a:solidFill>
                  <a:srgbClr val="FFFFFF"/>
                </a:solidFill>
                <a:latin typeface="Verdana"/>
              </a:rPr>
              <a:t>Blootstelling</a:t>
            </a:r>
            <a:endParaRPr lang="nl-NL" sz="3600" kern="1200" dirty="0">
              <a:solidFill>
                <a:srgbClr val="FFFFFF"/>
              </a:solidFill>
              <a:latin typeface="Verdana"/>
            </a:endParaRPr>
          </a:p>
        </p:txBody>
      </p:sp>
      <p:sp>
        <p:nvSpPr>
          <p:cNvPr id="10" name="Rectangle 15">
            <a:extLst>
              <a:ext uri="{FF2B5EF4-FFF2-40B4-BE49-F238E27FC236}">
                <a16:creationId xmlns:a16="http://schemas.microsoft.com/office/drawing/2014/main" id="{635A1A25-D07D-1AC7-3604-90F9EC11EC3C}"/>
              </a:ext>
            </a:extLst>
          </p:cNvPr>
          <p:cNvSpPr/>
          <p:nvPr/>
        </p:nvSpPr>
        <p:spPr>
          <a:xfrm>
            <a:off x="16974809" y="5372690"/>
            <a:ext cx="3565738" cy="138779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defRPr/>
            </a:pPr>
            <a:r>
              <a:rPr lang="en-US" sz="3600" kern="1200" dirty="0" err="1">
                <a:solidFill>
                  <a:srgbClr val="FFFFFF"/>
                </a:solidFill>
                <a:latin typeface="Verdana"/>
              </a:rPr>
              <a:t>Gezondheids</a:t>
            </a:r>
            <a:r>
              <a:rPr lang="en-US" sz="3600" kern="1200" dirty="0">
                <a:solidFill>
                  <a:srgbClr val="FFFFFF"/>
                </a:solidFill>
                <a:latin typeface="Verdana"/>
              </a:rPr>
              <a:t> </a:t>
            </a:r>
            <a:r>
              <a:rPr lang="en-US" sz="3600" kern="1200" dirty="0" err="1">
                <a:solidFill>
                  <a:srgbClr val="FFFFFF"/>
                </a:solidFill>
                <a:latin typeface="Verdana"/>
              </a:rPr>
              <a:t>effecten</a:t>
            </a:r>
            <a:endParaRPr lang="nl-NL" sz="3600" kern="1200" dirty="0">
              <a:solidFill>
                <a:srgbClr val="FFFFFF"/>
              </a:solidFill>
              <a:latin typeface="Verdana"/>
            </a:endParaRPr>
          </a:p>
        </p:txBody>
      </p:sp>
      <p:sp>
        <p:nvSpPr>
          <p:cNvPr id="11" name="Arrow: Right 16">
            <a:extLst>
              <a:ext uri="{FF2B5EF4-FFF2-40B4-BE49-F238E27FC236}">
                <a16:creationId xmlns:a16="http://schemas.microsoft.com/office/drawing/2014/main" id="{4F3A68EC-E1D7-41B1-4A04-CBBC30C200DB}"/>
              </a:ext>
            </a:extLst>
          </p:cNvPr>
          <p:cNvSpPr/>
          <p:nvPr/>
        </p:nvSpPr>
        <p:spPr>
          <a:xfrm>
            <a:off x="6454042" y="4949554"/>
            <a:ext cx="449916" cy="477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defRPr/>
            </a:pPr>
            <a:endParaRPr lang="nl-NL" sz="3600" kern="1200" dirty="0">
              <a:solidFill>
                <a:srgbClr val="FFFFFF"/>
              </a:solidFill>
              <a:latin typeface="Verdana"/>
            </a:endParaRPr>
          </a:p>
        </p:txBody>
      </p:sp>
      <p:sp>
        <p:nvSpPr>
          <p:cNvPr id="12" name="Arrow: Right 17">
            <a:extLst>
              <a:ext uri="{FF2B5EF4-FFF2-40B4-BE49-F238E27FC236}">
                <a16:creationId xmlns:a16="http://schemas.microsoft.com/office/drawing/2014/main" id="{BF9D6F51-511C-7C20-6937-67652DB4121F}"/>
              </a:ext>
            </a:extLst>
          </p:cNvPr>
          <p:cNvSpPr/>
          <p:nvPr/>
        </p:nvSpPr>
        <p:spPr>
          <a:xfrm>
            <a:off x="11561792" y="5905217"/>
            <a:ext cx="449916" cy="4648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defRPr/>
            </a:pPr>
            <a:endParaRPr lang="nl-NL" sz="3600" kern="1200">
              <a:solidFill>
                <a:srgbClr val="FFFFFF"/>
              </a:solidFill>
              <a:latin typeface="Verdana"/>
            </a:endParaRPr>
          </a:p>
        </p:txBody>
      </p:sp>
      <p:sp>
        <p:nvSpPr>
          <p:cNvPr id="13" name="Arrow: Right 18">
            <a:extLst>
              <a:ext uri="{FF2B5EF4-FFF2-40B4-BE49-F238E27FC236}">
                <a16:creationId xmlns:a16="http://schemas.microsoft.com/office/drawing/2014/main" id="{1C09504D-1BFC-47BA-FACB-C7DDB9A844BC}"/>
              </a:ext>
            </a:extLst>
          </p:cNvPr>
          <p:cNvSpPr/>
          <p:nvPr/>
        </p:nvSpPr>
        <p:spPr>
          <a:xfrm>
            <a:off x="16009484" y="5905219"/>
            <a:ext cx="449916" cy="4648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defRPr/>
            </a:pPr>
            <a:endParaRPr lang="nl-NL" sz="3600" kern="1200">
              <a:solidFill>
                <a:srgbClr val="FFFFFF"/>
              </a:solidFill>
              <a:latin typeface="Verdana"/>
            </a:endParaRPr>
          </a:p>
        </p:txBody>
      </p:sp>
      <p:sp>
        <p:nvSpPr>
          <p:cNvPr id="14" name="Rectangle 19">
            <a:extLst>
              <a:ext uri="{FF2B5EF4-FFF2-40B4-BE49-F238E27FC236}">
                <a16:creationId xmlns:a16="http://schemas.microsoft.com/office/drawing/2014/main" id="{9BE2BC1B-9800-8FA8-2B1D-5E1BE7028656}"/>
              </a:ext>
            </a:extLst>
          </p:cNvPr>
          <p:cNvSpPr/>
          <p:nvPr/>
        </p:nvSpPr>
        <p:spPr>
          <a:xfrm>
            <a:off x="2335906" y="6309738"/>
            <a:ext cx="3565116" cy="12784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defRPr/>
            </a:pPr>
            <a:r>
              <a:rPr lang="en-US" sz="3600" kern="1200" dirty="0">
                <a:solidFill>
                  <a:srgbClr val="FFFFFF"/>
                </a:solidFill>
                <a:latin typeface="Verdana"/>
              </a:rPr>
              <a:t>M</a:t>
            </a:r>
            <a:r>
              <a:rPr lang="en-US" sz="3600" kern="1200" dirty="0" err="1">
                <a:solidFill>
                  <a:srgbClr val="FFFFFF"/>
                </a:solidFill>
                <a:latin typeface="Verdana"/>
              </a:rPr>
              <a:t>etingen</a:t>
            </a:r>
            <a:endParaRPr lang="en-US" sz="3600" kern="1200" dirty="0">
              <a:solidFill>
                <a:srgbClr val="FFFFFF"/>
              </a:solidFill>
              <a:latin typeface="Verdana"/>
            </a:endParaRPr>
          </a:p>
          <a:p>
            <a:pPr defTabSz="1828800" rtl="0">
              <a:defRPr/>
            </a:pPr>
            <a:r>
              <a:rPr lang="en-US" sz="3600" kern="1200" dirty="0" err="1">
                <a:solidFill>
                  <a:srgbClr val="FFFFFF"/>
                </a:solidFill>
                <a:latin typeface="Verdana"/>
              </a:rPr>
              <a:t>Luchtkwaliteit</a:t>
            </a:r>
            <a:endParaRPr lang="nl-NL" sz="3600" kern="1200" dirty="0">
              <a:solidFill>
                <a:srgbClr val="FFFFFF"/>
              </a:solidFill>
              <a:latin typeface="Verdana"/>
            </a:endParaRPr>
          </a:p>
        </p:txBody>
      </p:sp>
      <p:sp>
        <p:nvSpPr>
          <p:cNvPr id="15" name="Arrow: Right 20">
            <a:extLst>
              <a:ext uri="{FF2B5EF4-FFF2-40B4-BE49-F238E27FC236}">
                <a16:creationId xmlns:a16="http://schemas.microsoft.com/office/drawing/2014/main" id="{B1228040-5FE5-A831-E77B-87758330B016}"/>
              </a:ext>
            </a:extLst>
          </p:cNvPr>
          <p:cNvSpPr/>
          <p:nvPr/>
        </p:nvSpPr>
        <p:spPr>
          <a:xfrm>
            <a:off x="6399736" y="6619896"/>
            <a:ext cx="449916" cy="477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defRPr/>
            </a:pPr>
            <a:endParaRPr lang="nl-NL" sz="3600" kern="1200" dirty="0">
              <a:solidFill>
                <a:srgbClr val="FFFFFF"/>
              </a:solidFill>
              <a:latin typeface="Verdana"/>
            </a:endParaRPr>
          </a:p>
        </p:txBody>
      </p:sp>
      <p:sp>
        <p:nvSpPr>
          <p:cNvPr id="2" name="Rectangle 19">
            <a:extLst>
              <a:ext uri="{FF2B5EF4-FFF2-40B4-BE49-F238E27FC236}">
                <a16:creationId xmlns:a16="http://schemas.microsoft.com/office/drawing/2014/main" id="{D94D400F-A87A-E029-2471-6AF48A9124ED}"/>
              </a:ext>
            </a:extLst>
          </p:cNvPr>
          <p:cNvSpPr/>
          <p:nvPr/>
        </p:nvSpPr>
        <p:spPr>
          <a:xfrm>
            <a:off x="2335906" y="8067778"/>
            <a:ext cx="3565116" cy="12784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defRPr/>
            </a:pPr>
            <a:r>
              <a:rPr lang="en-US" sz="3600" kern="1200" dirty="0" err="1">
                <a:solidFill>
                  <a:srgbClr val="FFFFFF"/>
                </a:solidFill>
                <a:latin typeface="Verdana"/>
              </a:rPr>
              <a:t>Berekeningen</a:t>
            </a:r>
            <a:r>
              <a:rPr lang="en-US" sz="3600" kern="1200" dirty="0">
                <a:solidFill>
                  <a:srgbClr val="FFFFFF"/>
                </a:solidFill>
                <a:latin typeface="Verdana"/>
              </a:rPr>
              <a:t> </a:t>
            </a:r>
            <a:r>
              <a:rPr lang="en-US" sz="3600" kern="1200" dirty="0" err="1">
                <a:solidFill>
                  <a:srgbClr val="FFFFFF"/>
                </a:solidFill>
                <a:latin typeface="Verdana"/>
              </a:rPr>
              <a:t>Luchtkwaliteit</a:t>
            </a:r>
            <a:endParaRPr lang="nl-NL" sz="3600" kern="1200" dirty="0">
              <a:solidFill>
                <a:srgbClr val="FFFFFF"/>
              </a:solidFill>
              <a:latin typeface="Verdana"/>
            </a:endParaRPr>
          </a:p>
        </p:txBody>
      </p:sp>
      <p:sp>
        <p:nvSpPr>
          <p:cNvPr id="16" name="Arrow: Right 20">
            <a:extLst>
              <a:ext uri="{FF2B5EF4-FFF2-40B4-BE49-F238E27FC236}">
                <a16:creationId xmlns:a16="http://schemas.microsoft.com/office/drawing/2014/main" id="{4E2C6D43-2368-EF17-C844-BC7EB7F0175A}"/>
              </a:ext>
            </a:extLst>
          </p:cNvPr>
          <p:cNvSpPr/>
          <p:nvPr/>
        </p:nvSpPr>
        <p:spPr>
          <a:xfrm>
            <a:off x="6399736" y="8582628"/>
            <a:ext cx="449916" cy="477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defRPr/>
            </a:pPr>
            <a:endParaRPr lang="nl-NL" sz="3600" kern="1200" dirty="0">
              <a:solidFill>
                <a:srgbClr val="FFFFFF"/>
              </a:solidFill>
              <a:latin typeface="Verdana"/>
            </a:endParaRPr>
          </a:p>
        </p:txBody>
      </p:sp>
    </p:spTree>
    <p:extLst>
      <p:ext uri="{BB962C8B-B14F-4D97-AF65-F5344CB8AC3E}">
        <p14:creationId xmlns:p14="http://schemas.microsoft.com/office/powerpoint/2010/main" val="3440270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6A93C81-476F-1431-D1DB-9F5FCB843268}"/>
              </a:ext>
            </a:extLst>
          </p:cNvPr>
          <p:cNvSpPr>
            <a:spLocks noGrp="1"/>
          </p:cNvSpPr>
          <p:nvPr>
            <p:ph type="sldNum" sz="quarter" idx="12"/>
          </p:nvPr>
        </p:nvSpPr>
        <p:spPr/>
        <p:txBody>
          <a:bodyPr/>
          <a:lstStyle/>
          <a:p>
            <a:pPr defTabSz="1828800" rtl="0"/>
            <a:fld id="{10A0A6AF-03C5-477E-939A-E28F7E7F05EA}" type="slidenum">
              <a:rPr lang="nl-NL" kern="1200">
                <a:solidFill>
                  <a:srgbClr val="FFFFFF">
                    <a:lumMod val="65000"/>
                  </a:srgbClr>
                </a:solidFill>
                <a:latin typeface="Verdana"/>
                <a:ea typeface="+mn-ea"/>
                <a:cs typeface="+mn-cs"/>
              </a:rPr>
              <a:pPr defTabSz="1828800" rtl="0"/>
              <a:t>16</a:t>
            </a:fld>
            <a:endParaRPr lang="nl-NL" kern="1200" dirty="0">
              <a:solidFill>
                <a:srgbClr val="FFFFFF">
                  <a:lumMod val="65000"/>
                </a:srgbClr>
              </a:solidFill>
              <a:latin typeface="Verdana"/>
              <a:ea typeface="+mn-ea"/>
              <a:cs typeface="+mn-cs"/>
            </a:endParaRPr>
          </a:p>
        </p:txBody>
      </p:sp>
      <p:pic>
        <p:nvPicPr>
          <p:cNvPr id="8" name="Afbeelding 7" descr="Afbeelding met schermopname, hemel&#10;&#10;Automatisch gegenereerde beschrijving">
            <a:extLst>
              <a:ext uri="{FF2B5EF4-FFF2-40B4-BE49-F238E27FC236}">
                <a16:creationId xmlns:a16="http://schemas.microsoft.com/office/drawing/2014/main" id="{716DCBF4-409D-7624-6C99-9A0D7762D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0613" y="3456879"/>
            <a:ext cx="14632442" cy="8821382"/>
          </a:xfrm>
          <a:prstGeom prst="rect">
            <a:avLst/>
          </a:prstGeom>
        </p:spPr>
      </p:pic>
      <p:sp>
        <p:nvSpPr>
          <p:cNvPr id="9" name="Tekstvak 8">
            <a:extLst>
              <a:ext uri="{FF2B5EF4-FFF2-40B4-BE49-F238E27FC236}">
                <a16:creationId xmlns:a16="http://schemas.microsoft.com/office/drawing/2014/main" id="{486B6A1A-0F9F-5905-D9AE-C6A4C6C2725A}"/>
              </a:ext>
            </a:extLst>
          </p:cNvPr>
          <p:cNvSpPr txBox="1"/>
          <p:nvPr/>
        </p:nvSpPr>
        <p:spPr>
          <a:xfrm>
            <a:off x="869796" y="3948192"/>
            <a:ext cx="6378496" cy="8402300"/>
          </a:xfrm>
          <a:prstGeom prst="rect">
            <a:avLst/>
          </a:prstGeom>
          <a:noFill/>
        </p:spPr>
        <p:txBody>
          <a:bodyPr wrap="square" rtlCol="0">
            <a:spAutoFit/>
          </a:bodyPr>
          <a:lstStyle/>
          <a:p>
            <a:pPr algn="l" defTabSz="1828800" rtl="0"/>
            <a:r>
              <a:rPr lang="en-US" sz="3600" b="1" kern="1200" dirty="0" err="1">
                <a:latin typeface="Verdana"/>
                <a:ea typeface="+mn-ea"/>
                <a:cs typeface="+mn-cs"/>
              </a:rPr>
              <a:t>Emissie</a:t>
            </a:r>
            <a:r>
              <a:rPr lang="en-US" sz="3600" b="1" kern="1200" dirty="0">
                <a:latin typeface="Verdana"/>
                <a:ea typeface="+mn-ea"/>
                <a:cs typeface="+mn-cs"/>
              </a:rPr>
              <a:t>: </a:t>
            </a:r>
            <a:r>
              <a:rPr lang="en-US" sz="3600" kern="1200" dirty="0" err="1">
                <a:latin typeface="Verdana"/>
                <a:ea typeface="+mn-ea"/>
                <a:cs typeface="+mn-cs"/>
              </a:rPr>
              <a:t>hoeveelheid</a:t>
            </a:r>
            <a:r>
              <a:rPr lang="en-US" sz="3600" kern="1200" dirty="0">
                <a:latin typeface="Verdana"/>
                <a:ea typeface="+mn-ea"/>
                <a:cs typeface="+mn-cs"/>
              </a:rPr>
              <a:t> </a:t>
            </a:r>
            <a:r>
              <a:rPr lang="en-US" sz="3600" kern="1200" dirty="0" err="1">
                <a:latin typeface="Verdana"/>
                <a:ea typeface="+mn-ea"/>
                <a:cs typeface="+mn-cs"/>
              </a:rPr>
              <a:t>verontreinigende</a:t>
            </a:r>
            <a:r>
              <a:rPr lang="en-US" sz="3600" kern="1200" dirty="0">
                <a:latin typeface="Verdana"/>
                <a:ea typeface="+mn-ea"/>
                <a:cs typeface="+mn-cs"/>
              </a:rPr>
              <a:t> </a:t>
            </a:r>
            <a:r>
              <a:rPr lang="en-US" sz="3600" kern="1200" dirty="0" err="1">
                <a:latin typeface="Verdana"/>
                <a:ea typeface="+mn-ea"/>
                <a:cs typeface="+mn-cs"/>
              </a:rPr>
              <a:t>stoffen</a:t>
            </a:r>
            <a:r>
              <a:rPr lang="en-US" sz="3600" kern="1200" dirty="0">
                <a:latin typeface="Verdana"/>
                <a:ea typeface="+mn-ea"/>
                <a:cs typeface="+mn-cs"/>
              </a:rPr>
              <a:t> </a:t>
            </a:r>
            <a:r>
              <a:rPr lang="en-US" sz="3600" kern="1200" dirty="0" err="1">
                <a:latin typeface="Verdana"/>
                <a:ea typeface="+mn-ea"/>
                <a:cs typeface="+mn-cs"/>
              </a:rPr>
              <a:t>uit</a:t>
            </a:r>
            <a:r>
              <a:rPr lang="en-US" sz="3600" kern="1200" dirty="0">
                <a:latin typeface="Verdana"/>
                <a:ea typeface="+mn-ea"/>
                <a:cs typeface="+mn-cs"/>
              </a:rPr>
              <a:t> </a:t>
            </a:r>
            <a:r>
              <a:rPr lang="en-US" sz="3600" kern="1200" dirty="0" err="1">
                <a:latin typeface="Verdana"/>
                <a:ea typeface="+mn-ea"/>
                <a:cs typeface="+mn-cs"/>
              </a:rPr>
              <a:t>een</a:t>
            </a:r>
            <a:r>
              <a:rPr lang="en-US" sz="3600" kern="1200" dirty="0">
                <a:latin typeface="Verdana"/>
                <a:ea typeface="+mn-ea"/>
                <a:cs typeface="+mn-cs"/>
              </a:rPr>
              <a:t> </a:t>
            </a:r>
            <a:r>
              <a:rPr lang="en-US" sz="3600" kern="1200" dirty="0" err="1">
                <a:latin typeface="Verdana"/>
                <a:ea typeface="+mn-ea"/>
                <a:cs typeface="+mn-cs"/>
              </a:rPr>
              <a:t>bron</a:t>
            </a:r>
            <a:endParaRPr lang="en-US" sz="3600" kern="1200" dirty="0">
              <a:latin typeface="Verdana"/>
              <a:ea typeface="+mn-ea"/>
              <a:cs typeface="+mn-cs"/>
            </a:endParaRPr>
          </a:p>
          <a:p>
            <a:pPr algn="l" defTabSz="1828800" rtl="0"/>
            <a:endParaRPr lang="en-US" sz="3600" kern="1200" dirty="0">
              <a:latin typeface="Verdana"/>
              <a:ea typeface="+mn-ea"/>
              <a:cs typeface="+mn-cs"/>
            </a:endParaRPr>
          </a:p>
          <a:p>
            <a:pPr algn="l" defTabSz="1828800" rtl="0"/>
            <a:r>
              <a:rPr lang="en-US" sz="3600" b="1" kern="1200" dirty="0" err="1">
                <a:latin typeface="Verdana"/>
                <a:ea typeface="+mn-ea"/>
                <a:cs typeface="+mn-cs"/>
              </a:rPr>
              <a:t>Concentratie</a:t>
            </a:r>
            <a:r>
              <a:rPr lang="en-US" sz="3600" b="1" kern="1200" dirty="0">
                <a:latin typeface="Verdana"/>
                <a:ea typeface="+mn-ea"/>
                <a:cs typeface="+mn-cs"/>
              </a:rPr>
              <a:t>: </a:t>
            </a:r>
            <a:r>
              <a:rPr lang="en-US" sz="3600" kern="1200" dirty="0" err="1">
                <a:latin typeface="Verdana"/>
                <a:ea typeface="+mn-ea"/>
                <a:cs typeface="+mn-cs"/>
              </a:rPr>
              <a:t>hoeveelheid</a:t>
            </a:r>
            <a:r>
              <a:rPr lang="en-US" sz="3600" kern="1200" dirty="0">
                <a:latin typeface="Verdana"/>
                <a:ea typeface="+mn-ea"/>
                <a:cs typeface="+mn-cs"/>
              </a:rPr>
              <a:t> </a:t>
            </a:r>
            <a:r>
              <a:rPr lang="en-US" sz="3600" kern="1200" dirty="0" err="1">
                <a:latin typeface="Verdana"/>
                <a:ea typeface="+mn-ea"/>
                <a:cs typeface="+mn-cs"/>
              </a:rPr>
              <a:t>verontreinigende</a:t>
            </a:r>
            <a:r>
              <a:rPr lang="en-US" sz="3600" kern="1200" dirty="0">
                <a:latin typeface="Verdana"/>
                <a:ea typeface="+mn-ea"/>
                <a:cs typeface="+mn-cs"/>
              </a:rPr>
              <a:t> </a:t>
            </a:r>
            <a:r>
              <a:rPr lang="en-US" sz="3600" kern="1200" dirty="0" err="1">
                <a:latin typeface="Verdana"/>
                <a:ea typeface="+mn-ea"/>
                <a:cs typeface="+mn-cs"/>
              </a:rPr>
              <a:t>stoffen</a:t>
            </a:r>
            <a:r>
              <a:rPr lang="en-US" sz="3600" kern="1200" dirty="0">
                <a:latin typeface="Verdana"/>
                <a:ea typeface="+mn-ea"/>
                <a:cs typeface="+mn-cs"/>
              </a:rPr>
              <a:t> die </a:t>
            </a:r>
            <a:r>
              <a:rPr lang="en-US" sz="3600" kern="1200" dirty="0" err="1">
                <a:latin typeface="Verdana"/>
                <a:ea typeface="+mn-ea"/>
                <a:cs typeface="+mn-cs"/>
              </a:rPr>
              <a:t>daadwerkelijkheid</a:t>
            </a:r>
            <a:r>
              <a:rPr lang="en-US" sz="3600" kern="1200" dirty="0">
                <a:latin typeface="Verdana"/>
                <a:ea typeface="+mn-ea"/>
                <a:cs typeface="+mn-cs"/>
              </a:rPr>
              <a:t> in de </a:t>
            </a:r>
            <a:r>
              <a:rPr lang="en-US" sz="3600" kern="1200" dirty="0" err="1">
                <a:latin typeface="Verdana"/>
                <a:ea typeface="+mn-ea"/>
                <a:cs typeface="+mn-cs"/>
              </a:rPr>
              <a:t>lucht</a:t>
            </a:r>
            <a:r>
              <a:rPr lang="en-US" sz="3600" kern="1200" dirty="0">
                <a:latin typeface="Verdana"/>
                <a:ea typeface="+mn-ea"/>
                <a:cs typeface="+mn-cs"/>
              </a:rPr>
              <a:t> </a:t>
            </a:r>
            <a:r>
              <a:rPr lang="en-US" sz="3600" kern="1200" dirty="0" err="1">
                <a:latin typeface="Verdana"/>
                <a:ea typeface="+mn-ea"/>
                <a:cs typeface="+mn-cs"/>
              </a:rPr>
              <a:t>aanwezig</a:t>
            </a:r>
            <a:r>
              <a:rPr lang="en-US" sz="3600" kern="1200" dirty="0">
                <a:latin typeface="Verdana"/>
                <a:ea typeface="+mn-ea"/>
                <a:cs typeface="+mn-cs"/>
              </a:rPr>
              <a:t> </a:t>
            </a:r>
            <a:r>
              <a:rPr lang="en-US" sz="3600" kern="1200" dirty="0" err="1">
                <a:latin typeface="Verdana"/>
                <a:ea typeface="+mn-ea"/>
                <a:cs typeface="+mn-cs"/>
              </a:rPr>
              <a:t>zijn</a:t>
            </a:r>
            <a:endParaRPr lang="en-US" sz="3600" kern="1200" dirty="0">
              <a:latin typeface="Verdana"/>
              <a:ea typeface="+mn-ea"/>
              <a:cs typeface="+mn-cs"/>
            </a:endParaRPr>
          </a:p>
          <a:p>
            <a:pPr algn="l" defTabSz="1828800" rtl="0"/>
            <a:endParaRPr lang="en-US" sz="3600" kern="1200" dirty="0">
              <a:latin typeface="Verdana"/>
              <a:ea typeface="+mn-ea"/>
              <a:cs typeface="+mn-cs"/>
            </a:endParaRPr>
          </a:p>
          <a:p>
            <a:pPr algn="l" defTabSz="1828800" rtl="0"/>
            <a:r>
              <a:rPr lang="en-US" sz="3600" b="1" kern="1200" dirty="0" err="1">
                <a:latin typeface="Verdana"/>
                <a:ea typeface="+mn-ea"/>
                <a:cs typeface="+mn-cs"/>
              </a:rPr>
              <a:t>Blootstelling</a:t>
            </a:r>
            <a:r>
              <a:rPr lang="en-US" sz="3600" b="1" kern="1200" dirty="0">
                <a:latin typeface="Verdana"/>
                <a:ea typeface="+mn-ea"/>
                <a:cs typeface="+mn-cs"/>
              </a:rPr>
              <a:t>: </a:t>
            </a:r>
            <a:r>
              <a:rPr lang="en-US" sz="3600" kern="1200" dirty="0" err="1">
                <a:latin typeface="Verdana"/>
                <a:ea typeface="+mn-ea"/>
                <a:cs typeface="+mn-cs"/>
              </a:rPr>
              <a:t>hoeveel</a:t>
            </a:r>
            <a:r>
              <a:rPr lang="en-US" sz="3600" kern="1200" dirty="0">
                <a:latin typeface="Verdana"/>
                <a:ea typeface="+mn-ea"/>
                <a:cs typeface="+mn-cs"/>
              </a:rPr>
              <a:t> </a:t>
            </a:r>
            <a:r>
              <a:rPr lang="en-US" sz="3600" kern="1200" dirty="0" err="1">
                <a:latin typeface="Verdana"/>
                <a:ea typeface="+mn-ea"/>
                <a:cs typeface="+mn-cs"/>
              </a:rPr>
              <a:t>verontreinigende</a:t>
            </a:r>
            <a:r>
              <a:rPr lang="en-US" sz="3600" kern="1200" dirty="0">
                <a:latin typeface="Verdana"/>
                <a:ea typeface="+mn-ea"/>
                <a:cs typeface="+mn-cs"/>
              </a:rPr>
              <a:t> </a:t>
            </a:r>
            <a:r>
              <a:rPr lang="en-US" sz="3600" kern="1200" dirty="0" err="1">
                <a:latin typeface="Verdana"/>
                <a:ea typeface="+mn-ea"/>
                <a:cs typeface="+mn-cs"/>
              </a:rPr>
              <a:t>stoffen</a:t>
            </a:r>
            <a:r>
              <a:rPr lang="en-US" sz="3600" kern="1200" dirty="0">
                <a:latin typeface="Verdana"/>
                <a:ea typeface="+mn-ea"/>
                <a:cs typeface="+mn-cs"/>
              </a:rPr>
              <a:t> </a:t>
            </a:r>
            <a:r>
              <a:rPr lang="en-US" sz="3600" kern="1200" dirty="0" err="1">
                <a:latin typeface="Verdana"/>
                <a:ea typeface="+mn-ea"/>
                <a:cs typeface="+mn-cs"/>
              </a:rPr>
              <a:t>mensen</a:t>
            </a:r>
            <a:r>
              <a:rPr lang="en-US" sz="3600" kern="1200" dirty="0">
                <a:latin typeface="Verdana"/>
                <a:ea typeface="+mn-ea"/>
                <a:cs typeface="+mn-cs"/>
              </a:rPr>
              <a:t> </a:t>
            </a:r>
            <a:r>
              <a:rPr lang="en-US" sz="3600" kern="1200" dirty="0" err="1">
                <a:latin typeface="Verdana"/>
                <a:ea typeface="+mn-ea"/>
                <a:cs typeface="+mn-cs"/>
              </a:rPr>
              <a:t>daadwerkelijk</a:t>
            </a:r>
            <a:r>
              <a:rPr lang="en-US" sz="3600" kern="1200" dirty="0">
                <a:latin typeface="Verdana"/>
                <a:ea typeface="+mn-ea"/>
                <a:cs typeface="+mn-cs"/>
              </a:rPr>
              <a:t> </a:t>
            </a:r>
            <a:r>
              <a:rPr lang="en-US" sz="3600" kern="1200" dirty="0" err="1">
                <a:latin typeface="Verdana"/>
                <a:ea typeface="+mn-ea"/>
                <a:cs typeface="+mn-cs"/>
              </a:rPr>
              <a:t>inademen</a:t>
            </a:r>
            <a:endParaRPr lang="en-US" sz="3600" kern="1200" dirty="0">
              <a:latin typeface="Verdana"/>
              <a:ea typeface="+mn-ea"/>
              <a:cs typeface="+mn-cs"/>
            </a:endParaRPr>
          </a:p>
          <a:p>
            <a:pPr algn="l" defTabSz="1828800" rtl="0"/>
            <a:endParaRPr lang="nl-NL" sz="3600" kern="1200" dirty="0">
              <a:latin typeface="Verdana"/>
              <a:ea typeface="+mn-ea"/>
              <a:cs typeface="+mn-cs"/>
            </a:endParaRPr>
          </a:p>
        </p:txBody>
      </p:sp>
    </p:spTree>
    <p:extLst>
      <p:ext uri="{BB962C8B-B14F-4D97-AF65-F5344CB8AC3E}">
        <p14:creationId xmlns:p14="http://schemas.microsoft.com/office/powerpoint/2010/main" val="1289110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B72FC3B-4A5C-C457-44A1-A1CBDC19276D}"/>
              </a:ext>
            </a:extLst>
          </p:cNvPr>
          <p:cNvSpPr>
            <a:spLocks noGrp="1"/>
          </p:cNvSpPr>
          <p:nvPr>
            <p:ph type="title"/>
          </p:nvPr>
        </p:nvSpPr>
        <p:spPr/>
        <p:txBody>
          <a:bodyPr/>
          <a:lstStyle/>
          <a:p>
            <a:r>
              <a:rPr lang="en-US" dirty="0" err="1"/>
              <a:t>Emissie</a:t>
            </a:r>
            <a:endParaRPr lang="nl-NL" dirty="0"/>
          </a:p>
        </p:txBody>
      </p:sp>
      <p:sp>
        <p:nvSpPr>
          <p:cNvPr id="4" name="Tijdelijke aanduiding voor datum 3">
            <a:extLst>
              <a:ext uri="{FF2B5EF4-FFF2-40B4-BE49-F238E27FC236}">
                <a16:creationId xmlns:a16="http://schemas.microsoft.com/office/drawing/2014/main" id="{3ED30FC5-3C44-917B-087A-B3F608A1435A}"/>
              </a:ext>
            </a:extLst>
          </p:cNvPr>
          <p:cNvSpPr>
            <a:spLocks noGrp="1"/>
          </p:cNvSpPr>
          <p:nvPr>
            <p:ph type="dt" sz="half" idx="10"/>
          </p:nvPr>
        </p:nvSpPr>
        <p:spPr/>
        <p:txBody>
          <a:bodyPr/>
          <a:lstStyle/>
          <a:p>
            <a:pPr defTabSz="1828800" rtl="0"/>
            <a:endParaRPr lang="nl-NL" kern="1200" dirty="0">
              <a:solidFill>
                <a:srgbClr val="FFFFFF">
                  <a:lumMod val="65000"/>
                </a:srgbClr>
              </a:solidFill>
              <a:latin typeface="Verdana"/>
              <a:ea typeface="+mn-ea"/>
              <a:cs typeface="+mn-cs"/>
            </a:endParaRPr>
          </a:p>
        </p:txBody>
      </p:sp>
      <p:sp>
        <p:nvSpPr>
          <p:cNvPr id="5" name="Tijdelijke aanduiding voor voettekst 4">
            <a:extLst>
              <a:ext uri="{FF2B5EF4-FFF2-40B4-BE49-F238E27FC236}">
                <a16:creationId xmlns:a16="http://schemas.microsoft.com/office/drawing/2014/main" id="{2177609D-3B41-5B08-EE26-9D1A04CE493E}"/>
              </a:ext>
            </a:extLst>
          </p:cNvPr>
          <p:cNvSpPr>
            <a:spLocks noGrp="1"/>
          </p:cNvSpPr>
          <p:nvPr>
            <p:ph type="ftr" sz="quarter" idx="11"/>
          </p:nvPr>
        </p:nvSpPr>
        <p:spPr/>
        <p:txBody>
          <a:bodyPr/>
          <a:lstStyle/>
          <a:p>
            <a:pPr defTabSz="1828800" rtl="0"/>
            <a:endParaRPr lang="nl-NL" kern="1200" dirty="0">
              <a:solidFill>
                <a:srgbClr val="FFFFFF">
                  <a:lumMod val="65000"/>
                </a:srgbClr>
              </a:solidFill>
              <a:latin typeface="Verdana"/>
              <a:ea typeface="+mn-ea"/>
              <a:cs typeface="+mn-cs"/>
            </a:endParaRPr>
          </a:p>
        </p:txBody>
      </p:sp>
      <p:sp>
        <p:nvSpPr>
          <p:cNvPr id="6" name="Tijdelijke aanduiding voor dianummer 5">
            <a:extLst>
              <a:ext uri="{FF2B5EF4-FFF2-40B4-BE49-F238E27FC236}">
                <a16:creationId xmlns:a16="http://schemas.microsoft.com/office/drawing/2014/main" id="{4BB92550-BC9E-BB58-B7AD-A4D0CDC70942}"/>
              </a:ext>
            </a:extLst>
          </p:cNvPr>
          <p:cNvSpPr>
            <a:spLocks noGrp="1"/>
          </p:cNvSpPr>
          <p:nvPr>
            <p:ph type="sldNum" sz="quarter" idx="12"/>
          </p:nvPr>
        </p:nvSpPr>
        <p:spPr/>
        <p:txBody>
          <a:bodyPr/>
          <a:lstStyle/>
          <a:p>
            <a:pPr defTabSz="1828800" rtl="0"/>
            <a:fld id="{10A0A6AF-03C5-477E-939A-E28F7E7F05EA}" type="slidenum">
              <a:rPr lang="nl-NL" kern="1200">
                <a:solidFill>
                  <a:srgbClr val="FFFFFF">
                    <a:lumMod val="65000"/>
                  </a:srgbClr>
                </a:solidFill>
                <a:latin typeface="Verdana"/>
                <a:ea typeface="+mn-ea"/>
                <a:cs typeface="+mn-cs"/>
              </a:rPr>
              <a:pPr defTabSz="1828800" rtl="0"/>
              <a:t>17</a:t>
            </a:fld>
            <a:endParaRPr lang="nl-NL" kern="1200" dirty="0">
              <a:solidFill>
                <a:srgbClr val="FFFFFF">
                  <a:lumMod val="65000"/>
                </a:srgbClr>
              </a:solidFill>
              <a:latin typeface="Verdana"/>
              <a:ea typeface="+mn-ea"/>
              <a:cs typeface="+mn-cs"/>
            </a:endParaRPr>
          </a:p>
        </p:txBody>
      </p:sp>
      <p:pic>
        <p:nvPicPr>
          <p:cNvPr id="7" name="Afbeelding 6" descr="Afbeelding met schermopname, hemel&#10;&#10;Automatisch gegenereerde beschrijving">
            <a:extLst>
              <a:ext uri="{FF2B5EF4-FFF2-40B4-BE49-F238E27FC236}">
                <a16:creationId xmlns:a16="http://schemas.microsoft.com/office/drawing/2014/main" id="{43390488-5D03-E324-8FEA-F147A7C01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5818" y="7296565"/>
            <a:ext cx="8097984" cy="4881990"/>
          </a:xfrm>
          <a:prstGeom prst="rect">
            <a:avLst/>
          </a:prstGeom>
        </p:spPr>
      </p:pic>
      <p:sp>
        <p:nvSpPr>
          <p:cNvPr id="10" name="Tekstvak 9">
            <a:extLst>
              <a:ext uri="{FF2B5EF4-FFF2-40B4-BE49-F238E27FC236}">
                <a16:creationId xmlns:a16="http://schemas.microsoft.com/office/drawing/2014/main" id="{3D753DCC-337B-794D-8EDE-99CE1B4117D7}"/>
              </a:ext>
            </a:extLst>
          </p:cNvPr>
          <p:cNvSpPr txBox="1"/>
          <p:nvPr/>
        </p:nvSpPr>
        <p:spPr>
          <a:xfrm>
            <a:off x="1600199" y="4738255"/>
            <a:ext cx="22049510" cy="3416320"/>
          </a:xfrm>
          <a:prstGeom prst="rect">
            <a:avLst/>
          </a:prstGeom>
          <a:noFill/>
        </p:spPr>
        <p:txBody>
          <a:bodyPr wrap="square" rtlCol="0">
            <a:spAutoFit/>
          </a:bodyPr>
          <a:lstStyle/>
          <a:p>
            <a:pPr algn="l" defTabSz="1828800" rtl="0"/>
            <a:r>
              <a:rPr lang="en-US" sz="3600" b="1" kern="1200" dirty="0" err="1">
                <a:latin typeface="Verdana"/>
                <a:ea typeface="+mn-ea"/>
                <a:cs typeface="+mn-cs"/>
              </a:rPr>
              <a:t>Emissieregistratie</a:t>
            </a:r>
            <a:endParaRPr lang="en-US" sz="3600" b="1" kern="1200" dirty="0">
              <a:latin typeface="Verdana"/>
              <a:ea typeface="+mn-ea"/>
              <a:cs typeface="+mn-cs"/>
            </a:endParaRPr>
          </a:p>
          <a:p>
            <a:pPr marL="571500" indent="-571500" algn="l" defTabSz="1828800" rtl="0">
              <a:buFont typeface="Arial" panose="020B0604020202020204" pitchFamily="34" charset="0"/>
              <a:buChar char="•"/>
            </a:pPr>
            <a:r>
              <a:rPr lang="en-US" sz="3600" kern="1200" dirty="0" err="1">
                <a:latin typeface="Verdana"/>
                <a:ea typeface="+mn-ea"/>
                <a:cs typeface="+mn-cs"/>
              </a:rPr>
              <a:t>Registreert</a:t>
            </a:r>
            <a:r>
              <a:rPr lang="en-US" sz="3600" kern="1200" dirty="0">
                <a:latin typeface="Verdana"/>
                <a:ea typeface="+mn-ea"/>
                <a:cs typeface="+mn-cs"/>
              </a:rPr>
              <a:t> </a:t>
            </a:r>
            <a:r>
              <a:rPr lang="en-US" sz="3600" kern="1200" dirty="0" err="1">
                <a:latin typeface="Verdana"/>
                <a:ea typeface="+mn-ea"/>
                <a:cs typeface="+mn-cs"/>
              </a:rPr>
              <a:t>jaarlijks</a:t>
            </a:r>
            <a:r>
              <a:rPr lang="en-US" sz="3600" kern="1200" dirty="0">
                <a:latin typeface="Verdana"/>
                <a:ea typeface="+mn-ea"/>
                <a:cs typeface="+mn-cs"/>
              </a:rPr>
              <a:t> de </a:t>
            </a:r>
            <a:r>
              <a:rPr lang="en-US" sz="3600" kern="1200" dirty="0" err="1">
                <a:latin typeface="Verdana"/>
                <a:ea typeface="+mn-ea"/>
                <a:cs typeface="+mn-cs"/>
              </a:rPr>
              <a:t>emissie</a:t>
            </a:r>
            <a:r>
              <a:rPr lang="en-US" sz="3600" kern="1200" dirty="0">
                <a:latin typeface="Verdana"/>
                <a:ea typeface="+mn-ea"/>
                <a:cs typeface="+mn-cs"/>
              </a:rPr>
              <a:t> van alle </a:t>
            </a:r>
            <a:r>
              <a:rPr lang="en-US" sz="3600" kern="1200" dirty="0" err="1">
                <a:latin typeface="Verdana"/>
                <a:ea typeface="+mn-ea"/>
                <a:cs typeface="+mn-cs"/>
              </a:rPr>
              <a:t>relevante</a:t>
            </a:r>
            <a:r>
              <a:rPr lang="en-US" sz="3600" kern="1200" dirty="0">
                <a:latin typeface="Verdana"/>
                <a:ea typeface="+mn-ea"/>
                <a:cs typeface="+mn-cs"/>
              </a:rPr>
              <a:t> </a:t>
            </a:r>
            <a:r>
              <a:rPr lang="en-US" sz="3600" kern="1200" dirty="0" err="1">
                <a:latin typeface="Verdana"/>
                <a:ea typeface="+mn-ea"/>
                <a:cs typeface="+mn-cs"/>
              </a:rPr>
              <a:t>Nederlandse</a:t>
            </a:r>
            <a:r>
              <a:rPr lang="en-US" sz="3600" kern="1200" dirty="0">
                <a:latin typeface="Verdana"/>
                <a:ea typeface="+mn-ea"/>
                <a:cs typeface="+mn-cs"/>
              </a:rPr>
              <a:t> </a:t>
            </a:r>
            <a:r>
              <a:rPr lang="en-US" sz="3600" kern="1200" dirty="0" err="1">
                <a:latin typeface="Verdana"/>
                <a:ea typeface="+mn-ea"/>
                <a:cs typeface="+mn-cs"/>
              </a:rPr>
              <a:t>bronnen</a:t>
            </a:r>
            <a:endParaRPr lang="en-US" sz="3600" kern="1200" dirty="0">
              <a:latin typeface="Verdana"/>
              <a:ea typeface="+mn-ea"/>
              <a:cs typeface="+mn-cs"/>
            </a:endParaRPr>
          </a:p>
          <a:p>
            <a:pPr marL="571500" indent="-571500" algn="l" defTabSz="1828800" rtl="0">
              <a:buFont typeface="Arial" panose="020B0604020202020204" pitchFamily="34" charset="0"/>
              <a:buChar char="•"/>
            </a:pPr>
            <a:r>
              <a:rPr lang="en-US" sz="3600" kern="1200" dirty="0" err="1">
                <a:latin typeface="Verdana"/>
                <a:ea typeface="+mn-ea"/>
                <a:cs typeface="+mn-cs"/>
              </a:rPr>
              <a:t>Bevat</a:t>
            </a:r>
            <a:r>
              <a:rPr lang="en-US" sz="3600" kern="1200" dirty="0">
                <a:latin typeface="Verdana"/>
                <a:ea typeface="+mn-ea"/>
                <a:cs typeface="+mn-cs"/>
              </a:rPr>
              <a:t> de </a:t>
            </a:r>
            <a:r>
              <a:rPr lang="en-US" sz="3600" kern="1200" dirty="0" err="1">
                <a:latin typeface="Verdana"/>
                <a:ea typeface="+mn-ea"/>
                <a:cs typeface="+mn-cs"/>
              </a:rPr>
              <a:t>uitstoot</a:t>
            </a:r>
            <a:r>
              <a:rPr lang="en-US" sz="3600" kern="1200" dirty="0">
                <a:latin typeface="Verdana"/>
                <a:ea typeface="+mn-ea"/>
                <a:cs typeface="+mn-cs"/>
              </a:rPr>
              <a:t> van 375 </a:t>
            </a:r>
            <a:r>
              <a:rPr lang="en-US" sz="3600" kern="1200" dirty="0" err="1">
                <a:latin typeface="Verdana"/>
                <a:ea typeface="+mn-ea"/>
                <a:cs typeface="+mn-cs"/>
              </a:rPr>
              <a:t>belangrijke</a:t>
            </a:r>
            <a:r>
              <a:rPr lang="en-US" sz="3600" kern="1200" dirty="0">
                <a:latin typeface="Verdana"/>
                <a:ea typeface="+mn-ea"/>
                <a:cs typeface="+mn-cs"/>
              </a:rPr>
              <a:t> </a:t>
            </a:r>
            <a:r>
              <a:rPr lang="en-US" sz="3600" kern="1200" dirty="0" err="1">
                <a:latin typeface="Verdana"/>
                <a:ea typeface="+mn-ea"/>
                <a:cs typeface="+mn-cs"/>
              </a:rPr>
              <a:t>milieubelastende</a:t>
            </a:r>
            <a:r>
              <a:rPr lang="en-US" sz="3600" kern="1200" dirty="0">
                <a:latin typeface="Verdana"/>
                <a:ea typeface="+mn-ea"/>
                <a:cs typeface="+mn-cs"/>
              </a:rPr>
              <a:t> </a:t>
            </a:r>
            <a:r>
              <a:rPr lang="en-US" sz="3600" kern="1200" dirty="0" err="1">
                <a:latin typeface="Verdana"/>
                <a:ea typeface="+mn-ea"/>
                <a:cs typeface="+mn-cs"/>
              </a:rPr>
              <a:t>stoffen</a:t>
            </a:r>
            <a:r>
              <a:rPr lang="en-US" sz="3600" kern="1200" dirty="0">
                <a:latin typeface="Verdana"/>
                <a:ea typeface="+mn-ea"/>
                <a:cs typeface="+mn-cs"/>
              </a:rPr>
              <a:t> </a:t>
            </a:r>
            <a:r>
              <a:rPr lang="en-US" sz="3600" kern="1200" dirty="0" err="1">
                <a:latin typeface="Verdana"/>
                <a:ea typeface="+mn-ea"/>
                <a:cs typeface="+mn-cs"/>
              </a:rPr>
              <a:t>naar</a:t>
            </a:r>
            <a:r>
              <a:rPr lang="en-US" sz="3600" kern="1200" dirty="0">
                <a:latin typeface="Verdana"/>
                <a:ea typeface="+mn-ea"/>
                <a:cs typeface="+mn-cs"/>
              </a:rPr>
              <a:t> </a:t>
            </a:r>
            <a:r>
              <a:rPr lang="en-US" sz="3600" kern="1200" dirty="0" err="1">
                <a:latin typeface="Verdana"/>
                <a:ea typeface="+mn-ea"/>
                <a:cs typeface="+mn-cs"/>
              </a:rPr>
              <a:t>lucht</a:t>
            </a:r>
            <a:r>
              <a:rPr lang="en-US" sz="3600" kern="1200" dirty="0">
                <a:latin typeface="Verdana"/>
                <a:ea typeface="+mn-ea"/>
                <a:cs typeface="+mn-cs"/>
              </a:rPr>
              <a:t> en water </a:t>
            </a:r>
          </a:p>
          <a:p>
            <a:pPr marL="571500" indent="-571500" algn="l" defTabSz="1828800" rtl="0">
              <a:buFont typeface="Arial" panose="020B0604020202020204" pitchFamily="34" charset="0"/>
              <a:buChar char="•"/>
            </a:pPr>
            <a:r>
              <a:rPr lang="en-US" sz="3600" kern="1200" dirty="0">
                <a:latin typeface="Verdana"/>
                <a:ea typeface="+mn-ea"/>
                <a:cs typeface="+mn-cs"/>
              </a:rPr>
              <a:t>Per </a:t>
            </a:r>
            <a:r>
              <a:rPr lang="en-US" sz="3600" kern="1200" dirty="0" err="1">
                <a:latin typeface="Verdana"/>
                <a:ea typeface="+mn-ea"/>
                <a:cs typeface="+mn-cs"/>
              </a:rPr>
              <a:t>stof</a:t>
            </a:r>
            <a:r>
              <a:rPr lang="en-US" sz="3600" kern="1200" dirty="0">
                <a:latin typeface="Verdana"/>
                <a:ea typeface="+mn-ea"/>
                <a:cs typeface="+mn-cs"/>
              </a:rPr>
              <a:t> ~500 </a:t>
            </a:r>
            <a:r>
              <a:rPr lang="en-US" sz="3600" kern="1200" dirty="0" err="1">
                <a:latin typeface="Verdana"/>
                <a:ea typeface="+mn-ea"/>
                <a:cs typeface="+mn-cs"/>
              </a:rPr>
              <a:t>emissieoorzaken</a:t>
            </a:r>
            <a:r>
              <a:rPr lang="en-US" sz="3600" kern="1200" dirty="0">
                <a:latin typeface="Verdana"/>
                <a:ea typeface="+mn-ea"/>
                <a:cs typeface="+mn-cs"/>
              </a:rPr>
              <a:t> met eigen </a:t>
            </a:r>
            <a:r>
              <a:rPr lang="en-US" sz="3600" kern="1200" dirty="0" err="1">
                <a:latin typeface="Verdana"/>
                <a:ea typeface="+mn-ea"/>
                <a:cs typeface="+mn-cs"/>
              </a:rPr>
              <a:t>ruimtelijke</a:t>
            </a:r>
            <a:r>
              <a:rPr lang="en-US" sz="3600" kern="1200" dirty="0">
                <a:latin typeface="Verdana"/>
                <a:ea typeface="+mn-ea"/>
                <a:cs typeface="+mn-cs"/>
              </a:rPr>
              <a:t> </a:t>
            </a:r>
            <a:r>
              <a:rPr lang="en-US" sz="3600" kern="1200" dirty="0" err="1">
                <a:latin typeface="Verdana"/>
                <a:ea typeface="+mn-ea"/>
                <a:cs typeface="+mn-cs"/>
              </a:rPr>
              <a:t>verdeling</a:t>
            </a:r>
            <a:endParaRPr lang="en-US" sz="3600" kern="1200" dirty="0">
              <a:latin typeface="Verdana"/>
              <a:ea typeface="+mn-ea"/>
              <a:cs typeface="+mn-cs"/>
            </a:endParaRPr>
          </a:p>
          <a:p>
            <a:pPr algn="l" defTabSz="1828800" rtl="0"/>
            <a:endParaRPr lang="en-US" sz="3600" kern="1200" dirty="0">
              <a:latin typeface="Verdana"/>
              <a:ea typeface="+mn-ea"/>
              <a:cs typeface="+mn-cs"/>
            </a:endParaRPr>
          </a:p>
          <a:p>
            <a:pPr algn="l" defTabSz="1828800" rtl="0"/>
            <a:endParaRPr lang="nl-NL" sz="3600" kern="1200" dirty="0">
              <a:latin typeface="Verdana"/>
              <a:ea typeface="+mn-ea"/>
              <a:cs typeface="+mn-cs"/>
            </a:endParaRPr>
          </a:p>
        </p:txBody>
      </p:sp>
      <p:sp>
        <p:nvSpPr>
          <p:cNvPr id="12" name="Tekstvak 11">
            <a:extLst>
              <a:ext uri="{FF2B5EF4-FFF2-40B4-BE49-F238E27FC236}">
                <a16:creationId xmlns:a16="http://schemas.microsoft.com/office/drawing/2014/main" id="{654E51B2-14F9-79B7-D1EC-3D9186EDDABA}"/>
              </a:ext>
            </a:extLst>
          </p:cNvPr>
          <p:cNvSpPr txBox="1"/>
          <p:nvPr/>
        </p:nvSpPr>
        <p:spPr>
          <a:xfrm>
            <a:off x="13037126" y="12612585"/>
            <a:ext cx="15721444" cy="646331"/>
          </a:xfrm>
          <a:prstGeom prst="rect">
            <a:avLst/>
          </a:prstGeom>
          <a:noFill/>
        </p:spPr>
        <p:txBody>
          <a:bodyPr wrap="square">
            <a:spAutoFit/>
          </a:bodyPr>
          <a:lstStyle/>
          <a:p>
            <a:pPr algn="l" defTabSz="1828800" rtl="0"/>
            <a:r>
              <a:rPr lang="nl-NL" sz="3600" kern="1200" dirty="0">
                <a:latin typeface="Verdana"/>
                <a:ea typeface="+mn-ea"/>
                <a:cs typeface="+mn-cs"/>
              </a:rPr>
              <a:t>https://www.emissieregistratie.nl/</a:t>
            </a:r>
          </a:p>
        </p:txBody>
      </p:sp>
    </p:spTree>
    <p:extLst>
      <p:ext uri="{BB962C8B-B14F-4D97-AF65-F5344CB8AC3E}">
        <p14:creationId xmlns:p14="http://schemas.microsoft.com/office/powerpoint/2010/main" val="2608011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98646B46-F414-9EB8-ED3C-25F960FDC822}"/>
              </a:ext>
            </a:extLst>
          </p:cNvPr>
          <p:cNvSpPr txBox="1"/>
          <p:nvPr/>
        </p:nvSpPr>
        <p:spPr>
          <a:xfrm>
            <a:off x="1041400" y="4479927"/>
            <a:ext cx="10007600" cy="5587998"/>
          </a:xfrm>
          <a:prstGeom prst="rect">
            <a:avLst/>
          </a:prstGeom>
        </p:spPr>
        <p:txBody>
          <a:bodyPr vert="horz" lIns="182880" tIns="91440" rIns="182880" bIns="91440" rtlCol="0" anchor="t" anchorCtr="0">
            <a:normAutofit/>
          </a:bodyPr>
          <a:lstStyle/>
          <a:p>
            <a:pPr algn="l" defTabSz="1828800" rtl="0">
              <a:lnSpc>
                <a:spcPct val="90000"/>
              </a:lnSpc>
              <a:spcBef>
                <a:spcPts val="2400"/>
              </a:spcBef>
              <a:buClr>
                <a:srgbClr val="CA005D"/>
              </a:buClr>
              <a:buSzPct val="80000"/>
            </a:pPr>
            <a:r>
              <a:rPr lang="nl-NL" sz="4000" kern="1200" dirty="0">
                <a:latin typeface="Verdana"/>
                <a:ea typeface="+mn-ea"/>
                <a:cs typeface="+mn-cs"/>
              </a:rPr>
              <a:t>Landelijk Meetnet Luchtkwaliteit</a:t>
            </a:r>
          </a:p>
          <a:p>
            <a:pPr marL="685800" indent="-685800" algn="l" defTabSz="1828800" rtl="0">
              <a:lnSpc>
                <a:spcPct val="90000"/>
              </a:lnSpc>
              <a:spcBef>
                <a:spcPts val="2400"/>
              </a:spcBef>
              <a:buClr>
                <a:srgbClr val="CA005D"/>
              </a:buClr>
              <a:buSzPct val="80000"/>
              <a:buFont typeface="Arial" panose="020B0604020202020204" pitchFamily="34" charset="0"/>
              <a:buChar char="•"/>
            </a:pPr>
            <a:r>
              <a:rPr lang="nl-NL" sz="4000" kern="1200" dirty="0">
                <a:latin typeface="Verdana"/>
                <a:ea typeface="+mn-ea"/>
                <a:cs typeface="+mn-cs"/>
              </a:rPr>
              <a:t>Luchtkwaliteit in kaart brengen</a:t>
            </a:r>
          </a:p>
          <a:p>
            <a:pPr marL="685800" indent="-685800" algn="l" defTabSz="1828800" rtl="0">
              <a:lnSpc>
                <a:spcPct val="90000"/>
              </a:lnSpc>
              <a:spcBef>
                <a:spcPts val="2400"/>
              </a:spcBef>
              <a:buClr>
                <a:srgbClr val="CA005D"/>
              </a:buClr>
              <a:buSzPct val="80000"/>
              <a:buFont typeface="Arial" panose="020B0604020202020204" pitchFamily="34" charset="0"/>
              <a:buChar char="•"/>
            </a:pPr>
            <a:r>
              <a:rPr lang="nl-NL" sz="4000" kern="1200" dirty="0">
                <a:latin typeface="Verdana"/>
                <a:ea typeface="+mn-ea"/>
                <a:cs typeface="+mn-cs"/>
              </a:rPr>
              <a:t>Toetsen aan Europese richtlijnen</a:t>
            </a:r>
          </a:p>
          <a:p>
            <a:pPr algn="l" defTabSz="1828800" rtl="0">
              <a:lnSpc>
                <a:spcPct val="90000"/>
              </a:lnSpc>
              <a:spcBef>
                <a:spcPts val="2400"/>
              </a:spcBef>
              <a:buClr>
                <a:srgbClr val="CA005D"/>
              </a:buClr>
              <a:buSzPct val="80000"/>
            </a:pPr>
            <a:r>
              <a:rPr lang="nl-NL" sz="4000" kern="1200" dirty="0">
                <a:latin typeface="Verdana"/>
                <a:ea typeface="+mn-ea"/>
                <a:cs typeface="+mn-cs"/>
              </a:rPr>
              <a:t> </a:t>
            </a:r>
          </a:p>
          <a:p>
            <a:pPr algn="l" defTabSz="1828800" rtl="0">
              <a:lnSpc>
                <a:spcPct val="90000"/>
              </a:lnSpc>
              <a:spcBef>
                <a:spcPts val="2400"/>
              </a:spcBef>
              <a:buClr>
                <a:srgbClr val="CA005D"/>
              </a:buClr>
              <a:buSzPct val="80000"/>
            </a:pPr>
            <a:endParaRPr lang="nl-NL" sz="4000" kern="1200" dirty="0">
              <a:latin typeface="Verdana"/>
              <a:ea typeface="+mn-ea"/>
              <a:cs typeface="+mn-cs"/>
            </a:endParaRPr>
          </a:p>
        </p:txBody>
      </p:sp>
      <p:pic>
        <p:nvPicPr>
          <p:cNvPr id="9" name="Afbeelding 8" descr="Afbeelding met kaart, tekst, diagram&#10;&#10;Automatisch gegenereerde beschrijving">
            <a:extLst>
              <a:ext uri="{FF2B5EF4-FFF2-40B4-BE49-F238E27FC236}">
                <a16:creationId xmlns:a16="http://schemas.microsoft.com/office/drawing/2014/main" id="{E057F5AA-0C25-3ACB-A68E-F74055D5B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9176" y="2141618"/>
            <a:ext cx="10008000" cy="10264616"/>
          </a:xfrm>
          <a:prstGeom prst="rect">
            <a:avLst/>
          </a:prstGeom>
          <a:noFill/>
        </p:spPr>
      </p:pic>
      <p:sp>
        <p:nvSpPr>
          <p:cNvPr id="3" name="Titel 2">
            <a:extLst>
              <a:ext uri="{FF2B5EF4-FFF2-40B4-BE49-F238E27FC236}">
                <a16:creationId xmlns:a16="http://schemas.microsoft.com/office/drawing/2014/main" id="{F978874A-BF36-46B6-2F3D-5F3F8B66FE69}"/>
              </a:ext>
            </a:extLst>
          </p:cNvPr>
          <p:cNvSpPr>
            <a:spLocks noGrp="1"/>
          </p:cNvSpPr>
          <p:nvPr>
            <p:ph type="title"/>
          </p:nvPr>
        </p:nvSpPr>
        <p:spPr>
          <a:xfrm>
            <a:off x="1270000" y="2105027"/>
            <a:ext cx="10007600" cy="1896094"/>
          </a:xfrm>
        </p:spPr>
        <p:txBody>
          <a:bodyPr vert="horz" lIns="182880" tIns="91440" rIns="182880" bIns="91440" rtlCol="0" anchor="b" anchorCtr="0">
            <a:normAutofit/>
          </a:bodyPr>
          <a:lstStyle/>
          <a:p>
            <a:r>
              <a:rPr lang="nl-NL" b="0" kern="1200" baseline="0">
                <a:latin typeface="+mj-lt"/>
                <a:ea typeface="+mj-ea"/>
                <a:cs typeface="+mj-cs"/>
              </a:rPr>
              <a:t>Luchtkwaliteit meten </a:t>
            </a:r>
          </a:p>
        </p:txBody>
      </p:sp>
      <p:sp>
        <p:nvSpPr>
          <p:cNvPr id="14" name="Date Placeholder 4">
            <a:extLst>
              <a:ext uri="{FF2B5EF4-FFF2-40B4-BE49-F238E27FC236}">
                <a16:creationId xmlns:a16="http://schemas.microsoft.com/office/drawing/2014/main" id="{9A4BFAE1-5CCC-8F45-6FAB-6797469935DE}"/>
              </a:ext>
            </a:extLst>
          </p:cNvPr>
          <p:cNvSpPr>
            <a:spLocks noGrp="1"/>
          </p:cNvSpPr>
          <p:nvPr>
            <p:ph type="dt" sz="half" idx="14"/>
          </p:nvPr>
        </p:nvSpPr>
        <p:spPr>
          <a:xfrm>
            <a:off x="1270000" y="13086976"/>
            <a:ext cx="10007600" cy="528544"/>
          </a:xfrm>
        </p:spPr>
        <p:txBody>
          <a:bodyPr/>
          <a:lstStyle/>
          <a:p>
            <a:pPr defTabSz="1828800" rtl="0"/>
            <a:endParaRPr lang="nl-NL" kern="1200">
              <a:solidFill>
                <a:srgbClr val="FFFFFF">
                  <a:lumMod val="65000"/>
                </a:srgbClr>
              </a:solidFill>
              <a:latin typeface="Verdana"/>
              <a:ea typeface="+mn-ea"/>
              <a:cs typeface="+mn-cs"/>
            </a:endParaRPr>
          </a:p>
        </p:txBody>
      </p:sp>
      <p:sp>
        <p:nvSpPr>
          <p:cNvPr id="16" name="Footer Placeholder 5">
            <a:extLst>
              <a:ext uri="{FF2B5EF4-FFF2-40B4-BE49-F238E27FC236}">
                <a16:creationId xmlns:a16="http://schemas.microsoft.com/office/drawing/2014/main" id="{940423BD-B684-4242-DDA0-0BD93D796F25}"/>
              </a:ext>
            </a:extLst>
          </p:cNvPr>
          <p:cNvSpPr>
            <a:spLocks noGrp="1"/>
          </p:cNvSpPr>
          <p:nvPr>
            <p:ph type="ftr" sz="quarter" idx="15"/>
          </p:nvPr>
        </p:nvSpPr>
        <p:spPr>
          <a:xfrm>
            <a:off x="1270000" y="12442827"/>
            <a:ext cx="10007600" cy="644150"/>
          </a:xfrm>
        </p:spPr>
        <p:txBody>
          <a:bodyPr/>
          <a:lstStyle/>
          <a:p>
            <a:pPr defTabSz="1828800" rtl="0"/>
            <a:endParaRPr lang="nl-NL" kern="1200">
              <a:solidFill>
                <a:srgbClr val="FFFFFF">
                  <a:lumMod val="65000"/>
                </a:srgbClr>
              </a:solidFill>
              <a:latin typeface="Verdana"/>
              <a:ea typeface="+mn-ea"/>
              <a:cs typeface="+mn-cs"/>
            </a:endParaRPr>
          </a:p>
        </p:txBody>
      </p:sp>
      <p:sp>
        <p:nvSpPr>
          <p:cNvPr id="6" name="Tijdelijke aanduiding voor dianummer 5">
            <a:extLst>
              <a:ext uri="{FF2B5EF4-FFF2-40B4-BE49-F238E27FC236}">
                <a16:creationId xmlns:a16="http://schemas.microsoft.com/office/drawing/2014/main" id="{175E535B-B67A-BCB0-8B48-13BC64E64D3A}"/>
              </a:ext>
            </a:extLst>
          </p:cNvPr>
          <p:cNvSpPr>
            <a:spLocks noGrp="1"/>
          </p:cNvSpPr>
          <p:nvPr>
            <p:ph type="sldNum" sz="quarter" idx="16"/>
          </p:nvPr>
        </p:nvSpPr>
        <p:spPr>
          <a:xfrm>
            <a:off x="13106399" y="12442827"/>
            <a:ext cx="10010778" cy="644150"/>
          </a:xfrm>
        </p:spPr>
        <p:txBody>
          <a:bodyPr vert="horz" lIns="182880" tIns="91440" rIns="0" bIns="91440" rtlCol="0" anchor="b" anchorCtr="0">
            <a:normAutofit/>
          </a:bodyPr>
          <a:lstStyle/>
          <a:p>
            <a:pPr defTabSz="1828800" rtl="0">
              <a:spcAft>
                <a:spcPts val="1200"/>
              </a:spcAft>
            </a:pPr>
            <a:fld id="{10A0A6AF-03C5-477E-939A-E28F7E7F05EA}" type="slidenum">
              <a:rPr lang="nl-NL" kern="1200">
                <a:solidFill>
                  <a:srgbClr val="FFFFFF">
                    <a:lumMod val="65000"/>
                  </a:srgbClr>
                </a:solidFill>
                <a:latin typeface="Verdana"/>
                <a:ea typeface="+mn-ea"/>
                <a:cs typeface="+mn-cs"/>
              </a:rPr>
              <a:pPr defTabSz="1828800" rtl="0">
                <a:spcAft>
                  <a:spcPts val="1200"/>
                </a:spcAft>
              </a:pPr>
              <a:t>18</a:t>
            </a:fld>
            <a:endParaRPr lang="nl-NL" kern="1200">
              <a:solidFill>
                <a:srgbClr val="FFFFFF">
                  <a:lumMod val="65000"/>
                </a:srgbClr>
              </a:solidFill>
              <a:latin typeface="Verdana"/>
              <a:ea typeface="+mn-ea"/>
              <a:cs typeface="+mn-cs"/>
            </a:endParaRPr>
          </a:p>
        </p:txBody>
      </p:sp>
      <p:sp>
        <p:nvSpPr>
          <p:cNvPr id="10" name="Tekstvak 9">
            <a:extLst>
              <a:ext uri="{FF2B5EF4-FFF2-40B4-BE49-F238E27FC236}">
                <a16:creationId xmlns:a16="http://schemas.microsoft.com/office/drawing/2014/main" id="{E93EEF9D-18FD-E9D9-1A5E-2C505A479BAE}"/>
              </a:ext>
            </a:extLst>
          </p:cNvPr>
          <p:cNvSpPr txBox="1"/>
          <p:nvPr/>
        </p:nvSpPr>
        <p:spPr>
          <a:xfrm>
            <a:off x="16916400" y="12509411"/>
            <a:ext cx="6442364" cy="646331"/>
          </a:xfrm>
          <a:prstGeom prst="rect">
            <a:avLst/>
          </a:prstGeom>
          <a:noFill/>
        </p:spPr>
        <p:txBody>
          <a:bodyPr wrap="square" rtlCol="0">
            <a:spAutoFit/>
          </a:bodyPr>
          <a:lstStyle/>
          <a:p>
            <a:pPr algn="l" defTabSz="1828800" rtl="0"/>
            <a:r>
              <a:rPr lang="en-US" sz="3600" kern="1200" dirty="0">
                <a:latin typeface="Verdana"/>
                <a:ea typeface="+mn-ea"/>
                <a:cs typeface="+mn-cs"/>
              </a:rPr>
              <a:t>www.luchtmeetnet.nl</a:t>
            </a:r>
            <a:endParaRPr lang="nl-NL" sz="3600" kern="1200" dirty="0">
              <a:latin typeface="Verdana"/>
              <a:ea typeface="+mn-ea"/>
              <a:cs typeface="+mn-cs"/>
            </a:endParaRPr>
          </a:p>
        </p:txBody>
      </p:sp>
    </p:spTree>
    <p:extLst>
      <p:ext uri="{BB962C8B-B14F-4D97-AF65-F5344CB8AC3E}">
        <p14:creationId xmlns:p14="http://schemas.microsoft.com/office/powerpoint/2010/main" val="3569950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BD7D9632-AAAE-481D-4478-41E241480FCB}"/>
              </a:ext>
            </a:extLst>
          </p:cNvPr>
          <p:cNvSpPr>
            <a:spLocks noGrp="1"/>
          </p:cNvSpPr>
          <p:nvPr>
            <p:ph type="dt" sz="half" idx="10"/>
          </p:nvPr>
        </p:nvSpPr>
        <p:spPr/>
        <p:txBody>
          <a:bodyPr/>
          <a:lstStyle/>
          <a:p>
            <a:pPr defTabSz="1828800" rtl="0"/>
            <a:endParaRPr lang="nl-NL" kern="1200" dirty="0">
              <a:solidFill>
                <a:srgbClr val="FFFFFF">
                  <a:lumMod val="65000"/>
                </a:srgbClr>
              </a:solidFill>
              <a:latin typeface="Verdana"/>
              <a:ea typeface="+mn-ea"/>
              <a:cs typeface="+mn-cs"/>
            </a:endParaRPr>
          </a:p>
        </p:txBody>
      </p:sp>
      <p:sp>
        <p:nvSpPr>
          <p:cNvPr id="5" name="Tijdelijke aanduiding voor voettekst 4">
            <a:extLst>
              <a:ext uri="{FF2B5EF4-FFF2-40B4-BE49-F238E27FC236}">
                <a16:creationId xmlns:a16="http://schemas.microsoft.com/office/drawing/2014/main" id="{95C4EFCC-FD83-EDD8-C583-1C533D54DD2D}"/>
              </a:ext>
            </a:extLst>
          </p:cNvPr>
          <p:cNvSpPr>
            <a:spLocks noGrp="1"/>
          </p:cNvSpPr>
          <p:nvPr>
            <p:ph type="ftr" sz="quarter" idx="11"/>
          </p:nvPr>
        </p:nvSpPr>
        <p:spPr/>
        <p:txBody>
          <a:bodyPr/>
          <a:lstStyle/>
          <a:p>
            <a:pPr defTabSz="1828800" rtl="0"/>
            <a:endParaRPr lang="nl-NL" kern="1200" dirty="0">
              <a:solidFill>
                <a:srgbClr val="FFFFFF">
                  <a:lumMod val="65000"/>
                </a:srgbClr>
              </a:solidFill>
              <a:latin typeface="Verdana"/>
              <a:ea typeface="+mn-ea"/>
              <a:cs typeface="+mn-cs"/>
            </a:endParaRPr>
          </a:p>
        </p:txBody>
      </p:sp>
      <p:sp>
        <p:nvSpPr>
          <p:cNvPr id="6" name="Tijdelijke aanduiding voor dianummer 5">
            <a:extLst>
              <a:ext uri="{FF2B5EF4-FFF2-40B4-BE49-F238E27FC236}">
                <a16:creationId xmlns:a16="http://schemas.microsoft.com/office/drawing/2014/main" id="{5B74DA3C-5AF4-F94D-7F24-FCE84E0B0632}"/>
              </a:ext>
            </a:extLst>
          </p:cNvPr>
          <p:cNvSpPr>
            <a:spLocks noGrp="1"/>
          </p:cNvSpPr>
          <p:nvPr>
            <p:ph type="sldNum" sz="quarter" idx="12"/>
          </p:nvPr>
        </p:nvSpPr>
        <p:spPr/>
        <p:txBody>
          <a:bodyPr/>
          <a:lstStyle/>
          <a:p>
            <a:pPr defTabSz="1828800" rtl="0"/>
            <a:fld id="{10A0A6AF-03C5-477E-939A-E28F7E7F05EA}" type="slidenum">
              <a:rPr lang="nl-NL" kern="1200">
                <a:solidFill>
                  <a:srgbClr val="FFFFFF">
                    <a:lumMod val="65000"/>
                  </a:srgbClr>
                </a:solidFill>
                <a:latin typeface="Verdana"/>
                <a:ea typeface="+mn-ea"/>
                <a:cs typeface="+mn-cs"/>
              </a:rPr>
              <a:pPr defTabSz="1828800" rtl="0"/>
              <a:t>19</a:t>
            </a:fld>
            <a:endParaRPr lang="nl-NL" kern="1200" dirty="0">
              <a:solidFill>
                <a:srgbClr val="FFFFFF">
                  <a:lumMod val="65000"/>
                </a:srgbClr>
              </a:solidFill>
              <a:latin typeface="Verdana"/>
              <a:ea typeface="+mn-ea"/>
              <a:cs typeface="+mn-cs"/>
            </a:endParaRPr>
          </a:p>
        </p:txBody>
      </p:sp>
      <p:sp>
        <p:nvSpPr>
          <p:cNvPr id="7" name="Date Placeholder 4">
            <a:extLst>
              <a:ext uri="{FF2B5EF4-FFF2-40B4-BE49-F238E27FC236}">
                <a16:creationId xmlns:a16="http://schemas.microsoft.com/office/drawing/2014/main" id="{EAED2F52-CF2B-8785-D16A-F4BA8C8B269A}"/>
              </a:ext>
            </a:extLst>
          </p:cNvPr>
          <p:cNvSpPr txBox="1">
            <a:spLocks/>
          </p:cNvSpPr>
          <p:nvPr/>
        </p:nvSpPr>
        <p:spPr>
          <a:xfrm>
            <a:off x="1270000" y="13086976"/>
            <a:ext cx="10007600" cy="528544"/>
          </a:xfrm>
          <a:prstGeom prst="rect">
            <a:avLst/>
          </a:prstGeom>
          <a:noFill/>
        </p:spPr>
        <p:txBody>
          <a:bodyPr vert="horz" lIns="182880" tIns="0" rIns="182880" bIns="91440" rtlCol="0" anchor="t" anchorCtr="0"/>
          <a:lstStyle>
            <a:defPPr>
              <a:defRPr lang="nl-NL"/>
            </a:defPPr>
            <a:lvl1pPr marL="0" algn="l" defTabSz="914400" rtl="0" eaLnBrk="0" latinLnBrk="0" hangingPunct="0">
              <a:defRPr sz="1050" kern="1200">
                <a:solidFill>
                  <a:schemeClr val="tx1"/>
                </a:solidFill>
                <a:latin typeface="Verdana" panose="020B0604030504040204" pitchFamily="34" charset="0"/>
                <a:ea typeface="+mn-ea"/>
                <a:cs typeface="Arial" panose="020B0604020202020204" pitchFamily="34" charset="0"/>
              </a:defRPr>
            </a:lvl1pPr>
            <a:lvl2pPr marL="742950" indent="-285750" algn="l" defTabSz="914400" rtl="0" eaLnBrk="0" latinLnBrk="0" hangingPunct="0">
              <a:defRPr sz="1800" kern="1200">
                <a:solidFill>
                  <a:schemeClr val="tx1"/>
                </a:solidFill>
                <a:latin typeface="Verdana" panose="020B0604030504040204" pitchFamily="34" charset="0"/>
                <a:ea typeface="+mn-ea"/>
                <a:cs typeface="Arial" panose="020B0604020202020204" pitchFamily="34" charset="0"/>
              </a:defRPr>
            </a:lvl2pPr>
            <a:lvl3pPr marL="1143000" indent="-228600" algn="l" defTabSz="914400" rtl="0" eaLnBrk="0" latinLnBrk="0" hangingPunct="0">
              <a:defRPr sz="1800" kern="1200">
                <a:solidFill>
                  <a:schemeClr val="tx1"/>
                </a:solidFill>
                <a:latin typeface="Verdana" panose="020B0604030504040204" pitchFamily="34" charset="0"/>
                <a:ea typeface="+mn-ea"/>
                <a:cs typeface="Arial" panose="020B0604020202020204" pitchFamily="34" charset="0"/>
              </a:defRPr>
            </a:lvl3pPr>
            <a:lvl4pPr marL="1600200" indent="-228600" algn="l" defTabSz="914400" rtl="0" eaLnBrk="0" latinLnBrk="0" hangingPunct="0">
              <a:defRPr sz="1800" kern="1200">
                <a:solidFill>
                  <a:schemeClr val="tx1"/>
                </a:solidFill>
                <a:latin typeface="Verdana" panose="020B0604030504040204" pitchFamily="34" charset="0"/>
                <a:ea typeface="+mn-ea"/>
                <a:cs typeface="Arial" panose="020B0604020202020204" pitchFamily="34" charset="0"/>
              </a:defRPr>
            </a:lvl4pPr>
            <a:lvl5pPr marL="2057400" indent="-228600" algn="l" defTabSz="914400" rtl="0" eaLnBrk="0" latinLnBrk="0" hangingPunct="0">
              <a:defRPr sz="1800" kern="1200">
                <a:solidFill>
                  <a:schemeClr val="tx1"/>
                </a:solidFill>
                <a:latin typeface="Verdana" panose="020B060403050404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Verdana" panose="020B060403050404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Verdana" panose="020B060403050404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Verdana" panose="020B060403050404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Verdana" panose="020B0604030504040204" pitchFamily="34" charset="0"/>
                <a:ea typeface="+mn-ea"/>
                <a:cs typeface="Arial" panose="020B0604020202020204" pitchFamily="34" charset="0"/>
              </a:defRPr>
            </a:lvl9pPr>
          </a:lstStyle>
          <a:p>
            <a:pPr defTabSz="1828800" eaLnBrk="1" hangingPunct="1"/>
            <a:fld id="{CFDB62DB-307D-400E-87EC-75466B222ADE}" type="datetime4">
              <a:rPr lang="nl-NL" altLang="en-US" sz="2100">
                <a:solidFill>
                  <a:srgbClr val="FFFFFF"/>
                </a:solidFill>
              </a:rPr>
              <a:pPr defTabSz="1828800" eaLnBrk="1" hangingPunct="1"/>
              <a:t>4 oktober 2024</a:t>
            </a:fld>
            <a:endParaRPr lang="nl-NL" altLang="en-US" sz="2100">
              <a:solidFill>
                <a:srgbClr val="FFFFFF"/>
              </a:solidFill>
            </a:endParaRPr>
          </a:p>
        </p:txBody>
      </p:sp>
      <p:sp>
        <p:nvSpPr>
          <p:cNvPr id="8" name="Slide Number Placeholder 6">
            <a:extLst>
              <a:ext uri="{FF2B5EF4-FFF2-40B4-BE49-F238E27FC236}">
                <a16:creationId xmlns:a16="http://schemas.microsoft.com/office/drawing/2014/main" id="{605B433F-FD21-8D49-D608-A3EE3932D10B}"/>
              </a:ext>
            </a:extLst>
          </p:cNvPr>
          <p:cNvSpPr txBox="1">
            <a:spLocks/>
          </p:cNvSpPr>
          <p:nvPr/>
        </p:nvSpPr>
        <p:spPr>
          <a:xfrm>
            <a:off x="13106399" y="12442827"/>
            <a:ext cx="10010778" cy="644150"/>
          </a:xfrm>
          <a:prstGeom prst="rect">
            <a:avLst/>
          </a:prstGeom>
          <a:noFill/>
        </p:spPr>
        <p:txBody>
          <a:bodyPr vert="horz" lIns="182880" tIns="91440" rIns="0" bIns="91440" rtlCol="0" anchor="b" anchorCtr="0"/>
          <a:lstStyle>
            <a:defPPr>
              <a:defRPr lang="nl-NL"/>
            </a:defPPr>
            <a:lvl1pPr marL="0" algn="r" defTabSz="914400" rtl="0" eaLnBrk="0" latinLnBrk="0" hangingPunct="0">
              <a:defRPr sz="1050" kern="1200">
                <a:solidFill>
                  <a:schemeClr val="tx1"/>
                </a:solidFill>
                <a:latin typeface="Verdana" panose="020B0604030504040204" pitchFamily="34" charset="0"/>
                <a:ea typeface="+mn-ea"/>
                <a:cs typeface="Arial" panose="020B0604020202020204" pitchFamily="34" charset="0"/>
              </a:defRPr>
            </a:lvl1pPr>
            <a:lvl2pPr marL="742950" indent="-285750" algn="l" defTabSz="914400" rtl="0" eaLnBrk="0" latinLnBrk="0" hangingPunct="0">
              <a:defRPr sz="1800" kern="1200">
                <a:solidFill>
                  <a:schemeClr val="tx1"/>
                </a:solidFill>
                <a:latin typeface="Verdana" panose="020B0604030504040204" pitchFamily="34" charset="0"/>
                <a:ea typeface="+mn-ea"/>
                <a:cs typeface="Arial" panose="020B0604020202020204" pitchFamily="34" charset="0"/>
              </a:defRPr>
            </a:lvl2pPr>
            <a:lvl3pPr marL="1143000" indent="-228600" algn="l" defTabSz="914400" rtl="0" eaLnBrk="0" latinLnBrk="0" hangingPunct="0">
              <a:defRPr sz="1800" kern="1200">
                <a:solidFill>
                  <a:schemeClr val="tx1"/>
                </a:solidFill>
                <a:latin typeface="Verdana" panose="020B0604030504040204" pitchFamily="34" charset="0"/>
                <a:ea typeface="+mn-ea"/>
                <a:cs typeface="Arial" panose="020B0604020202020204" pitchFamily="34" charset="0"/>
              </a:defRPr>
            </a:lvl3pPr>
            <a:lvl4pPr marL="1600200" indent="-228600" algn="l" defTabSz="914400" rtl="0" eaLnBrk="0" latinLnBrk="0" hangingPunct="0">
              <a:defRPr sz="1800" kern="1200">
                <a:solidFill>
                  <a:schemeClr val="tx1"/>
                </a:solidFill>
                <a:latin typeface="Verdana" panose="020B0604030504040204" pitchFamily="34" charset="0"/>
                <a:ea typeface="+mn-ea"/>
                <a:cs typeface="Arial" panose="020B0604020202020204" pitchFamily="34" charset="0"/>
              </a:defRPr>
            </a:lvl4pPr>
            <a:lvl5pPr marL="2057400" indent="-228600" algn="l" defTabSz="914400" rtl="0" eaLnBrk="0" latinLnBrk="0" hangingPunct="0">
              <a:defRPr sz="1800" kern="1200">
                <a:solidFill>
                  <a:schemeClr val="tx1"/>
                </a:solidFill>
                <a:latin typeface="Verdana" panose="020B060403050404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Verdana" panose="020B060403050404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Verdana" panose="020B060403050404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Verdana" panose="020B060403050404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Verdana" panose="020B0604030504040204" pitchFamily="34" charset="0"/>
                <a:ea typeface="+mn-ea"/>
                <a:cs typeface="Arial" panose="020B0604020202020204" pitchFamily="34" charset="0"/>
              </a:defRPr>
            </a:lvl9pPr>
          </a:lstStyle>
          <a:p>
            <a:pPr defTabSz="1828800" eaLnBrk="1" hangingPunct="1"/>
            <a:fld id="{98125163-3964-47BD-95F4-4C59C55EA980}" type="slidenum">
              <a:rPr lang="nl-NL" altLang="en-US" sz="2100">
                <a:solidFill>
                  <a:srgbClr val="FFFFFF"/>
                </a:solidFill>
              </a:rPr>
              <a:pPr defTabSz="1828800" eaLnBrk="1" hangingPunct="1"/>
              <a:t>19</a:t>
            </a:fld>
            <a:endParaRPr lang="nl-NL" altLang="en-US" sz="2100">
              <a:solidFill>
                <a:srgbClr val="FFFFFF"/>
              </a:solidFill>
            </a:endParaRPr>
          </a:p>
        </p:txBody>
      </p:sp>
      <p:pic>
        <p:nvPicPr>
          <p:cNvPr id="9" name="Picture 2" descr="NL">
            <a:extLst>
              <a:ext uri="{FF2B5EF4-FFF2-40B4-BE49-F238E27FC236}">
                <a16:creationId xmlns:a16="http://schemas.microsoft.com/office/drawing/2014/main" id="{A0E0DBEF-CEB6-77C1-7F6F-5C2C9918B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1507786" y="2143373"/>
            <a:ext cx="8575676" cy="10293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3">
            <a:extLst>
              <a:ext uri="{FF2B5EF4-FFF2-40B4-BE49-F238E27FC236}">
                <a16:creationId xmlns:a16="http://schemas.microsoft.com/office/drawing/2014/main" id="{6FD2D0B2-C77B-6DA6-B58E-B585A1DFE49C}"/>
              </a:ext>
            </a:extLst>
          </p:cNvPr>
          <p:cNvSpPr txBox="1">
            <a:spLocks noChangeArrowheads="1"/>
          </p:cNvSpPr>
          <p:nvPr/>
        </p:nvSpPr>
        <p:spPr>
          <a:xfrm>
            <a:off x="1295400" y="1528478"/>
            <a:ext cx="21793200" cy="889000"/>
          </a:xfrm>
          <a:prstGeom prst="rect">
            <a:avLst/>
          </a:prstGeom>
        </p:spPr>
        <p:txBody>
          <a:bodyPr vert="horz" lIns="182880" tIns="91440" rIns="182880" bIns="91440" rtlCol="0" anchor="b" anchorCtr="0">
            <a:normAutofit fontScale="90000" lnSpcReduction="20000"/>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pPr defTabSz="1828800"/>
            <a:r>
              <a:rPr lang="nl-NL" altLang="en-US" sz="7200" dirty="0">
                <a:solidFill>
                  <a:srgbClr val="CA005D"/>
                </a:solidFill>
                <a:latin typeface="Verdana"/>
              </a:rPr>
              <a:t>Luchtkwaliteit Berekening (model):</a:t>
            </a:r>
          </a:p>
        </p:txBody>
      </p:sp>
      <p:sp>
        <p:nvSpPr>
          <p:cNvPr id="12" name="Rectangle 14">
            <a:extLst>
              <a:ext uri="{FF2B5EF4-FFF2-40B4-BE49-F238E27FC236}">
                <a16:creationId xmlns:a16="http://schemas.microsoft.com/office/drawing/2014/main" id="{96D1A39F-E50C-EC03-229F-1D3911D2736E}"/>
              </a:ext>
            </a:extLst>
          </p:cNvPr>
          <p:cNvSpPr>
            <a:spLocks noChangeArrowheads="1"/>
          </p:cNvSpPr>
          <p:nvPr/>
        </p:nvSpPr>
        <p:spPr bwMode="auto">
          <a:xfrm>
            <a:off x="19104771" y="6524629"/>
            <a:ext cx="91438" cy="91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l" defTabSz="1828800" rtl="0" eaLnBrk="1" hangingPunct="1"/>
            <a:endParaRPr lang="en-US" altLang="nl-NL" sz="3600" kern="1200">
              <a:solidFill>
                <a:srgbClr val="000000"/>
              </a:solidFill>
              <a:ea typeface="+mn-ea"/>
            </a:endParaRPr>
          </a:p>
        </p:txBody>
      </p:sp>
      <p:sp>
        <p:nvSpPr>
          <p:cNvPr id="13" name="Line 21">
            <a:extLst>
              <a:ext uri="{FF2B5EF4-FFF2-40B4-BE49-F238E27FC236}">
                <a16:creationId xmlns:a16="http://schemas.microsoft.com/office/drawing/2014/main" id="{2DC7FEFA-47E0-4A0C-9C00-D92B828FD75F}"/>
              </a:ext>
            </a:extLst>
          </p:cNvPr>
          <p:cNvSpPr>
            <a:spLocks noChangeShapeType="1"/>
          </p:cNvSpPr>
          <p:nvPr/>
        </p:nvSpPr>
        <p:spPr bwMode="auto">
          <a:xfrm flipH="1">
            <a:off x="15741651" y="6584957"/>
            <a:ext cx="3414066" cy="176212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14" name="Rectangle 23">
            <a:extLst>
              <a:ext uri="{FF2B5EF4-FFF2-40B4-BE49-F238E27FC236}">
                <a16:creationId xmlns:a16="http://schemas.microsoft.com/office/drawing/2014/main" id="{234640E5-DBA7-E831-5F4A-6038F1230915}"/>
              </a:ext>
            </a:extLst>
          </p:cNvPr>
          <p:cNvSpPr>
            <a:spLocks noChangeArrowheads="1"/>
          </p:cNvSpPr>
          <p:nvPr/>
        </p:nvSpPr>
        <p:spPr bwMode="auto">
          <a:xfrm>
            <a:off x="20196179" y="7947027"/>
            <a:ext cx="155574" cy="16827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l" defTabSz="1828800" rtl="0" eaLnBrk="1" hangingPunct="1"/>
            <a:endParaRPr lang="en-US" altLang="nl-NL" sz="3600" kern="1200">
              <a:solidFill>
                <a:srgbClr val="000000"/>
              </a:solidFill>
              <a:ea typeface="+mn-ea"/>
            </a:endParaRPr>
          </a:p>
        </p:txBody>
      </p:sp>
      <p:sp>
        <p:nvSpPr>
          <p:cNvPr id="15" name="Line 24">
            <a:extLst>
              <a:ext uri="{FF2B5EF4-FFF2-40B4-BE49-F238E27FC236}">
                <a16:creationId xmlns:a16="http://schemas.microsoft.com/office/drawing/2014/main" id="{F57E9B97-0CA8-3306-6542-3BD1E0038FB5}"/>
              </a:ext>
            </a:extLst>
          </p:cNvPr>
          <p:cNvSpPr>
            <a:spLocks noChangeShapeType="1"/>
          </p:cNvSpPr>
          <p:nvPr/>
        </p:nvSpPr>
        <p:spPr bwMode="auto">
          <a:xfrm flipH="1" flipV="1">
            <a:off x="18259426" y="6988176"/>
            <a:ext cx="2032000" cy="1016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16" name="Line 25">
            <a:extLst>
              <a:ext uri="{FF2B5EF4-FFF2-40B4-BE49-F238E27FC236}">
                <a16:creationId xmlns:a16="http://schemas.microsoft.com/office/drawing/2014/main" id="{E4328F8A-206C-DD04-F252-65955AC865A8}"/>
              </a:ext>
            </a:extLst>
          </p:cNvPr>
          <p:cNvSpPr>
            <a:spLocks noChangeShapeType="1"/>
          </p:cNvSpPr>
          <p:nvPr/>
        </p:nvSpPr>
        <p:spPr bwMode="auto">
          <a:xfrm flipH="1" flipV="1">
            <a:off x="17970500" y="7312026"/>
            <a:ext cx="2324100" cy="723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17" name="Line 26">
            <a:extLst>
              <a:ext uri="{FF2B5EF4-FFF2-40B4-BE49-F238E27FC236}">
                <a16:creationId xmlns:a16="http://schemas.microsoft.com/office/drawing/2014/main" id="{DC018FF4-DCEA-5BB3-F086-7A73916EF4F9}"/>
              </a:ext>
            </a:extLst>
          </p:cNvPr>
          <p:cNvSpPr>
            <a:spLocks noChangeShapeType="1"/>
          </p:cNvSpPr>
          <p:nvPr/>
        </p:nvSpPr>
        <p:spPr bwMode="auto">
          <a:xfrm flipH="1" flipV="1">
            <a:off x="17360900" y="7747003"/>
            <a:ext cx="2933700" cy="2889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18" name="Line 27">
            <a:extLst>
              <a:ext uri="{FF2B5EF4-FFF2-40B4-BE49-F238E27FC236}">
                <a16:creationId xmlns:a16="http://schemas.microsoft.com/office/drawing/2014/main" id="{8F3987A8-6BF4-B95B-0F3A-F380A592A08C}"/>
              </a:ext>
            </a:extLst>
          </p:cNvPr>
          <p:cNvSpPr>
            <a:spLocks noChangeShapeType="1"/>
          </p:cNvSpPr>
          <p:nvPr/>
        </p:nvSpPr>
        <p:spPr bwMode="auto">
          <a:xfrm flipH="1">
            <a:off x="16230600" y="8035929"/>
            <a:ext cx="4064000" cy="11747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19" name="Line 28">
            <a:extLst>
              <a:ext uri="{FF2B5EF4-FFF2-40B4-BE49-F238E27FC236}">
                <a16:creationId xmlns:a16="http://schemas.microsoft.com/office/drawing/2014/main" id="{B2CB7E45-1252-521C-6A9D-B9D7D75B12ED}"/>
              </a:ext>
            </a:extLst>
          </p:cNvPr>
          <p:cNvSpPr>
            <a:spLocks noChangeShapeType="1"/>
          </p:cNvSpPr>
          <p:nvPr/>
        </p:nvSpPr>
        <p:spPr bwMode="auto">
          <a:xfrm flipH="1">
            <a:off x="16433800" y="8035926"/>
            <a:ext cx="3860800" cy="812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20" name="Line 29">
            <a:extLst>
              <a:ext uri="{FF2B5EF4-FFF2-40B4-BE49-F238E27FC236}">
                <a16:creationId xmlns:a16="http://schemas.microsoft.com/office/drawing/2014/main" id="{199742E4-6163-3C8F-B914-6FDDBA4EBB1E}"/>
              </a:ext>
            </a:extLst>
          </p:cNvPr>
          <p:cNvSpPr>
            <a:spLocks noChangeShapeType="1"/>
          </p:cNvSpPr>
          <p:nvPr/>
        </p:nvSpPr>
        <p:spPr bwMode="auto">
          <a:xfrm flipH="1">
            <a:off x="16084553" y="8035926"/>
            <a:ext cx="4210050" cy="1308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21" name="Line 30">
            <a:extLst>
              <a:ext uri="{FF2B5EF4-FFF2-40B4-BE49-F238E27FC236}">
                <a16:creationId xmlns:a16="http://schemas.microsoft.com/office/drawing/2014/main" id="{5D43576D-369A-2B5E-D68C-5ECAFA1954A0}"/>
              </a:ext>
            </a:extLst>
          </p:cNvPr>
          <p:cNvSpPr>
            <a:spLocks noChangeShapeType="1"/>
          </p:cNvSpPr>
          <p:nvPr/>
        </p:nvSpPr>
        <p:spPr bwMode="auto">
          <a:xfrm flipH="1">
            <a:off x="16173453" y="8035929"/>
            <a:ext cx="4121150" cy="1771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22" name="Line 31">
            <a:extLst>
              <a:ext uri="{FF2B5EF4-FFF2-40B4-BE49-F238E27FC236}">
                <a16:creationId xmlns:a16="http://schemas.microsoft.com/office/drawing/2014/main" id="{AEA3F0DC-C682-A4AD-87C9-FFF232ADAB2D}"/>
              </a:ext>
            </a:extLst>
          </p:cNvPr>
          <p:cNvSpPr>
            <a:spLocks noChangeShapeType="1"/>
          </p:cNvSpPr>
          <p:nvPr/>
        </p:nvSpPr>
        <p:spPr bwMode="auto">
          <a:xfrm flipH="1">
            <a:off x="16319500" y="8035929"/>
            <a:ext cx="3975100" cy="2292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23" name="Rectangle 32">
            <a:extLst>
              <a:ext uri="{FF2B5EF4-FFF2-40B4-BE49-F238E27FC236}">
                <a16:creationId xmlns:a16="http://schemas.microsoft.com/office/drawing/2014/main" id="{193D01EE-AA15-A685-E10D-F7B77B5EF930}"/>
              </a:ext>
            </a:extLst>
          </p:cNvPr>
          <p:cNvSpPr>
            <a:spLocks noChangeArrowheads="1"/>
          </p:cNvSpPr>
          <p:nvPr/>
        </p:nvSpPr>
        <p:spPr bwMode="auto">
          <a:xfrm>
            <a:off x="14268452" y="10943027"/>
            <a:ext cx="111824" cy="91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l" defTabSz="1828800" rtl="0" eaLnBrk="1" hangingPunct="1"/>
            <a:endParaRPr lang="en-US" altLang="nl-NL" sz="3600" kern="1200">
              <a:solidFill>
                <a:srgbClr val="000000"/>
              </a:solidFill>
              <a:ea typeface="+mn-ea"/>
            </a:endParaRPr>
          </a:p>
        </p:txBody>
      </p:sp>
      <p:sp>
        <p:nvSpPr>
          <p:cNvPr id="24" name="Line 33">
            <a:extLst>
              <a:ext uri="{FF2B5EF4-FFF2-40B4-BE49-F238E27FC236}">
                <a16:creationId xmlns:a16="http://schemas.microsoft.com/office/drawing/2014/main" id="{F426B511-150B-9A16-AFB5-F46B7FC4D612}"/>
              </a:ext>
            </a:extLst>
          </p:cNvPr>
          <p:cNvSpPr>
            <a:spLocks noChangeShapeType="1"/>
          </p:cNvSpPr>
          <p:nvPr/>
        </p:nvSpPr>
        <p:spPr bwMode="auto">
          <a:xfrm flipV="1">
            <a:off x="14309726" y="9299579"/>
            <a:ext cx="2235200" cy="1682750"/>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25" name="Line 34">
            <a:extLst>
              <a:ext uri="{FF2B5EF4-FFF2-40B4-BE49-F238E27FC236}">
                <a16:creationId xmlns:a16="http://schemas.microsoft.com/office/drawing/2014/main" id="{5DBBAD4D-21F4-A66A-1620-F3F4DD1A6661}"/>
              </a:ext>
            </a:extLst>
          </p:cNvPr>
          <p:cNvSpPr>
            <a:spLocks noChangeShapeType="1"/>
          </p:cNvSpPr>
          <p:nvPr/>
        </p:nvSpPr>
        <p:spPr bwMode="auto">
          <a:xfrm flipV="1">
            <a:off x="14312900" y="8893176"/>
            <a:ext cx="1574800" cy="2120900"/>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26" name="Line 36">
            <a:extLst>
              <a:ext uri="{FF2B5EF4-FFF2-40B4-BE49-F238E27FC236}">
                <a16:creationId xmlns:a16="http://schemas.microsoft.com/office/drawing/2014/main" id="{B7CF8865-7C5A-4B3F-D2F5-6D0C4B61BA37}"/>
              </a:ext>
            </a:extLst>
          </p:cNvPr>
          <p:cNvSpPr>
            <a:spLocks noChangeShapeType="1"/>
          </p:cNvSpPr>
          <p:nvPr/>
        </p:nvSpPr>
        <p:spPr bwMode="auto">
          <a:xfrm flipV="1">
            <a:off x="14312900" y="8715374"/>
            <a:ext cx="904876" cy="2298700"/>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27" name="Line 39">
            <a:extLst>
              <a:ext uri="{FF2B5EF4-FFF2-40B4-BE49-F238E27FC236}">
                <a16:creationId xmlns:a16="http://schemas.microsoft.com/office/drawing/2014/main" id="{6DD5FCF2-BC6B-0753-8B46-5ED010FD61AC}"/>
              </a:ext>
            </a:extLst>
          </p:cNvPr>
          <p:cNvSpPr>
            <a:spLocks noChangeShapeType="1"/>
          </p:cNvSpPr>
          <p:nvPr/>
        </p:nvSpPr>
        <p:spPr bwMode="auto">
          <a:xfrm flipH="1" flipV="1">
            <a:off x="13500100" y="8953500"/>
            <a:ext cx="812800" cy="2060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28" name="Line 40">
            <a:extLst>
              <a:ext uri="{FF2B5EF4-FFF2-40B4-BE49-F238E27FC236}">
                <a16:creationId xmlns:a16="http://schemas.microsoft.com/office/drawing/2014/main" id="{42F6F379-D0BD-5FAC-7406-B85BEB8E03F0}"/>
              </a:ext>
            </a:extLst>
          </p:cNvPr>
          <p:cNvSpPr>
            <a:spLocks noChangeShapeType="1"/>
          </p:cNvSpPr>
          <p:nvPr/>
        </p:nvSpPr>
        <p:spPr bwMode="auto">
          <a:xfrm flipH="1" flipV="1">
            <a:off x="12658729" y="9591676"/>
            <a:ext cx="1654174" cy="142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29" name="Rectangle 41">
            <a:extLst>
              <a:ext uri="{FF2B5EF4-FFF2-40B4-BE49-F238E27FC236}">
                <a16:creationId xmlns:a16="http://schemas.microsoft.com/office/drawing/2014/main" id="{C5B0978E-52BA-39F1-E2B0-FAC8B7073499}"/>
              </a:ext>
            </a:extLst>
          </p:cNvPr>
          <p:cNvSpPr>
            <a:spLocks noChangeArrowheads="1"/>
          </p:cNvSpPr>
          <p:nvPr/>
        </p:nvSpPr>
        <p:spPr bwMode="auto">
          <a:xfrm>
            <a:off x="14496259" y="6569971"/>
            <a:ext cx="91438" cy="91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l" defTabSz="1828800" rtl="0" eaLnBrk="1" hangingPunct="1"/>
            <a:endParaRPr lang="en-US" altLang="nl-NL" sz="3600" kern="1200">
              <a:solidFill>
                <a:srgbClr val="000000"/>
              </a:solidFill>
              <a:ea typeface="+mn-ea"/>
            </a:endParaRPr>
          </a:p>
        </p:txBody>
      </p:sp>
      <p:sp>
        <p:nvSpPr>
          <p:cNvPr id="30" name="Line 42">
            <a:extLst>
              <a:ext uri="{FF2B5EF4-FFF2-40B4-BE49-F238E27FC236}">
                <a16:creationId xmlns:a16="http://schemas.microsoft.com/office/drawing/2014/main" id="{4056CE63-68B0-12EC-19A5-C06AA83BF4C2}"/>
              </a:ext>
            </a:extLst>
          </p:cNvPr>
          <p:cNvSpPr>
            <a:spLocks noChangeShapeType="1"/>
          </p:cNvSpPr>
          <p:nvPr/>
        </p:nvSpPr>
        <p:spPr bwMode="auto">
          <a:xfrm>
            <a:off x="14541503" y="6619879"/>
            <a:ext cx="31750" cy="1158874"/>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31" name="Line 43">
            <a:extLst>
              <a:ext uri="{FF2B5EF4-FFF2-40B4-BE49-F238E27FC236}">
                <a16:creationId xmlns:a16="http://schemas.microsoft.com/office/drawing/2014/main" id="{C2B858F9-096A-5339-7F36-2CDBBD14471A}"/>
              </a:ext>
            </a:extLst>
          </p:cNvPr>
          <p:cNvSpPr>
            <a:spLocks noChangeShapeType="1"/>
          </p:cNvSpPr>
          <p:nvPr/>
        </p:nvSpPr>
        <p:spPr bwMode="auto">
          <a:xfrm flipH="1" flipV="1">
            <a:off x="14417680" y="5670554"/>
            <a:ext cx="88896" cy="899412"/>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32" name="Line 44">
            <a:extLst>
              <a:ext uri="{FF2B5EF4-FFF2-40B4-BE49-F238E27FC236}">
                <a16:creationId xmlns:a16="http://schemas.microsoft.com/office/drawing/2014/main" id="{2B0AAB9D-989E-707C-81E6-4D61B95C3D6E}"/>
              </a:ext>
            </a:extLst>
          </p:cNvPr>
          <p:cNvSpPr>
            <a:spLocks noChangeShapeType="1"/>
          </p:cNvSpPr>
          <p:nvPr/>
        </p:nvSpPr>
        <p:spPr bwMode="auto">
          <a:xfrm>
            <a:off x="14544676" y="6594479"/>
            <a:ext cx="673100" cy="663574"/>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33" name="Line 45">
            <a:extLst>
              <a:ext uri="{FF2B5EF4-FFF2-40B4-BE49-F238E27FC236}">
                <a16:creationId xmlns:a16="http://schemas.microsoft.com/office/drawing/2014/main" id="{8BEA4222-BC1B-607A-CA64-F9A1307FAB7B}"/>
              </a:ext>
            </a:extLst>
          </p:cNvPr>
          <p:cNvSpPr>
            <a:spLocks noChangeShapeType="1"/>
          </p:cNvSpPr>
          <p:nvPr/>
        </p:nvSpPr>
        <p:spPr bwMode="auto">
          <a:xfrm flipH="1">
            <a:off x="13792804" y="6594479"/>
            <a:ext cx="751872" cy="1196974"/>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34" name="Line 46">
            <a:extLst>
              <a:ext uri="{FF2B5EF4-FFF2-40B4-BE49-F238E27FC236}">
                <a16:creationId xmlns:a16="http://schemas.microsoft.com/office/drawing/2014/main" id="{CB8AD8E3-287B-E56A-5418-7D4E0699B61E}"/>
              </a:ext>
            </a:extLst>
          </p:cNvPr>
          <p:cNvSpPr>
            <a:spLocks noChangeShapeType="1"/>
          </p:cNvSpPr>
          <p:nvPr/>
        </p:nvSpPr>
        <p:spPr bwMode="auto">
          <a:xfrm flipV="1">
            <a:off x="14544679" y="6127753"/>
            <a:ext cx="1250950" cy="466726"/>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35" name="Line 47">
            <a:extLst>
              <a:ext uri="{FF2B5EF4-FFF2-40B4-BE49-F238E27FC236}">
                <a16:creationId xmlns:a16="http://schemas.microsoft.com/office/drawing/2014/main" id="{C770F46C-A252-DF06-9E8F-1E883BB99326}"/>
              </a:ext>
            </a:extLst>
          </p:cNvPr>
          <p:cNvSpPr>
            <a:spLocks noChangeShapeType="1"/>
          </p:cNvSpPr>
          <p:nvPr/>
        </p:nvSpPr>
        <p:spPr bwMode="auto">
          <a:xfrm flipV="1">
            <a:off x="14544679" y="5314953"/>
            <a:ext cx="612774" cy="1279526"/>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36" name="Line 48">
            <a:extLst>
              <a:ext uri="{FF2B5EF4-FFF2-40B4-BE49-F238E27FC236}">
                <a16:creationId xmlns:a16="http://schemas.microsoft.com/office/drawing/2014/main" id="{92F77EC1-CA83-28FC-9A35-D651FCF72563}"/>
              </a:ext>
            </a:extLst>
          </p:cNvPr>
          <p:cNvSpPr>
            <a:spLocks noChangeShapeType="1"/>
          </p:cNvSpPr>
          <p:nvPr/>
        </p:nvSpPr>
        <p:spPr bwMode="auto">
          <a:xfrm flipH="1">
            <a:off x="16319499" y="4375147"/>
            <a:ext cx="1460498" cy="50806"/>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37" name="Line 49">
            <a:extLst>
              <a:ext uri="{FF2B5EF4-FFF2-40B4-BE49-F238E27FC236}">
                <a16:creationId xmlns:a16="http://schemas.microsoft.com/office/drawing/2014/main" id="{D682067A-D98A-E1D1-D5B3-7A0DDCCEB3EA}"/>
              </a:ext>
            </a:extLst>
          </p:cNvPr>
          <p:cNvSpPr>
            <a:spLocks noChangeShapeType="1"/>
          </p:cNvSpPr>
          <p:nvPr/>
        </p:nvSpPr>
        <p:spPr bwMode="auto">
          <a:xfrm>
            <a:off x="17821270" y="4384674"/>
            <a:ext cx="495304" cy="476252"/>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38" name="Line 50">
            <a:extLst>
              <a:ext uri="{FF2B5EF4-FFF2-40B4-BE49-F238E27FC236}">
                <a16:creationId xmlns:a16="http://schemas.microsoft.com/office/drawing/2014/main" id="{2690F701-BA47-2275-C46F-AA9D80915175}"/>
              </a:ext>
            </a:extLst>
          </p:cNvPr>
          <p:cNvSpPr>
            <a:spLocks noChangeShapeType="1"/>
          </p:cNvSpPr>
          <p:nvPr/>
        </p:nvSpPr>
        <p:spPr bwMode="auto">
          <a:xfrm flipH="1">
            <a:off x="16227428" y="4352924"/>
            <a:ext cx="1593844" cy="949328"/>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39" name="Line 51">
            <a:extLst>
              <a:ext uri="{FF2B5EF4-FFF2-40B4-BE49-F238E27FC236}">
                <a16:creationId xmlns:a16="http://schemas.microsoft.com/office/drawing/2014/main" id="{5B77AB44-D37F-2F8B-1CCC-2EF7D9DC441C}"/>
              </a:ext>
            </a:extLst>
          </p:cNvPr>
          <p:cNvSpPr>
            <a:spLocks noChangeShapeType="1"/>
          </p:cNvSpPr>
          <p:nvPr/>
        </p:nvSpPr>
        <p:spPr bwMode="auto">
          <a:xfrm flipH="1">
            <a:off x="15157451" y="4378326"/>
            <a:ext cx="2663822" cy="949328"/>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40" name="Line 53">
            <a:extLst>
              <a:ext uri="{FF2B5EF4-FFF2-40B4-BE49-F238E27FC236}">
                <a16:creationId xmlns:a16="http://schemas.microsoft.com/office/drawing/2014/main" id="{9BA82394-C81E-51EE-3DD0-CD8B1F6A4456}"/>
              </a:ext>
            </a:extLst>
          </p:cNvPr>
          <p:cNvSpPr>
            <a:spLocks noChangeShapeType="1"/>
          </p:cNvSpPr>
          <p:nvPr/>
        </p:nvSpPr>
        <p:spPr bwMode="auto">
          <a:xfrm flipH="1">
            <a:off x="15786096" y="4384674"/>
            <a:ext cx="2035172" cy="1733548"/>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41" name="Line 54">
            <a:extLst>
              <a:ext uri="{FF2B5EF4-FFF2-40B4-BE49-F238E27FC236}">
                <a16:creationId xmlns:a16="http://schemas.microsoft.com/office/drawing/2014/main" id="{809455E2-D43A-AE37-1D2D-CFCCA4358EE7}"/>
              </a:ext>
            </a:extLst>
          </p:cNvPr>
          <p:cNvSpPr>
            <a:spLocks noChangeShapeType="1"/>
          </p:cNvSpPr>
          <p:nvPr/>
        </p:nvSpPr>
        <p:spPr bwMode="auto">
          <a:xfrm flipH="1">
            <a:off x="15999429" y="4394201"/>
            <a:ext cx="1825022" cy="2971798"/>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42" name="Line 55">
            <a:extLst>
              <a:ext uri="{FF2B5EF4-FFF2-40B4-BE49-F238E27FC236}">
                <a16:creationId xmlns:a16="http://schemas.microsoft.com/office/drawing/2014/main" id="{16156D5D-1915-F712-D288-E4B2D15C4226}"/>
              </a:ext>
            </a:extLst>
          </p:cNvPr>
          <p:cNvSpPr>
            <a:spLocks noChangeShapeType="1"/>
          </p:cNvSpPr>
          <p:nvPr/>
        </p:nvSpPr>
        <p:spPr bwMode="auto">
          <a:xfrm flipH="1">
            <a:off x="16268702" y="4394200"/>
            <a:ext cx="1574800" cy="3759200"/>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43" name="Line 56">
            <a:extLst>
              <a:ext uri="{FF2B5EF4-FFF2-40B4-BE49-F238E27FC236}">
                <a16:creationId xmlns:a16="http://schemas.microsoft.com/office/drawing/2014/main" id="{FE992381-00CC-6E8C-97E9-BFAE9AC9723E}"/>
              </a:ext>
            </a:extLst>
          </p:cNvPr>
          <p:cNvSpPr>
            <a:spLocks noChangeShapeType="1"/>
          </p:cNvSpPr>
          <p:nvPr/>
        </p:nvSpPr>
        <p:spPr bwMode="auto">
          <a:xfrm flipH="1" flipV="1">
            <a:off x="18110202" y="4892676"/>
            <a:ext cx="1029492" cy="1673228"/>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44" name="Line 57">
            <a:extLst>
              <a:ext uri="{FF2B5EF4-FFF2-40B4-BE49-F238E27FC236}">
                <a16:creationId xmlns:a16="http://schemas.microsoft.com/office/drawing/2014/main" id="{DEB6BA8B-98D6-0471-C617-8308417030E3}"/>
              </a:ext>
            </a:extLst>
          </p:cNvPr>
          <p:cNvSpPr>
            <a:spLocks noChangeShapeType="1"/>
          </p:cNvSpPr>
          <p:nvPr/>
        </p:nvSpPr>
        <p:spPr bwMode="auto">
          <a:xfrm flipH="1" flipV="1">
            <a:off x="17538700" y="5851529"/>
            <a:ext cx="1559720" cy="717550"/>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45" name="Line 59">
            <a:extLst>
              <a:ext uri="{FF2B5EF4-FFF2-40B4-BE49-F238E27FC236}">
                <a16:creationId xmlns:a16="http://schemas.microsoft.com/office/drawing/2014/main" id="{60D3BA7B-CC38-3516-CDB3-5EAAFF9D98EA}"/>
              </a:ext>
            </a:extLst>
          </p:cNvPr>
          <p:cNvSpPr>
            <a:spLocks noChangeShapeType="1"/>
          </p:cNvSpPr>
          <p:nvPr/>
        </p:nvSpPr>
        <p:spPr bwMode="auto">
          <a:xfrm flipH="1">
            <a:off x="16002003" y="6607177"/>
            <a:ext cx="3144042" cy="781050"/>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46" name="Line 60">
            <a:extLst>
              <a:ext uri="{FF2B5EF4-FFF2-40B4-BE49-F238E27FC236}">
                <a16:creationId xmlns:a16="http://schemas.microsoft.com/office/drawing/2014/main" id="{E96A333D-122B-F3D9-69DC-644AC75B6289}"/>
              </a:ext>
            </a:extLst>
          </p:cNvPr>
          <p:cNvSpPr>
            <a:spLocks noChangeShapeType="1"/>
          </p:cNvSpPr>
          <p:nvPr/>
        </p:nvSpPr>
        <p:spPr bwMode="auto">
          <a:xfrm flipH="1">
            <a:off x="12192003" y="6607179"/>
            <a:ext cx="6909594" cy="2806698"/>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47" name="Line 61">
            <a:extLst>
              <a:ext uri="{FF2B5EF4-FFF2-40B4-BE49-F238E27FC236}">
                <a16:creationId xmlns:a16="http://schemas.microsoft.com/office/drawing/2014/main" id="{52E602A5-B538-9B3B-3D58-EB9827D5507B}"/>
              </a:ext>
            </a:extLst>
          </p:cNvPr>
          <p:cNvSpPr>
            <a:spLocks noChangeShapeType="1"/>
          </p:cNvSpPr>
          <p:nvPr/>
        </p:nvSpPr>
        <p:spPr bwMode="auto">
          <a:xfrm flipH="1">
            <a:off x="15741650" y="6569078"/>
            <a:ext cx="3414068" cy="1778000"/>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48" name="Line 62">
            <a:extLst>
              <a:ext uri="{FF2B5EF4-FFF2-40B4-BE49-F238E27FC236}">
                <a16:creationId xmlns:a16="http://schemas.microsoft.com/office/drawing/2014/main" id="{2F693955-4500-AF62-06F8-5FDFFFB4DDCA}"/>
              </a:ext>
            </a:extLst>
          </p:cNvPr>
          <p:cNvSpPr>
            <a:spLocks noChangeShapeType="1"/>
          </p:cNvSpPr>
          <p:nvPr/>
        </p:nvSpPr>
        <p:spPr bwMode="auto">
          <a:xfrm flipH="1">
            <a:off x="15887703" y="6588129"/>
            <a:ext cx="3251994" cy="2279650"/>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49" name="Line 63">
            <a:extLst>
              <a:ext uri="{FF2B5EF4-FFF2-40B4-BE49-F238E27FC236}">
                <a16:creationId xmlns:a16="http://schemas.microsoft.com/office/drawing/2014/main" id="{54885A77-F6C4-EDB3-620A-B7556564A3F3}"/>
              </a:ext>
            </a:extLst>
          </p:cNvPr>
          <p:cNvSpPr>
            <a:spLocks noChangeShapeType="1"/>
          </p:cNvSpPr>
          <p:nvPr/>
        </p:nvSpPr>
        <p:spPr bwMode="auto">
          <a:xfrm flipH="1" flipV="1">
            <a:off x="18259426" y="6988176"/>
            <a:ext cx="2032000" cy="1016000"/>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50" name="Line 64">
            <a:extLst>
              <a:ext uri="{FF2B5EF4-FFF2-40B4-BE49-F238E27FC236}">
                <a16:creationId xmlns:a16="http://schemas.microsoft.com/office/drawing/2014/main" id="{98A15537-5167-AA6D-BD4C-CD987ECF6653}"/>
              </a:ext>
            </a:extLst>
          </p:cNvPr>
          <p:cNvSpPr>
            <a:spLocks noChangeShapeType="1"/>
          </p:cNvSpPr>
          <p:nvPr/>
        </p:nvSpPr>
        <p:spPr bwMode="auto">
          <a:xfrm flipH="1" flipV="1">
            <a:off x="17970500" y="7312026"/>
            <a:ext cx="2324100" cy="723900"/>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51" name="Line 65">
            <a:extLst>
              <a:ext uri="{FF2B5EF4-FFF2-40B4-BE49-F238E27FC236}">
                <a16:creationId xmlns:a16="http://schemas.microsoft.com/office/drawing/2014/main" id="{C9DEDA7F-8DC1-FE05-CE68-4460699E6E6C}"/>
              </a:ext>
            </a:extLst>
          </p:cNvPr>
          <p:cNvSpPr>
            <a:spLocks noChangeShapeType="1"/>
          </p:cNvSpPr>
          <p:nvPr/>
        </p:nvSpPr>
        <p:spPr bwMode="auto">
          <a:xfrm flipH="1" flipV="1">
            <a:off x="17360900" y="7747003"/>
            <a:ext cx="2933700" cy="288926"/>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52" name="Line 66">
            <a:extLst>
              <a:ext uri="{FF2B5EF4-FFF2-40B4-BE49-F238E27FC236}">
                <a16:creationId xmlns:a16="http://schemas.microsoft.com/office/drawing/2014/main" id="{76048736-091B-7B3E-B68B-B8020243A3C2}"/>
              </a:ext>
            </a:extLst>
          </p:cNvPr>
          <p:cNvSpPr>
            <a:spLocks noChangeShapeType="1"/>
          </p:cNvSpPr>
          <p:nvPr/>
        </p:nvSpPr>
        <p:spPr bwMode="auto">
          <a:xfrm flipH="1">
            <a:off x="16230600" y="8035929"/>
            <a:ext cx="4064000" cy="117474"/>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53" name="Line 67">
            <a:extLst>
              <a:ext uri="{FF2B5EF4-FFF2-40B4-BE49-F238E27FC236}">
                <a16:creationId xmlns:a16="http://schemas.microsoft.com/office/drawing/2014/main" id="{9206876D-8298-AF7D-72A2-ECE8338E2A57}"/>
              </a:ext>
            </a:extLst>
          </p:cNvPr>
          <p:cNvSpPr>
            <a:spLocks noChangeShapeType="1"/>
          </p:cNvSpPr>
          <p:nvPr/>
        </p:nvSpPr>
        <p:spPr bwMode="auto">
          <a:xfrm flipH="1">
            <a:off x="16433800" y="8035926"/>
            <a:ext cx="3860800" cy="812800"/>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54" name="Line 68">
            <a:extLst>
              <a:ext uri="{FF2B5EF4-FFF2-40B4-BE49-F238E27FC236}">
                <a16:creationId xmlns:a16="http://schemas.microsoft.com/office/drawing/2014/main" id="{1B51BF46-DD96-E446-D039-CAA33915A9F5}"/>
              </a:ext>
            </a:extLst>
          </p:cNvPr>
          <p:cNvSpPr>
            <a:spLocks noChangeShapeType="1"/>
          </p:cNvSpPr>
          <p:nvPr/>
        </p:nvSpPr>
        <p:spPr bwMode="auto">
          <a:xfrm flipH="1">
            <a:off x="16084553" y="8035926"/>
            <a:ext cx="4210050" cy="1308100"/>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55" name="Line 69">
            <a:extLst>
              <a:ext uri="{FF2B5EF4-FFF2-40B4-BE49-F238E27FC236}">
                <a16:creationId xmlns:a16="http://schemas.microsoft.com/office/drawing/2014/main" id="{3940E5B4-383F-FC24-5A9D-07EAAA33709D}"/>
              </a:ext>
            </a:extLst>
          </p:cNvPr>
          <p:cNvSpPr>
            <a:spLocks noChangeShapeType="1"/>
          </p:cNvSpPr>
          <p:nvPr/>
        </p:nvSpPr>
        <p:spPr bwMode="auto">
          <a:xfrm flipH="1">
            <a:off x="16173453" y="8035929"/>
            <a:ext cx="4121150" cy="1771650"/>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56" name="Line 70">
            <a:extLst>
              <a:ext uri="{FF2B5EF4-FFF2-40B4-BE49-F238E27FC236}">
                <a16:creationId xmlns:a16="http://schemas.microsoft.com/office/drawing/2014/main" id="{7FB3D72A-9D78-B54E-0BE1-EA2D5EB5666B}"/>
              </a:ext>
            </a:extLst>
          </p:cNvPr>
          <p:cNvSpPr>
            <a:spLocks noChangeShapeType="1"/>
          </p:cNvSpPr>
          <p:nvPr/>
        </p:nvSpPr>
        <p:spPr bwMode="auto">
          <a:xfrm flipH="1">
            <a:off x="16319500" y="8035929"/>
            <a:ext cx="3975100" cy="2292350"/>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57" name="Line 71">
            <a:extLst>
              <a:ext uri="{FF2B5EF4-FFF2-40B4-BE49-F238E27FC236}">
                <a16:creationId xmlns:a16="http://schemas.microsoft.com/office/drawing/2014/main" id="{6F631DB2-BB05-495A-7F78-4005B5EAFE61}"/>
              </a:ext>
            </a:extLst>
          </p:cNvPr>
          <p:cNvSpPr>
            <a:spLocks noChangeShapeType="1"/>
          </p:cNvSpPr>
          <p:nvPr/>
        </p:nvSpPr>
        <p:spPr bwMode="auto">
          <a:xfrm flipV="1">
            <a:off x="14312903" y="4144621"/>
            <a:ext cx="1025526" cy="6869458"/>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58" name="Line 72">
            <a:extLst>
              <a:ext uri="{FF2B5EF4-FFF2-40B4-BE49-F238E27FC236}">
                <a16:creationId xmlns:a16="http://schemas.microsoft.com/office/drawing/2014/main" id="{E0D18CCD-103C-E32B-FB60-04EBA33D3923}"/>
              </a:ext>
            </a:extLst>
          </p:cNvPr>
          <p:cNvSpPr>
            <a:spLocks noChangeShapeType="1"/>
          </p:cNvSpPr>
          <p:nvPr/>
        </p:nvSpPr>
        <p:spPr bwMode="auto">
          <a:xfrm flipV="1">
            <a:off x="14312900" y="7842253"/>
            <a:ext cx="266700" cy="3171826"/>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dirty="0">
              <a:latin typeface="Verdana"/>
              <a:ea typeface="+mn-ea"/>
              <a:cs typeface="+mn-cs"/>
            </a:endParaRPr>
          </a:p>
        </p:txBody>
      </p:sp>
      <p:sp>
        <p:nvSpPr>
          <p:cNvPr id="59" name="Line 73">
            <a:extLst>
              <a:ext uri="{FF2B5EF4-FFF2-40B4-BE49-F238E27FC236}">
                <a16:creationId xmlns:a16="http://schemas.microsoft.com/office/drawing/2014/main" id="{F3B986A6-B97A-BC30-C9F6-267B16D6F818}"/>
              </a:ext>
            </a:extLst>
          </p:cNvPr>
          <p:cNvSpPr>
            <a:spLocks noChangeShapeType="1"/>
          </p:cNvSpPr>
          <p:nvPr/>
        </p:nvSpPr>
        <p:spPr bwMode="auto">
          <a:xfrm flipH="1" flipV="1">
            <a:off x="13849352" y="7747000"/>
            <a:ext cx="463548" cy="3267076"/>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60" name="Line 74">
            <a:extLst>
              <a:ext uri="{FF2B5EF4-FFF2-40B4-BE49-F238E27FC236}">
                <a16:creationId xmlns:a16="http://schemas.microsoft.com/office/drawing/2014/main" id="{3D83C76D-636E-528C-144A-71080A04CDF2}"/>
              </a:ext>
            </a:extLst>
          </p:cNvPr>
          <p:cNvSpPr>
            <a:spLocks noChangeShapeType="1"/>
          </p:cNvSpPr>
          <p:nvPr/>
        </p:nvSpPr>
        <p:spPr bwMode="auto">
          <a:xfrm flipH="1" flipV="1">
            <a:off x="13500100" y="8953500"/>
            <a:ext cx="812800" cy="2060576"/>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61" name="Line 75">
            <a:extLst>
              <a:ext uri="{FF2B5EF4-FFF2-40B4-BE49-F238E27FC236}">
                <a16:creationId xmlns:a16="http://schemas.microsoft.com/office/drawing/2014/main" id="{2CDCF14F-0692-F4A0-DE21-AF9B52F47DFD}"/>
              </a:ext>
            </a:extLst>
          </p:cNvPr>
          <p:cNvSpPr>
            <a:spLocks noChangeShapeType="1"/>
          </p:cNvSpPr>
          <p:nvPr/>
        </p:nvSpPr>
        <p:spPr bwMode="auto">
          <a:xfrm flipH="1" flipV="1">
            <a:off x="12658729" y="9591676"/>
            <a:ext cx="1654174" cy="1422400"/>
          </a:xfrm>
          <a:prstGeom prst="line">
            <a:avLst/>
          </a:prstGeom>
          <a:noFill/>
          <a:ln w="9525">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1828800" rtl="0"/>
            <a:endParaRPr lang="nl-NL" sz="3600" kern="1200">
              <a:latin typeface="Verdana"/>
              <a:ea typeface="+mn-ea"/>
              <a:cs typeface="+mn-cs"/>
            </a:endParaRPr>
          </a:p>
        </p:txBody>
      </p:sp>
      <p:sp>
        <p:nvSpPr>
          <p:cNvPr id="63" name="Rectangle 14">
            <a:extLst>
              <a:ext uri="{FF2B5EF4-FFF2-40B4-BE49-F238E27FC236}">
                <a16:creationId xmlns:a16="http://schemas.microsoft.com/office/drawing/2014/main" id="{2CCD5642-6D93-F106-D09E-6E86C616C976}"/>
              </a:ext>
            </a:extLst>
          </p:cNvPr>
          <p:cNvSpPr>
            <a:spLocks noChangeArrowheads="1"/>
          </p:cNvSpPr>
          <p:nvPr/>
        </p:nvSpPr>
        <p:spPr bwMode="auto">
          <a:xfrm>
            <a:off x="17808627" y="4318293"/>
            <a:ext cx="91438" cy="91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l" defTabSz="1828800" rtl="0" eaLnBrk="1" hangingPunct="1"/>
            <a:endParaRPr lang="en-US" altLang="nl-NL" sz="3600" kern="1200">
              <a:solidFill>
                <a:srgbClr val="000000"/>
              </a:solidFill>
              <a:ea typeface="+mn-ea"/>
            </a:endParaRPr>
          </a:p>
        </p:txBody>
      </p:sp>
      <p:sp>
        <p:nvSpPr>
          <p:cNvPr id="66" name="Rectangle 4">
            <a:extLst>
              <a:ext uri="{FF2B5EF4-FFF2-40B4-BE49-F238E27FC236}">
                <a16:creationId xmlns:a16="http://schemas.microsoft.com/office/drawing/2014/main" id="{5B508DEE-AECC-4569-F12A-E95F5860BA51}"/>
              </a:ext>
            </a:extLst>
          </p:cNvPr>
          <p:cNvSpPr txBox="1">
            <a:spLocks noChangeArrowheads="1"/>
          </p:cNvSpPr>
          <p:nvPr/>
        </p:nvSpPr>
        <p:spPr>
          <a:xfrm>
            <a:off x="1800805" y="4287838"/>
            <a:ext cx="20373394" cy="7731124"/>
          </a:xfrm>
          <a:prstGeom prst="rect">
            <a:avLst/>
          </a:prstGeom>
        </p:spPr>
        <p:txBody>
          <a:bodyPr vert="horz" lIns="182880" tIns="91440" rIns="182880" bIns="91440" numCol="2" spcCol="468000" rtlCol="0">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685800" indent="-685800" defTabSz="1828800">
              <a:spcBef>
                <a:spcPts val="2400"/>
              </a:spcBef>
              <a:buClr>
                <a:srgbClr val="CA005D"/>
              </a:buClr>
            </a:pPr>
            <a:r>
              <a:rPr lang="nl-NL" altLang="en-US" sz="3200" dirty="0">
                <a:solidFill>
                  <a:srgbClr val="000000"/>
                </a:solidFill>
                <a:latin typeface="Verdana"/>
              </a:rPr>
              <a:t>OPS model</a:t>
            </a:r>
          </a:p>
          <a:p>
            <a:pPr marL="685800" indent="-685800" defTabSz="1828800">
              <a:spcBef>
                <a:spcPts val="2400"/>
              </a:spcBef>
              <a:buClr>
                <a:srgbClr val="CA005D"/>
              </a:buClr>
            </a:pPr>
            <a:r>
              <a:rPr lang="nl-NL" altLang="en-US" sz="3200" dirty="0">
                <a:solidFill>
                  <a:srgbClr val="000000"/>
                </a:solidFill>
                <a:latin typeface="Verdana"/>
              </a:rPr>
              <a:t>Verspreiding en depositie </a:t>
            </a:r>
          </a:p>
          <a:p>
            <a:pPr marL="685800" indent="-685800" defTabSz="1828800">
              <a:spcBef>
                <a:spcPts val="2400"/>
              </a:spcBef>
              <a:buClr>
                <a:srgbClr val="CA005D"/>
              </a:buClr>
            </a:pPr>
            <a:r>
              <a:rPr lang="nl-NL" altLang="en-US" sz="3200" dirty="0">
                <a:solidFill>
                  <a:srgbClr val="000000"/>
                </a:solidFill>
                <a:latin typeface="Verdana"/>
              </a:rPr>
              <a:t>Uitstoot in NL en buitenland </a:t>
            </a:r>
          </a:p>
          <a:p>
            <a:pPr marL="685800" indent="-685800" defTabSz="1828800">
              <a:spcBef>
                <a:spcPts val="2400"/>
              </a:spcBef>
              <a:buClr>
                <a:srgbClr val="CA005D"/>
              </a:buClr>
            </a:pPr>
            <a:r>
              <a:rPr lang="nl-NL" altLang="en-US" sz="3200" dirty="0">
                <a:solidFill>
                  <a:srgbClr val="000000"/>
                </a:solidFill>
                <a:latin typeface="Verdana"/>
              </a:rPr>
              <a:t>De jaargemiddelde concentratie wordt berekend voor iedere </a:t>
            </a:r>
            <a:r>
              <a:rPr lang="nl-NL" altLang="en-US" sz="3200" dirty="0" err="1">
                <a:solidFill>
                  <a:srgbClr val="000000"/>
                </a:solidFill>
                <a:latin typeface="Verdana"/>
              </a:rPr>
              <a:t>outputgridcel</a:t>
            </a:r>
            <a:r>
              <a:rPr lang="nl-NL" altLang="en-US" sz="3200" dirty="0">
                <a:solidFill>
                  <a:srgbClr val="000000"/>
                </a:solidFill>
                <a:latin typeface="Verdana"/>
              </a:rPr>
              <a:t> 1*1 km</a:t>
            </a:r>
          </a:p>
          <a:p>
            <a:pPr marL="685800" indent="-685800" defTabSz="1828800">
              <a:spcBef>
                <a:spcPts val="2400"/>
              </a:spcBef>
              <a:buClr>
                <a:srgbClr val="CA005D"/>
              </a:buClr>
            </a:pPr>
            <a:r>
              <a:rPr lang="nl-NL" altLang="en-US" sz="3200" dirty="0">
                <a:solidFill>
                  <a:srgbClr val="000000"/>
                </a:solidFill>
                <a:latin typeface="Verdana"/>
              </a:rPr>
              <a:t>Model wordt gekalibreerd met metingen van de luchtkwaliteit</a:t>
            </a:r>
          </a:p>
          <a:p>
            <a:pPr marL="685800" indent="-685800" defTabSz="1828800">
              <a:spcBef>
                <a:spcPts val="2400"/>
              </a:spcBef>
              <a:buClr>
                <a:srgbClr val="CA005D"/>
              </a:buClr>
            </a:pPr>
            <a:endParaRPr lang="nl-NL" altLang="en-US" sz="3200" dirty="0">
              <a:solidFill>
                <a:srgbClr val="000000"/>
              </a:solidFill>
              <a:latin typeface="Verdana"/>
            </a:endParaRPr>
          </a:p>
        </p:txBody>
      </p:sp>
    </p:spTree>
    <p:extLst>
      <p:ext uri="{BB962C8B-B14F-4D97-AF65-F5344CB8AC3E}">
        <p14:creationId xmlns:p14="http://schemas.microsoft.com/office/powerpoint/2010/main" val="1745857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28577988" name="Bewoners een platform geven om het gesprek aan te gaan met instituties, experts en bedrijven en zo de fysieke leefomgeving te verbeteren.…"/>
          <p:cNvSpPr txBox="1">
            <a:spLocks noGrp="1"/>
          </p:cNvSpPr>
          <p:nvPr>
            <p:ph type="body" idx="1"/>
          </p:nvPr>
        </p:nvSpPr>
        <p:spPr bwMode="auto">
          <a:xfrm>
            <a:off x="3731059" y="3590636"/>
            <a:ext cx="16921879" cy="6534725"/>
          </a:xfrm>
          <a:prstGeom prst="rect">
            <a:avLst/>
          </a:prstGeom>
        </p:spPr>
        <p:txBody>
          <a:bodyPr/>
          <a:lstStyle/>
          <a:p>
            <a:pPr marL="0" indent="0">
              <a:buClrTx/>
              <a:buSzPct val="100000"/>
              <a:buFontTx/>
              <a:buNone/>
              <a:defRPr/>
            </a:pPr>
            <a:r>
              <a:rPr lang="nl-NL" sz="8000">
                <a:latin typeface="Maax Regular"/>
                <a:ea typeface="Maax Regular"/>
                <a:cs typeface="Maax Regular"/>
              </a:rPr>
              <a:t>Hollandse Luchten is </a:t>
            </a:r>
            <a:r>
              <a:rPr lang="en-US" sz="8000" b="0" i="0" u="none" strike="noStrike" cap="none" spc="0">
                <a:ln>
                  <a:noFill/>
                </a:ln>
                <a:solidFill>
                  <a:srgbClr val="000000"/>
                </a:solidFill>
                <a:latin typeface="Maax Regular"/>
                <a:ea typeface="Maax Regular"/>
                <a:cs typeface="Maax Regular"/>
              </a:rPr>
              <a:t>een project over </a:t>
            </a:r>
            <a:r>
              <a:rPr lang="en-US" sz="8000" b="1" i="0" u="none" strike="noStrike" cap="none" spc="0">
                <a:ln>
                  <a:noFill/>
                </a:ln>
                <a:solidFill>
                  <a:srgbClr val="000000"/>
                </a:solidFill>
                <a:latin typeface="Maax Regular"/>
                <a:ea typeface="Maax Regular"/>
                <a:cs typeface="Maax Regular"/>
              </a:rPr>
              <a:t>burgerwetenschap</a:t>
            </a:r>
            <a:r>
              <a:rPr lang="en-US" sz="8000" b="0" i="0" u="none" strike="noStrike" cap="none" spc="0">
                <a:ln>
                  <a:noFill/>
                </a:ln>
                <a:solidFill>
                  <a:srgbClr val="000000"/>
                </a:solidFill>
                <a:latin typeface="Maax Regular"/>
                <a:ea typeface="Maax Regular"/>
                <a:cs typeface="Maax Regular"/>
              </a:rPr>
              <a:t> en het meten van de leefomgeving met sensortechnologie.</a:t>
            </a:r>
            <a:endParaRPr sz="8000">
              <a:latin typeface="Maax Regular"/>
              <a:ea typeface="Maax Regular"/>
              <a:cs typeface="Maax Regul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FC24876D-7477-4FE5-1290-7BE1CE25D81D}"/>
              </a:ext>
            </a:extLst>
          </p:cNvPr>
          <p:cNvSpPr txBox="1"/>
          <p:nvPr/>
        </p:nvSpPr>
        <p:spPr>
          <a:xfrm>
            <a:off x="1270000" y="4579201"/>
            <a:ext cx="10007600" cy="7863626"/>
          </a:xfrm>
          <a:prstGeom prst="rect">
            <a:avLst/>
          </a:prstGeom>
        </p:spPr>
        <p:txBody>
          <a:bodyPr vert="horz" lIns="182880" tIns="91440" rIns="182880" bIns="91440" rtlCol="0">
            <a:normAutofit/>
          </a:bodyPr>
          <a:lstStyle/>
          <a:p>
            <a:pPr marL="571500" indent="-571500" algn="l" defTabSz="1828800" rtl="0">
              <a:lnSpc>
                <a:spcPct val="90000"/>
              </a:lnSpc>
              <a:spcBef>
                <a:spcPts val="2400"/>
              </a:spcBef>
              <a:buClr>
                <a:srgbClr val="CA005D"/>
              </a:buClr>
              <a:buSzPct val="80000"/>
              <a:buFont typeface="Arial" panose="020B0604020202020204" pitchFamily="34" charset="0"/>
              <a:buChar char="•"/>
            </a:pPr>
            <a:r>
              <a:rPr lang="nl-NL" sz="3600" kern="1200" dirty="0">
                <a:latin typeface="Verdana"/>
                <a:ea typeface="+mn-ea"/>
                <a:cs typeface="+mn-cs"/>
              </a:rPr>
              <a:t>Het RIVM maakt jaarlijks concentratiekaarten </a:t>
            </a:r>
          </a:p>
          <a:p>
            <a:pPr marL="571500" indent="-571500" algn="l" defTabSz="1828800" rtl="0">
              <a:lnSpc>
                <a:spcPct val="90000"/>
              </a:lnSpc>
              <a:spcBef>
                <a:spcPts val="2400"/>
              </a:spcBef>
              <a:buClr>
                <a:srgbClr val="CA005D"/>
              </a:buClr>
              <a:buSzPct val="80000"/>
              <a:buFont typeface="Arial" panose="020B0604020202020204" pitchFamily="34" charset="0"/>
              <a:buChar char="•"/>
            </a:pPr>
            <a:r>
              <a:rPr lang="nl-NL" sz="3600" kern="1200" dirty="0">
                <a:latin typeface="Verdana"/>
                <a:ea typeface="+mn-ea"/>
                <a:cs typeface="+mn-cs"/>
              </a:rPr>
              <a:t>Grootschalige Concentratie Kaarten</a:t>
            </a:r>
          </a:p>
          <a:p>
            <a:pPr marL="571500" indent="-571500" algn="l" defTabSz="1828800" rtl="0">
              <a:lnSpc>
                <a:spcPct val="90000"/>
              </a:lnSpc>
              <a:spcBef>
                <a:spcPts val="2400"/>
              </a:spcBef>
              <a:buClr>
                <a:srgbClr val="CA005D"/>
              </a:buClr>
              <a:buSzPct val="80000"/>
              <a:buFont typeface="Arial" panose="020B0604020202020204" pitchFamily="34" charset="0"/>
              <a:buChar char="•"/>
            </a:pPr>
            <a:r>
              <a:rPr lang="nl-NL" sz="3600" kern="1200" dirty="0">
                <a:latin typeface="Verdana"/>
                <a:ea typeface="+mn-ea"/>
                <a:cs typeface="+mn-cs"/>
              </a:rPr>
              <a:t>Combinatie modelberekeningen en metingen</a:t>
            </a:r>
          </a:p>
          <a:p>
            <a:pPr marL="571500" indent="-571500" algn="l" defTabSz="1828800" rtl="0">
              <a:lnSpc>
                <a:spcPct val="90000"/>
              </a:lnSpc>
              <a:spcBef>
                <a:spcPts val="2400"/>
              </a:spcBef>
              <a:buClr>
                <a:srgbClr val="CA005D"/>
              </a:buClr>
              <a:buSzPct val="80000"/>
              <a:buFont typeface="Arial" panose="020B0604020202020204" pitchFamily="34" charset="0"/>
              <a:buChar char="•"/>
            </a:pPr>
            <a:r>
              <a:rPr lang="nl-NL" sz="3600" kern="1200" dirty="0">
                <a:latin typeface="Verdana"/>
                <a:ea typeface="+mn-ea"/>
                <a:cs typeface="+mn-cs"/>
              </a:rPr>
              <a:t>Huidige situatie als toekomst </a:t>
            </a:r>
          </a:p>
        </p:txBody>
      </p:sp>
      <p:sp>
        <p:nvSpPr>
          <p:cNvPr id="3" name="Titel 2">
            <a:extLst>
              <a:ext uri="{FF2B5EF4-FFF2-40B4-BE49-F238E27FC236}">
                <a16:creationId xmlns:a16="http://schemas.microsoft.com/office/drawing/2014/main" id="{57EE5156-0BD4-8128-20E5-91A3185AAB54}"/>
              </a:ext>
            </a:extLst>
          </p:cNvPr>
          <p:cNvSpPr>
            <a:spLocks noGrp="1"/>
          </p:cNvSpPr>
          <p:nvPr>
            <p:ph type="title"/>
          </p:nvPr>
        </p:nvSpPr>
        <p:spPr>
          <a:xfrm>
            <a:off x="1270000" y="2102401"/>
            <a:ext cx="10007600" cy="1896094"/>
          </a:xfrm>
        </p:spPr>
        <p:txBody>
          <a:bodyPr vert="horz" lIns="182880" tIns="91440" rIns="182880" bIns="91440" rtlCol="0" anchor="b" anchorCtr="0">
            <a:normAutofit/>
          </a:bodyPr>
          <a:lstStyle/>
          <a:p>
            <a:r>
              <a:rPr lang="nl-NL" b="0" kern="1200" baseline="0">
                <a:latin typeface="+mj-lt"/>
                <a:ea typeface="+mj-ea"/>
                <a:cs typeface="+mj-cs"/>
              </a:rPr>
              <a:t>Concentratie</a:t>
            </a:r>
          </a:p>
        </p:txBody>
      </p:sp>
      <p:sp>
        <p:nvSpPr>
          <p:cNvPr id="6" name="Tijdelijke aanduiding voor dianummer 5">
            <a:extLst>
              <a:ext uri="{FF2B5EF4-FFF2-40B4-BE49-F238E27FC236}">
                <a16:creationId xmlns:a16="http://schemas.microsoft.com/office/drawing/2014/main" id="{A2E32116-4A04-B8A8-99FD-FA94FE5B1B3F}"/>
              </a:ext>
            </a:extLst>
          </p:cNvPr>
          <p:cNvSpPr>
            <a:spLocks noGrp="1"/>
          </p:cNvSpPr>
          <p:nvPr>
            <p:ph type="sldNum" sz="quarter" idx="27"/>
          </p:nvPr>
        </p:nvSpPr>
        <p:spPr>
          <a:xfrm>
            <a:off x="13106399" y="12442827"/>
            <a:ext cx="10010778" cy="644150"/>
          </a:xfrm>
        </p:spPr>
        <p:txBody>
          <a:bodyPr vert="horz" lIns="182880" tIns="91440" rIns="0" bIns="91440" rtlCol="0" anchor="b" anchorCtr="0">
            <a:normAutofit/>
          </a:bodyPr>
          <a:lstStyle/>
          <a:p>
            <a:pPr defTabSz="1828800" rtl="0">
              <a:spcAft>
                <a:spcPts val="1200"/>
              </a:spcAft>
            </a:pPr>
            <a:fld id="{10A0A6AF-03C5-477E-939A-E28F7E7F05EA}" type="slidenum">
              <a:rPr lang="nl-NL" kern="1200">
                <a:solidFill>
                  <a:srgbClr val="FFFFFF">
                    <a:lumMod val="65000"/>
                  </a:srgbClr>
                </a:solidFill>
                <a:latin typeface="Verdana"/>
                <a:ea typeface="+mn-ea"/>
                <a:cs typeface="+mn-cs"/>
              </a:rPr>
              <a:pPr defTabSz="1828800" rtl="0">
                <a:spcAft>
                  <a:spcPts val="1200"/>
                </a:spcAft>
              </a:pPr>
              <a:t>20</a:t>
            </a:fld>
            <a:endParaRPr lang="nl-NL" kern="1200">
              <a:solidFill>
                <a:srgbClr val="FFFFFF">
                  <a:lumMod val="65000"/>
                </a:srgbClr>
              </a:solidFill>
              <a:latin typeface="Verdana"/>
              <a:ea typeface="+mn-ea"/>
              <a:cs typeface="+mn-cs"/>
            </a:endParaRPr>
          </a:p>
        </p:txBody>
      </p:sp>
      <p:pic>
        <p:nvPicPr>
          <p:cNvPr id="11" name="Afbeelding 10" descr="Afbeelding met tekst, schermopname, kaart&#10;&#10;Automatisch gegenereerde beschrijving">
            <a:extLst>
              <a:ext uri="{FF2B5EF4-FFF2-40B4-BE49-F238E27FC236}">
                <a16:creationId xmlns:a16="http://schemas.microsoft.com/office/drawing/2014/main" id="{C2769308-DC0C-2EEB-1ECA-60298ED6AF6F}"/>
              </a:ext>
            </a:extLst>
          </p:cNvPr>
          <p:cNvPicPr>
            <a:picLocks noChangeAspect="1"/>
          </p:cNvPicPr>
          <p:nvPr/>
        </p:nvPicPr>
        <p:blipFill>
          <a:blip r:embed="rId2">
            <a:extLst>
              <a:ext uri="{28A0092B-C50C-407E-A947-70E740481C1C}">
                <a14:useLocalDpi xmlns:a14="http://schemas.microsoft.com/office/drawing/2010/main" val="0"/>
              </a:ext>
            </a:extLst>
          </a:blip>
          <a:srcRect l="22867" r="8936" b="2"/>
          <a:stretch/>
        </p:blipFill>
        <p:spPr>
          <a:xfrm>
            <a:off x="12192000" y="-4761"/>
            <a:ext cx="12192000" cy="13720762"/>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pic>
      <p:sp>
        <p:nvSpPr>
          <p:cNvPr id="13" name="Tekstvak 12">
            <a:extLst>
              <a:ext uri="{FF2B5EF4-FFF2-40B4-BE49-F238E27FC236}">
                <a16:creationId xmlns:a16="http://schemas.microsoft.com/office/drawing/2014/main" id="{96436C3D-D2A4-93D6-403D-D38DD428A4BC}"/>
              </a:ext>
            </a:extLst>
          </p:cNvPr>
          <p:cNvSpPr txBox="1"/>
          <p:nvPr/>
        </p:nvSpPr>
        <p:spPr>
          <a:xfrm>
            <a:off x="1979468" y="12717645"/>
            <a:ext cx="12188536" cy="646331"/>
          </a:xfrm>
          <a:prstGeom prst="rect">
            <a:avLst/>
          </a:prstGeom>
          <a:noFill/>
        </p:spPr>
        <p:txBody>
          <a:bodyPr wrap="square">
            <a:spAutoFit/>
          </a:bodyPr>
          <a:lstStyle/>
          <a:p>
            <a:pPr algn="l" defTabSz="1828800" rtl="0"/>
            <a:r>
              <a:rPr lang="nl-NL" sz="3600" kern="1200" dirty="0">
                <a:latin typeface="Verdana"/>
                <a:ea typeface="+mn-ea"/>
                <a:cs typeface="+mn-cs"/>
              </a:rPr>
              <a:t>https://www.rivm.nl/gcn-gdn-kaarten</a:t>
            </a:r>
          </a:p>
        </p:txBody>
      </p:sp>
    </p:spTree>
    <p:extLst>
      <p:ext uri="{BB962C8B-B14F-4D97-AF65-F5344CB8AC3E}">
        <p14:creationId xmlns:p14="http://schemas.microsoft.com/office/powerpoint/2010/main" val="1370525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71F210-E0BA-2C80-5112-0EB8D0CFA07E}"/>
              </a:ext>
            </a:extLst>
          </p:cNvPr>
          <p:cNvSpPr>
            <a:spLocks noGrp="1"/>
          </p:cNvSpPr>
          <p:nvPr>
            <p:ph type="title"/>
          </p:nvPr>
        </p:nvSpPr>
        <p:spPr/>
        <p:txBody>
          <a:bodyPr>
            <a:normAutofit fontScale="90000"/>
          </a:bodyPr>
          <a:lstStyle/>
          <a:p>
            <a:r>
              <a:rPr lang="en-US" dirty="0" err="1"/>
              <a:t>Onderzoek</a:t>
            </a:r>
            <a:r>
              <a:rPr lang="en-US" dirty="0"/>
              <a:t> </a:t>
            </a:r>
            <a:r>
              <a:rPr lang="en-US" dirty="0" err="1"/>
              <a:t>naar</a:t>
            </a:r>
            <a:r>
              <a:rPr lang="en-US" dirty="0"/>
              <a:t> de </a:t>
            </a:r>
            <a:r>
              <a:rPr lang="en-US" dirty="0" err="1"/>
              <a:t>gezondheidseffecten</a:t>
            </a:r>
            <a:r>
              <a:rPr lang="en-US" dirty="0"/>
              <a:t> van </a:t>
            </a:r>
            <a:r>
              <a:rPr lang="en-US" dirty="0" err="1"/>
              <a:t>luchtvervuiling</a:t>
            </a:r>
            <a:endParaRPr lang="nl-NL" dirty="0"/>
          </a:p>
        </p:txBody>
      </p:sp>
      <p:sp>
        <p:nvSpPr>
          <p:cNvPr id="6" name="Tijdelijke aanduiding voor dianummer 5">
            <a:extLst>
              <a:ext uri="{FF2B5EF4-FFF2-40B4-BE49-F238E27FC236}">
                <a16:creationId xmlns:a16="http://schemas.microsoft.com/office/drawing/2014/main" id="{F2D01A89-CD40-A330-3C74-711E24D39071}"/>
              </a:ext>
            </a:extLst>
          </p:cNvPr>
          <p:cNvSpPr>
            <a:spLocks noGrp="1"/>
          </p:cNvSpPr>
          <p:nvPr>
            <p:ph type="sldNum" sz="quarter" idx="12"/>
          </p:nvPr>
        </p:nvSpPr>
        <p:spPr/>
        <p:txBody>
          <a:bodyPr/>
          <a:lstStyle/>
          <a:p>
            <a:pPr defTabSz="1828800" rtl="0"/>
            <a:fld id="{10A0A6AF-03C5-477E-939A-E28F7E7F05EA}" type="slidenum">
              <a:rPr lang="nl-NL" kern="1200">
                <a:solidFill>
                  <a:srgbClr val="FFFFFF">
                    <a:lumMod val="65000"/>
                  </a:srgbClr>
                </a:solidFill>
                <a:latin typeface="Verdana"/>
                <a:ea typeface="+mn-ea"/>
                <a:cs typeface="+mn-cs"/>
              </a:rPr>
              <a:pPr defTabSz="1828800" rtl="0"/>
              <a:t>21</a:t>
            </a:fld>
            <a:endParaRPr lang="nl-NL" kern="1200" dirty="0">
              <a:solidFill>
                <a:srgbClr val="FFFFFF">
                  <a:lumMod val="65000"/>
                </a:srgbClr>
              </a:solidFill>
              <a:latin typeface="Verdana"/>
              <a:ea typeface="+mn-ea"/>
              <a:cs typeface="+mn-cs"/>
            </a:endParaRPr>
          </a:p>
        </p:txBody>
      </p:sp>
      <p:sp>
        <p:nvSpPr>
          <p:cNvPr id="9" name="Tekstvak 8">
            <a:extLst>
              <a:ext uri="{FF2B5EF4-FFF2-40B4-BE49-F238E27FC236}">
                <a16:creationId xmlns:a16="http://schemas.microsoft.com/office/drawing/2014/main" id="{D41E323E-0715-CB11-CDCB-CD1319F07BB5}"/>
              </a:ext>
            </a:extLst>
          </p:cNvPr>
          <p:cNvSpPr txBox="1"/>
          <p:nvPr/>
        </p:nvSpPr>
        <p:spPr>
          <a:xfrm>
            <a:off x="1620983" y="4738254"/>
            <a:ext cx="20366182" cy="3416320"/>
          </a:xfrm>
          <a:prstGeom prst="rect">
            <a:avLst/>
          </a:prstGeom>
          <a:noFill/>
        </p:spPr>
        <p:txBody>
          <a:bodyPr wrap="square" rtlCol="0">
            <a:spAutoFit/>
          </a:bodyPr>
          <a:lstStyle/>
          <a:p>
            <a:pPr algn="l" defTabSz="1828800" rtl="0"/>
            <a:r>
              <a:rPr lang="en-US" sz="3600" b="1" kern="1200" dirty="0">
                <a:latin typeface="Verdana"/>
                <a:ea typeface="+mn-ea"/>
                <a:cs typeface="+mn-cs"/>
              </a:rPr>
              <a:t>Milieu </a:t>
            </a:r>
            <a:r>
              <a:rPr lang="en-US" sz="3600" b="1" kern="1200" dirty="0" err="1">
                <a:latin typeface="Verdana"/>
                <a:ea typeface="+mn-ea"/>
                <a:cs typeface="+mn-cs"/>
              </a:rPr>
              <a:t>epidemiologisch</a:t>
            </a:r>
            <a:r>
              <a:rPr lang="en-US" sz="3600" b="1" kern="1200" dirty="0">
                <a:latin typeface="Verdana"/>
                <a:ea typeface="+mn-ea"/>
                <a:cs typeface="+mn-cs"/>
              </a:rPr>
              <a:t> </a:t>
            </a:r>
            <a:r>
              <a:rPr lang="en-US" sz="3600" b="1" kern="1200" dirty="0" err="1">
                <a:latin typeface="Verdana"/>
                <a:ea typeface="+mn-ea"/>
                <a:cs typeface="+mn-cs"/>
              </a:rPr>
              <a:t>onderzoek</a:t>
            </a:r>
            <a:endParaRPr lang="en-US" sz="3600" b="1" kern="1200" dirty="0">
              <a:latin typeface="Verdana"/>
              <a:ea typeface="+mn-ea"/>
              <a:cs typeface="+mn-cs"/>
            </a:endParaRPr>
          </a:p>
          <a:p>
            <a:pPr algn="l" defTabSz="1828800" rtl="0"/>
            <a:endParaRPr lang="en-US" sz="3600" kern="1200" dirty="0">
              <a:latin typeface="Verdana"/>
              <a:ea typeface="+mn-ea"/>
              <a:cs typeface="+mn-cs"/>
            </a:endParaRPr>
          </a:p>
          <a:p>
            <a:pPr algn="l" defTabSz="1828800" rtl="0"/>
            <a:r>
              <a:rPr lang="en-US" sz="3600" kern="1200" dirty="0">
                <a:latin typeface="Verdana"/>
                <a:ea typeface="+mn-ea"/>
                <a:cs typeface="+mn-cs"/>
              </a:rPr>
              <a:t>Is er </a:t>
            </a:r>
            <a:r>
              <a:rPr lang="en-US" sz="3600" kern="1200" dirty="0" err="1">
                <a:latin typeface="Verdana"/>
                <a:ea typeface="+mn-ea"/>
                <a:cs typeface="+mn-cs"/>
              </a:rPr>
              <a:t>een</a:t>
            </a:r>
            <a:r>
              <a:rPr lang="en-US" sz="3600" kern="1200" dirty="0">
                <a:latin typeface="Verdana"/>
                <a:ea typeface="+mn-ea"/>
                <a:cs typeface="+mn-cs"/>
              </a:rPr>
              <a:t> </a:t>
            </a:r>
            <a:r>
              <a:rPr lang="en-US" sz="3600" kern="1200" dirty="0" err="1">
                <a:latin typeface="Verdana"/>
                <a:ea typeface="+mn-ea"/>
                <a:cs typeface="+mn-cs"/>
              </a:rPr>
              <a:t>verband</a:t>
            </a:r>
            <a:r>
              <a:rPr lang="en-US" sz="3600" kern="1200" dirty="0">
                <a:latin typeface="Verdana"/>
                <a:ea typeface="+mn-ea"/>
                <a:cs typeface="+mn-cs"/>
              </a:rPr>
              <a:t> </a:t>
            </a:r>
            <a:r>
              <a:rPr lang="en-US" sz="3600" kern="1200" dirty="0" err="1">
                <a:latin typeface="Verdana"/>
                <a:ea typeface="+mn-ea"/>
                <a:cs typeface="+mn-cs"/>
              </a:rPr>
              <a:t>tussen</a:t>
            </a:r>
            <a:r>
              <a:rPr lang="en-US" sz="3600" kern="1200" dirty="0">
                <a:latin typeface="Verdana"/>
                <a:ea typeface="+mn-ea"/>
                <a:cs typeface="+mn-cs"/>
              </a:rPr>
              <a:t> de </a:t>
            </a:r>
            <a:r>
              <a:rPr lang="en-US" sz="3600" kern="1200" dirty="0" err="1">
                <a:latin typeface="Verdana"/>
                <a:ea typeface="+mn-ea"/>
                <a:cs typeface="+mn-cs"/>
              </a:rPr>
              <a:t>hoeveelheid</a:t>
            </a:r>
            <a:r>
              <a:rPr lang="en-US" sz="3600" kern="1200" dirty="0">
                <a:latin typeface="Verdana"/>
                <a:ea typeface="+mn-ea"/>
                <a:cs typeface="+mn-cs"/>
              </a:rPr>
              <a:t> </a:t>
            </a:r>
            <a:r>
              <a:rPr lang="en-US" sz="3600" kern="1200" dirty="0" err="1">
                <a:latin typeface="Verdana"/>
                <a:ea typeface="+mn-ea"/>
                <a:cs typeface="+mn-cs"/>
              </a:rPr>
              <a:t>stoffen</a:t>
            </a:r>
            <a:r>
              <a:rPr lang="en-US" sz="3600" kern="1200" dirty="0">
                <a:latin typeface="Verdana"/>
                <a:ea typeface="+mn-ea"/>
                <a:cs typeface="+mn-cs"/>
              </a:rPr>
              <a:t> in de </a:t>
            </a:r>
            <a:r>
              <a:rPr lang="en-US" sz="3600" kern="1200" dirty="0" err="1">
                <a:latin typeface="Verdana"/>
                <a:ea typeface="+mn-ea"/>
                <a:cs typeface="+mn-cs"/>
              </a:rPr>
              <a:t>lucht</a:t>
            </a:r>
            <a:r>
              <a:rPr lang="en-US" sz="3600" kern="1200" dirty="0">
                <a:latin typeface="Verdana"/>
                <a:ea typeface="+mn-ea"/>
                <a:cs typeface="+mn-cs"/>
              </a:rPr>
              <a:t> en </a:t>
            </a:r>
            <a:r>
              <a:rPr lang="en-US" sz="3600" kern="1200" dirty="0" err="1">
                <a:latin typeface="Verdana"/>
                <a:ea typeface="+mn-ea"/>
                <a:cs typeface="+mn-cs"/>
              </a:rPr>
              <a:t>gezonheidseffecten</a:t>
            </a:r>
            <a:r>
              <a:rPr lang="en-US" sz="3600" kern="1200" dirty="0">
                <a:latin typeface="Verdana"/>
                <a:ea typeface="+mn-ea"/>
                <a:cs typeface="+mn-cs"/>
              </a:rPr>
              <a:t> </a:t>
            </a:r>
            <a:r>
              <a:rPr lang="en-US" sz="3600" kern="1200" dirty="0" err="1">
                <a:latin typeface="Verdana"/>
                <a:ea typeface="+mn-ea"/>
                <a:cs typeface="+mn-cs"/>
              </a:rPr>
              <a:t>voor</a:t>
            </a:r>
            <a:r>
              <a:rPr lang="en-US" sz="3600" kern="1200" dirty="0">
                <a:latin typeface="Verdana"/>
                <a:ea typeface="+mn-ea"/>
                <a:cs typeface="+mn-cs"/>
              </a:rPr>
              <a:t> </a:t>
            </a:r>
            <a:r>
              <a:rPr lang="en-US" sz="3600" kern="1200" dirty="0" err="1">
                <a:latin typeface="Verdana"/>
                <a:ea typeface="+mn-ea"/>
                <a:cs typeface="+mn-cs"/>
              </a:rPr>
              <a:t>grotere</a:t>
            </a:r>
            <a:r>
              <a:rPr lang="en-US" sz="3600" kern="1200" dirty="0">
                <a:latin typeface="Verdana"/>
                <a:ea typeface="+mn-ea"/>
                <a:cs typeface="+mn-cs"/>
              </a:rPr>
              <a:t> </a:t>
            </a:r>
            <a:r>
              <a:rPr lang="en-US" sz="3600" kern="1200" dirty="0" err="1">
                <a:latin typeface="Verdana"/>
                <a:ea typeface="+mn-ea"/>
                <a:cs typeface="+mn-cs"/>
              </a:rPr>
              <a:t>groepen</a:t>
            </a:r>
            <a:r>
              <a:rPr lang="en-US" sz="3600" kern="1200" dirty="0">
                <a:latin typeface="Verdana"/>
                <a:ea typeface="+mn-ea"/>
                <a:cs typeface="+mn-cs"/>
              </a:rPr>
              <a:t>? </a:t>
            </a:r>
          </a:p>
          <a:p>
            <a:pPr algn="l" defTabSz="1828800" rtl="0"/>
            <a:endParaRPr lang="en-US" sz="3600" kern="1200" dirty="0">
              <a:latin typeface="Verdana"/>
              <a:ea typeface="+mn-ea"/>
              <a:cs typeface="+mn-cs"/>
            </a:endParaRPr>
          </a:p>
          <a:p>
            <a:pPr algn="l" defTabSz="1828800" rtl="0"/>
            <a:endParaRPr lang="nl-NL" sz="3600" b="1" kern="1200" dirty="0">
              <a:latin typeface="Verdana"/>
              <a:ea typeface="+mn-ea"/>
              <a:cs typeface="+mn-cs"/>
            </a:endParaRPr>
          </a:p>
        </p:txBody>
      </p:sp>
      <p:sp>
        <p:nvSpPr>
          <p:cNvPr id="10" name="Tekstvak 9">
            <a:extLst>
              <a:ext uri="{FF2B5EF4-FFF2-40B4-BE49-F238E27FC236}">
                <a16:creationId xmlns:a16="http://schemas.microsoft.com/office/drawing/2014/main" id="{63F1EF71-9910-4792-D483-B6BA8B896AF4}"/>
              </a:ext>
            </a:extLst>
          </p:cNvPr>
          <p:cNvSpPr txBox="1"/>
          <p:nvPr/>
        </p:nvSpPr>
        <p:spPr>
          <a:xfrm>
            <a:off x="1620982" y="7496464"/>
            <a:ext cx="7169728" cy="3662541"/>
          </a:xfrm>
          <a:prstGeom prst="rect">
            <a:avLst/>
          </a:prstGeom>
          <a:solidFill>
            <a:schemeClr val="accent1"/>
          </a:solidFill>
        </p:spPr>
        <p:txBody>
          <a:bodyPr wrap="square" rtlCol="0">
            <a:spAutoFit/>
          </a:bodyPr>
          <a:lstStyle/>
          <a:p>
            <a:pPr algn="l" defTabSz="1828800" rtl="0"/>
            <a:r>
              <a:rPr lang="en-US" sz="3600" b="1" kern="1200" dirty="0" err="1">
                <a:latin typeface="Verdana"/>
                <a:ea typeface="+mn-ea"/>
                <a:cs typeface="+mn-cs"/>
              </a:rPr>
              <a:t>Blootstelling</a:t>
            </a:r>
            <a:endParaRPr lang="en-US" sz="3600" b="1" kern="1200" dirty="0">
              <a:latin typeface="Verdana"/>
              <a:ea typeface="+mn-ea"/>
              <a:cs typeface="+mn-cs"/>
            </a:endParaRPr>
          </a:p>
          <a:p>
            <a:pPr algn="l" defTabSz="1828800" rtl="0"/>
            <a:endParaRPr lang="en-US" sz="3600" kern="1200" dirty="0">
              <a:latin typeface="Verdana"/>
              <a:ea typeface="+mn-ea"/>
              <a:cs typeface="+mn-cs"/>
            </a:endParaRPr>
          </a:p>
          <a:p>
            <a:pPr algn="l" defTabSz="1828800" rtl="0"/>
            <a:r>
              <a:rPr lang="nl-NL" sz="3200" kern="1200" dirty="0">
                <a:latin typeface="Verdana"/>
                <a:ea typeface="+mn-ea"/>
                <a:cs typeface="+mn-cs"/>
              </a:rPr>
              <a:t>VB Fijnstof, NO2, ozon, verkeer</a:t>
            </a:r>
          </a:p>
          <a:p>
            <a:pPr algn="l" defTabSz="1828800" rtl="0"/>
            <a:r>
              <a:rPr lang="nl-NL" sz="3200" kern="1200" dirty="0">
                <a:latin typeface="Verdana"/>
                <a:ea typeface="+mn-ea"/>
                <a:cs typeface="+mn-cs"/>
              </a:rPr>
              <a:t>Meestal </a:t>
            </a:r>
            <a:r>
              <a:rPr lang="nl-NL" sz="3200" kern="1200" dirty="0" err="1">
                <a:latin typeface="Verdana"/>
                <a:ea typeface="+mn-ea"/>
                <a:cs typeface="+mn-cs"/>
              </a:rPr>
              <a:t>obv</a:t>
            </a:r>
            <a:r>
              <a:rPr lang="nl-NL" sz="3200" kern="1200" dirty="0">
                <a:latin typeface="Verdana"/>
                <a:ea typeface="+mn-ea"/>
                <a:cs typeface="+mn-cs"/>
              </a:rPr>
              <a:t> woonadres</a:t>
            </a:r>
          </a:p>
          <a:p>
            <a:pPr algn="l" defTabSz="1828800" rtl="0"/>
            <a:endParaRPr lang="nl-NL" sz="3200" kern="1200" dirty="0">
              <a:latin typeface="Verdana"/>
              <a:ea typeface="+mn-ea"/>
              <a:cs typeface="+mn-cs"/>
            </a:endParaRPr>
          </a:p>
          <a:p>
            <a:pPr algn="l" defTabSz="1828800" rtl="0"/>
            <a:r>
              <a:rPr lang="nl-NL" sz="3200" kern="1200" dirty="0">
                <a:latin typeface="Verdana"/>
                <a:ea typeface="+mn-ea"/>
                <a:cs typeface="+mn-cs"/>
              </a:rPr>
              <a:t>Op basis van metingen, modelleren of vragenlijsten</a:t>
            </a:r>
          </a:p>
        </p:txBody>
      </p:sp>
      <p:sp>
        <p:nvSpPr>
          <p:cNvPr id="11" name="Tekstvak 10">
            <a:extLst>
              <a:ext uri="{FF2B5EF4-FFF2-40B4-BE49-F238E27FC236}">
                <a16:creationId xmlns:a16="http://schemas.microsoft.com/office/drawing/2014/main" id="{917F3C01-A231-00A7-859B-299997F6D25F}"/>
              </a:ext>
            </a:extLst>
          </p:cNvPr>
          <p:cNvSpPr txBox="1"/>
          <p:nvPr/>
        </p:nvSpPr>
        <p:spPr>
          <a:xfrm>
            <a:off x="13106397" y="7496465"/>
            <a:ext cx="8880766" cy="2862322"/>
          </a:xfrm>
          <a:prstGeom prst="rect">
            <a:avLst/>
          </a:prstGeom>
          <a:solidFill>
            <a:schemeClr val="accent1"/>
          </a:solidFill>
        </p:spPr>
        <p:txBody>
          <a:bodyPr wrap="square" rtlCol="0">
            <a:spAutoFit/>
          </a:bodyPr>
          <a:lstStyle/>
          <a:p>
            <a:pPr algn="l" defTabSz="1828800" rtl="0"/>
            <a:r>
              <a:rPr lang="en-US" sz="3600" b="1" kern="1200" dirty="0" err="1">
                <a:latin typeface="Verdana"/>
                <a:ea typeface="+mn-ea"/>
                <a:cs typeface="+mn-cs"/>
              </a:rPr>
              <a:t>Gezondheidsuitkomsten</a:t>
            </a:r>
            <a:endParaRPr lang="en-US" sz="3600" b="1" kern="1200" dirty="0">
              <a:latin typeface="Verdana"/>
              <a:ea typeface="+mn-ea"/>
              <a:cs typeface="+mn-cs"/>
            </a:endParaRPr>
          </a:p>
          <a:p>
            <a:pPr algn="l" defTabSz="1828800" rtl="0"/>
            <a:endParaRPr lang="en-US" sz="3600" kern="1200" dirty="0">
              <a:latin typeface="Verdana"/>
              <a:ea typeface="+mn-ea"/>
              <a:cs typeface="+mn-cs"/>
            </a:endParaRPr>
          </a:p>
          <a:p>
            <a:pPr algn="l" defTabSz="1828800" rtl="0"/>
            <a:r>
              <a:rPr lang="en-US" sz="3600" kern="1200" dirty="0">
                <a:latin typeface="Verdana"/>
                <a:ea typeface="+mn-ea"/>
                <a:cs typeface="+mn-cs"/>
              </a:rPr>
              <a:t>CBS data (</a:t>
            </a:r>
            <a:r>
              <a:rPr lang="en-US" sz="3600" kern="1200" dirty="0" err="1">
                <a:latin typeface="Verdana"/>
                <a:ea typeface="+mn-ea"/>
                <a:cs typeface="+mn-cs"/>
              </a:rPr>
              <a:t>sterfte</a:t>
            </a:r>
            <a:r>
              <a:rPr lang="en-US" sz="3600" kern="1200" dirty="0">
                <a:latin typeface="Verdana"/>
                <a:ea typeface="+mn-ea"/>
                <a:cs typeface="+mn-cs"/>
              </a:rPr>
              <a:t>), </a:t>
            </a:r>
            <a:r>
              <a:rPr lang="en-US" sz="3600" kern="1200" dirty="0" err="1">
                <a:latin typeface="Verdana"/>
                <a:ea typeface="+mn-ea"/>
                <a:cs typeface="+mn-cs"/>
              </a:rPr>
              <a:t>huisartsen</a:t>
            </a:r>
            <a:r>
              <a:rPr lang="en-US" sz="3600" kern="1200" dirty="0">
                <a:latin typeface="Verdana"/>
                <a:ea typeface="+mn-ea"/>
                <a:cs typeface="+mn-cs"/>
              </a:rPr>
              <a:t>-data, </a:t>
            </a:r>
            <a:r>
              <a:rPr lang="en-US" sz="3600" kern="1200" dirty="0" err="1">
                <a:latin typeface="Verdana"/>
                <a:ea typeface="+mn-ea"/>
                <a:cs typeface="+mn-cs"/>
              </a:rPr>
              <a:t>vragenlijsten</a:t>
            </a:r>
            <a:r>
              <a:rPr lang="en-US" sz="3600" kern="1200" dirty="0">
                <a:latin typeface="Verdana"/>
                <a:ea typeface="+mn-ea"/>
                <a:cs typeface="+mn-cs"/>
              </a:rPr>
              <a:t>, </a:t>
            </a:r>
            <a:r>
              <a:rPr lang="en-US" sz="3600" kern="1200" dirty="0" err="1">
                <a:latin typeface="Verdana"/>
                <a:ea typeface="+mn-ea"/>
                <a:cs typeface="+mn-cs"/>
              </a:rPr>
              <a:t>medicatiegebruik</a:t>
            </a:r>
            <a:r>
              <a:rPr lang="en-US" sz="3600" kern="1200" dirty="0">
                <a:latin typeface="Verdana"/>
                <a:ea typeface="+mn-ea"/>
                <a:cs typeface="+mn-cs"/>
              </a:rPr>
              <a:t>, </a:t>
            </a:r>
            <a:r>
              <a:rPr lang="en-US" sz="3600" kern="1200" dirty="0" err="1">
                <a:latin typeface="Verdana"/>
                <a:ea typeface="+mn-ea"/>
                <a:cs typeface="+mn-cs"/>
              </a:rPr>
              <a:t>medisch</a:t>
            </a:r>
            <a:r>
              <a:rPr lang="en-US" sz="3600" kern="1200" dirty="0">
                <a:latin typeface="Verdana"/>
                <a:ea typeface="+mn-ea"/>
                <a:cs typeface="+mn-cs"/>
              </a:rPr>
              <a:t> </a:t>
            </a:r>
            <a:r>
              <a:rPr lang="en-US" sz="3600" kern="1200" dirty="0" err="1">
                <a:latin typeface="Verdana"/>
                <a:ea typeface="+mn-ea"/>
                <a:cs typeface="+mn-cs"/>
              </a:rPr>
              <a:t>onderzoek</a:t>
            </a:r>
            <a:r>
              <a:rPr lang="en-US" sz="3600" kern="1200" dirty="0">
                <a:latin typeface="Verdana"/>
                <a:ea typeface="+mn-ea"/>
                <a:cs typeface="+mn-cs"/>
              </a:rPr>
              <a:t> </a:t>
            </a:r>
            <a:r>
              <a:rPr lang="en-US" sz="3600" kern="1200" dirty="0" err="1">
                <a:latin typeface="Verdana"/>
                <a:ea typeface="+mn-ea"/>
                <a:cs typeface="+mn-cs"/>
              </a:rPr>
              <a:t>bij</a:t>
            </a:r>
            <a:r>
              <a:rPr lang="en-US" sz="3600" kern="1200" dirty="0">
                <a:latin typeface="Verdana"/>
                <a:ea typeface="+mn-ea"/>
                <a:cs typeface="+mn-cs"/>
              </a:rPr>
              <a:t> </a:t>
            </a:r>
            <a:r>
              <a:rPr lang="en-US" sz="3600" kern="1200" dirty="0" err="1">
                <a:latin typeface="Verdana"/>
                <a:ea typeface="+mn-ea"/>
                <a:cs typeface="+mn-cs"/>
              </a:rPr>
              <a:t>populatie</a:t>
            </a:r>
            <a:endParaRPr lang="nl-NL" sz="3600" kern="1200" dirty="0">
              <a:latin typeface="Verdana"/>
              <a:ea typeface="+mn-ea"/>
              <a:cs typeface="+mn-cs"/>
            </a:endParaRPr>
          </a:p>
        </p:txBody>
      </p:sp>
      <p:sp>
        <p:nvSpPr>
          <p:cNvPr id="17" name="Pijl: rechts 16">
            <a:extLst>
              <a:ext uri="{FF2B5EF4-FFF2-40B4-BE49-F238E27FC236}">
                <a16:creationId xmlns:a16="http://schemas.microsoft.com/office/drawing/2014/main" id="{19B63349-F2AF-7820-B888-0544FFEFF502}"/>
              </a:ext>
            </a:extLst>
          </p:cNvPr>
          <p:cNvSpPr/>
          <p:nvPr/>
        </p:nvSpPr>
        <p:spPr>
          <a:xfrm>
            <a:off x="9372601" y="8246907"/>
            <a:ext cx="3262746" cy="6441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defTabSz="1828800" rtl="0"/>
            <a:endParaRPr lang="nl-NL" sz="3600" kern="1200">
              <a:solidFill>
                <a:srgbClr val="FFFFFF"/>
              </a:solidFill>
              <a:latin typeface="Verdana"/>
            </a:endParaRPr>
          </a:p>
        </p:txBody>
      </p:sp>
      <p:sp>
        <p:nvSpPr>
          <p:cNvPr id="18" name="Tekstvak 17">
            <a:extLst>
              <a:ext uri="{FF2B5EF4-FFF2-40B4-BE49-F238E27FC236}">
                <a16:creationId xmlns:a16="http://schemas.microsoft.com/office/drawing/2014/main" id="{1F89A310-A45C-319B-DF9D-435A9402C48F}"/>
              </a:ext>
            </a:extLst>
          </p:cNvPr>
          <p:cNvSpPr txBox="1"/>
          <p:nvPr/>
        </p:nvSpPr>
        <p:spPr>
          <a:xfrm>
            <a:off x="13106397" y="10635785"/>
            <a:ext cx="6761018" cy="646331"/>
          </a:xfrm>
          <a:prstGeom prst="rect">
            <a:avLst/>
          </a:prstGeom>
          <a:noFill/>
        </p:spPr>
        <p:txBody>
          <a:bodyPr wrap="square" rtlCol="0">
            <a:spAutoFit/>
          </a:bodyPr>
          <a:lstStyle/>
          <a:p>
            <a:pPr algn="l" defTabSz="1828800" rtl="0"/>
            <a:r>
              <a:rPr lang="en-US" sz="3600" kern="1200" dirty="0" err="1">
                <a:latin typeface="Verdana"/>
                <a:ea typeface="+mn-ea"/>
                <a:cs typeface="+mn-cs"/>
              </a:rPr>
              <a:t>Uitgedrukt</a:t>
            </a:r>
            <a:r>
              <a:rPr lang="en-US" sz="3600" kern="1200" dirty="0">
                <a:latin typeface="Verdana"/>
                <a:ea typeface="+mn-ea"/>
                <a:cs typeface="+mn-cs"/>
              </a:rPr>
              <a:t> in </a:t>
            </a:r>
            <a:r>
              <a:rPr lang="en-US" sz="3600" kern="1200" dirty="0" err="1">
                <a:latin typeface="Verdana"/>
                <a:ea typeface="+mn-ea"/>
                <a:cs typeface="+mn-cs"/>
              </a:rPr>
              <a:t>een</a:t>
            </a:r>
            <a:r>
              <a:rPr lang="en-US" sz="3600" kern="1200" dirty="0">
                <a:latin typeface="Verdana"/>
                <a:ea typeface="+mn-ea"/>
                <a:cs typeface="+mn-cs"/>
              </a:rPr>
              <a:t> </a:t>
            </a:r>
            <a:r>
              <a:rPr lang="en-US" sz="3600" b="1" kern="1200" dirty="0" err="1">
                <a:latin typeface="Verdana"/>
                <a:ea typeface="+mn-ea"/>
                <a:cs typeface="+mn-cs"/>
              </a:rPr>
              <a:t>risico</a:t>
            </a:r>
            <a:endParaRPr lang="nl-NL" sz="3600" b="1" kern="1200" dirty="0">
              <a:latin typeface="Verdana"/>
              <a:ea typeface="+mn-ea"/>
              <a:cs typeface="+mn-cs"/>
            </a:endParaRPr>
          </a:p>
        </p:txBody>
      </p:sp>
      <p:sp>
        <p:nvSpPr>
          <p:cNvPr id="19" name="Tekstvak 18">
            <a:extLst>
              <a:ext uri="{FF2B5EF4-FFF2-40B4-BE49-F238E27FC236}">
                <a16:creationId xmlns:a16="http://schemas.microsoft.com/office/drawing/2014/main" id="{16966AFC-2BAE-EBF4-4177-5CB572C7645A}"/>
              </a:ext>
            </a:extLst>
          </p:cNvPr>
          <p:cNvSpPr txBox="1"/>
          <p:nvPr/>
        </p:nvSpPr>
        <p:spPr>
          <a:xfrm>
            <a:off x="1642632" y="12717645"/>
            <a:ext cx="21474544" cy="646331"/>
          </a:xfrm>
          <a:prstGeom prst="rect">
            <a:avLst/>
          </a:prstGeom>
          <a:noFill/>
        </p:spPr>
        <p:txBody>
          <a:bodyPr wrap="square" rtlCol="0">
            <a:spAutoFit/>
          </a:bodyPr>
          <a:lstStyle/>
          <a:p>
            <a:pPr algn="l" defTabSz="1828800" rtl="0"/>
            <a:r>
              <a:rPr lang="en-US" sz="3600" kern="1200" dirty="0">
                <a:latin typeface="Verdana"/>
                <a:ea typeface="+mn-ea"/>
                <a:cs typeface="+mn-cs"/>
              </a:rPr>
              <a:t>Type </a:t>
            </a:r>
            <a:r>
              <a:rPr lang="en-US" sz="3600" kern="1200" dirty="0" err="1">
                <a:latin typeface="Verdana"/>
                <a:ea typeface="+mn-ea"/>
                <a:cs typeface="+mn-cs"/>
              </a:rPr>
              <a:t>onderzoeken</a:t>
            </a:r>
            <a:r>
              <a:rPr lang="en-US" sz="3600" kern="1200" dirty="0">
                <a:latin typeface="Verdana"/>
                <a:ea typeface="+mn-ea"/>
                <a:cs typeface="+mn-cs"/>
              </a:rPr>
              <a:t>: </a:t>
            </a:r>
            <a:r>
              <a:rPr lang="en-US" sz="3600" kern="1200" dirty="0" err="1">
                <a:latin typeface="Verdana"/>
                <a:ea typeface="+mn-ea"/>
                <a:cs typeface="+mn-cs"/>
              </a:rPr>
              <a:t>dwarsdoorsnede</a:t>
            </a:r>
            <a:r>
              <a:rPr lang="en-US" sz="3600" kern="1200" dirty="0">
                <a:latin typeface="Verdana"/>
                <a:ea typeface="+mn-ea"/>
                <a:cs typeface="+mn-cs"/>
              </a:rPr>
              <a:t>, case-control, cohort, </a:t>
            </a:r>
            <a:r>
              <a:rPr lang="en-US" sz="3600" kern="1200" dirty="0" err="1">
                <a:latin typeface="Verdana"/>
                <a:ea typeface="+mn-ea"/>
                <a:cs typeface="+mn-cs"/>
              </a:rPr>
              <a:t>longittudionaal</a:t>
            </a:r>
            <a:r>
              <a:rPr lang="en-US" sz="3600" kern="1200" dirty="0">
                <a:latin typeface="Verdana"/>
                <a:ea typeface="+mn-ea"/>
                <a:cs typeface="+mn-cs"/>
              </a:rPr>
              <a:t> </a:t>
            </a:r>
            <a:endParaRPr lang="nl-NL" sz="3600" kern="1200" dirty="0">
              <a:latin typeface="Verdana"/>
              <a:ea typeface="+mn-ea"/>
              <a:cs typeface="+mn-cs"/>
            </a:endParaRPr>
          </a:p>
        </p:txBody>
      </p:sp>
    </p:spTree>
    <p:extLst>
      <p:ext uri="{BB962C8B-B14F-4D97-AF65-F5344CB8AC3E}">
        <p14:creationId xmlns:p14="http://schemas.microsoft.com/office/powerpoint/2010/main" val="1842529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074FA6C-9768-7132-6B60-67DD82C0E01B}"/>
              </a:ext>
            </a:extLst>
          </p:cNvPr>
          <p:cNvSpPr>
            <a:spLocks noGrp="1"/>
          </p:cNvSpPr>
          <p:nvPr>
            <p:ph type="title"/>
          </p:nvPr>
        </p:nvSpPr>
        <p:spPr/>
        <p:txBody>
          <a:bodyPr>
            <a:normAutofit fontScale="90000"/>
          </a:bodyPr>
          <a:lstStyle/>
          <a:p>
            <a:r>
              <a:rPr lang="en-US" dirty="0" err="1"/>
              <a:t>Voorbeeld</a:t>
            </a:r>
            <a:r>
              <a:rPr lang="en-US" dirty="0"/>
              <a:t>: </a:t>
            </a:r>
            <a:br>
              <a:rPr lang="en-US" dirty="0"/>
            </a:br>
            <a:r>
              <a:rPr lang="en-US" dirty="0" err="1"/>
              <a:t>Bereken</a:t>
            </a:r>
            <a:r>
              <a:rPr lang="en-US" dirty="0"/>
              <a:t> </a:t>
            </a:r>
            <a:r>
              <a:rPr lang="en-US" dirty="0" err="1"/>
              <a:t>gezondheidswinst</a:t>
            </a:r>
            <a:r>
              <a:rPr lang="en-US" dirty="0"/>
              <a:t> door </a:t>
            </a:r>
            <a:r>
              <a:rPr lang="en-US" dirty="0" err="1"/>
              <a:t>schonere</a:t>
            </a:r>
            <a:r>
              <a:rPr lang="en-US" dirty="0"/>
              <a:t> </a:t>
            </a:r>
            <a:r>
              <a:rPr lang="en-US" dirty="0" err="1"/>
              <a:t>lucht</a:t>
            </a:r>
            <a:endParaRPr lang="nl-NL" dirty="0"/>
          </a:p>
        </p:txBody>
      </p:sp>
      <p:sp>
        <p:nvSpPr>
          <p:cNvPr id="7" name="Tekstvak 6">
            <a:extLst>
              <a:ext uri="{FF2B5EF4-FFF2-40B4-BE49-F238E27FC236}">
                <a16:creationId xmlns:a16="http://schemas.microsoft.com/office/drawing/2014/main" id="{431A8CE9-9848-56B0-54AE-64EA2591A822}"/>
              </a:ext>
            </a:extLst>
          </p:cNvPr>
          <p:cNvSpPr txBox="1"/>
          <p:nvPr/>
        </p:nvSpPr>
        <p:spPr>
          <a:xfrm>
            <a:off x="1624444" y="4645270"/>
            <a:ext cx="20778356" cy="6740307"/>
          </a:xfrm>
          <a:prstGeom prst="rect">
            <a:avLst/>
          </a:prstGeom>
          <a:noFill/>
        </p:spPr>
        <p:txBody>
          <a:bodyPr wrap="square" rtlCol="0">
            <a:spAutoFit/>
          </a:bodyPr>
          <a:lstStyle/>
          <a:p>
            <a:pPr algn="l" defTabSz="1828800" rtl="0"/>
            <a:r>
              <a:rPr lang="en-US" sz="3600" kern="1200" dirty="0" err="1">
                <a:latin typeface="Verdana"/>
                <a:ea typeface="+mn-ea"/>
                <a:cs typeface="+mn-cs"/>
              </a:rPr>
              <a:t>Schone</a:t>
            </a:r>
            <a:r>
              <a:rPr lang="en-US" sz="3600" kern="1200" dirty="0">
                <a:latin typeface="Verdana"/>
                <a:ea typeface="+mn-ea"/>
                <a:cs typeface="+mn-cs"/>
              </a:rPr>
              <a:t> Lucht </a:t>
            </a:r>
            <a:r>
              <a:rPr lang="en-US" sz="3600" kern="1200" dirty="0" err="1">
                <a:latin typeface="Verdana"/>
                <a:ea typeface="+mn-ea"/>
                <a:cs typeface="+mn-cs"/>
              </a:rPr>
              <a:t>Akkoord</a:t>
            </a:r>
            <a:endParaRPr lang="en-US" sz="3600" kern="1200" dirty="0">
              <a:latin typeface="Verdana"/>
              <a:ea typeface="+mn-ea"/>
              <a:cs typeface="+mn-cs"/>
            </a:endParaRPr>
          </a:p>
          <a:p>
            <a:pPr algn="l" defTabSz="1828800" rtl="0"/>
            <a:r>
              <a:rPr lang="en-US" sz="3600" kern="1200" dirty="0">
                <a:latin typeface="Verdana"/>
                <a:ea typeface="+mn-ea"/>
                <a:cs typeface="+mn-cs"/>
              </a:rPr>
              <a:t>Doel: 50% </a:t>
            </a:r>
            <a:r>
              <a:rPr lang="en-US" sz="3600" kern="1200" dirty="0" err="1">
                <a:latin typeface="Verdana"/>
                <a:ea typeface="+mn-ea"/>
                <a:cs typeface="+mn-cs"/>
              </a:rPr>
              <a:t>gezondheidswinst</a:t>
            </a:r>
            <a:r>
              <a:rPr lang="en-US" sz="3600" kern="1200" dirty="0">
                <a:latin typeface="Verdana"/>
                <a:ea typeface="+mn-ea"/>
                <a:cs typeface="+mn-cs"/>
              </a:rPr>
              <a:t> in 2030 </a:t>
            </a:r>
            <a:r>
              <a:rPr lang="en-US" sz="3600" kern="1200" dirty="0" err="1">
                <a:latin typeface="Verdana"/>
                <a:ea typeface="+mn-ea"/>
                <a:cs typeface="+mn-cs"/>
              </a:rPr>
              <a:t>vergeleken</a:t>
            </a:r>
            <a:r>
              <a:rPr lang="en-US" sz="3600" kern="1200" dirty="0">
                <a:latin typeface="Verdana"/>
                <a:ea typeface="+mn-ea"/>
                <a:cs typeface="+mn-cs"/>
              </a:rPr>
              <a:t> met 2016 ten </a:t>
            </a:r>
            <a:r>
              <a:rPr lang="en-US" sz="3600" kern="1200" dirty="0" err="1">
                <a:latin typeface="Verdana"/>
                <a:ea typeface="+mn-ea"/>
                <a:cs typeface="+mn-cs"/>
              </a:rPr>
              <a:t>gevolge</a:t>
            </a:r>
            <a:r>
              <a:rPr lang="en-US" sz="3600" kern="1200" dirty="0">
                <a:latin typeface="Verdana"/>
                <a:ea typeface="+mn-ea"/>
                <a:cs typeface="+mn-cs"/>
              </a:rPr>
              <a:t> van </a:t>
            </a:r>
            <a:r>
              <a:rPr lang="en-US" sz="3600" kern="1200" dirty="0" err="1">
                <a:latin typeface="Verdana"/>
                <a:ea typeface="+mn-ea"/>
                <a:cs typeface="+mn-cs"/>
              </a:rPr>
              <a:t>binnenlandse</a:t>
            </a:r>
            <a:r>
              <a:rPr lang="en-US" sz="3600" kern="1200" dirty="0">
                <a:latin typeface="Verdana"/>
                <a:ea typeface="+mn-ea"/>
                <a:cs typeface="+mn-cs"/>
              </a:rPr>
              <a:t> </a:t>
            </a:r>
            <a:r>
              <a:rPr lang="en-US" sz="3600" kern="1200" dirty="0" err="1">
                <a:latin typeface="Verdana"/>
                <a:ea typeface="+mn-ea"/>
                <a:cs typeface="+mn-cs"/>
              </a:rPr>
              <a:t>bronnen</a:t>
            </a:r>
            <a:endParaRPr lang="en-US" sz="3600" kern="1200" dirty="0">
              <a:latin typeface="Verdana"/>
              <a:ea typeface="+mn-ea"/>
              <a:cs typeface="+mn-cs"/>
            </a:endParaRPr>
          </a:p>
          <a:p>
            <a:pPr algn="l" defTabSz="1828800" rtl="0"/>
            <a:endParaRPr lang="en-US" sz="3600" kern="1200" dirty="0">
              <a:latin typeface="Verdana"/>
              <a:ea typeface="+mn-ea"/>
              <a:cs typeface="+mn-cs"/>
            </a:endParaRPr>
          </a:p>
          <a:p>
            <a:pPr algn="l" defTabSz="1828800" rtl="0"/>
            <a:r>
              <a:rPr lang="en-US" sz="3600" kern="1200" dirty="0" err="1">
                <a:latin typeface="Verdana"/>
                <a:ea typeface="+mn-ea"/>
                <a:cs typeface="+mn-cs"/>
              </a:rPr>
              <a:t>Voortgangsmeting</a:t>
            </a:r>
            <a:r>
              <a:rPr lang="en-US" sz="3600" kern="1200" dirty="0">
                <a:latin typeface="Verdana"/>
                <a:ea typeface="+mn-ea"/>
                <a:cs typeface="+mn-cs"/>
              </a:rPr>
              <a:t> 2024: </a:t>
            </a:r>
            <a:r>
              <a:rPr lang="en-US" sz="3600" kern="1200" dirty="0" err="1">
                <a:latin typeface="Verdana"/>
                <a:ea typeface="+mn-ea"/>
                <a:cs typeface="+mn-cs"/>
              </a:rPr>
              <a:t>gaan</a:t>
            </a:r>
            <a:r>
              <a:rPr lang="en-US" sz="3600" kern="1200" dirty="0">
                <a:latin typeface="Verdana"/>
                <a:ea typeface="+mn-ea"/>
                <a:cs typeface="+mn-cs"/>
              </a:rPr>
              <a:t> we </a:t>
            </a:r>
            <a:r>
              <a:rPr lang="en-US" sz="3600" kern="1200" dirty="0" err="1">
                <a:latin typeface="Verdana"/>
                <a:ea typeface="+mn-ea"/>
                <a:cs typeface="+mn-cs"/>
              </a:rPr>
              <a:t>dat</a:t>
            </a:r>
            <a:r>
              <a:rPr lang="en-US" sz="3600" kern="1200" dirty="0">
                <a:latin typeface="Verdana"/>
                <a:ea typeface="+mn-ea"/>
                <a:cs typeface="+mn-cs"/>
              </a:rPr>
              <a:t> </a:t>
            </a:r>
            <a:r>
              <a:rPr lang="en-US" sz="3600" kern="1200" dirty="0" err="1">
                <a:latin typeface="Verdana"/>
                <a:ea typeface="+mn-ea"/>
                <a:cs typeface="+mn-cs"/>
              </a:rPr>
              <a:t>doel</a:t>
            </a:r>
            <a:r>
              <a:rPr lang="en-US" sz="3600" kern="1200" dirty="0">
                <a:latin typeface="Verdana"/>
                <a:ea typeface="+mn-ea"/>
                <a:cs typeface="+mn-cs"/>
              </a:rPr>
              <a:t> </a:t>
            </a:r>
            <a:r>
              <a:rPr lang="en-US" sz="3600" kern="1200" dirty="0" err="1">
                <a:latin typeface="Verdana"/>
                <a:ea typeface="+mn-ea"/>
                <a:cs typeface="+mn-cs"/>
              </a:rPr>
              <a:t>halen</a:t>
            </a:r>
            <a:r>
              <a:rPr lang="en-US" sz="3600" kern="1200" dirty="0">
                <a:latin typeface="Verdana"/>
                <a:ea typeface="+mn-ea"/>
                <a:cs typeface="+mn-cs"/>
              </a:rPr>
              <a:t>? </a:t>
            </a:r>
          </a:p>
          <a:p>
            <a:pPr algn="l" defTabSz="1828800" rtl="0"/>
            <a:endParaRPr lang="en-US" sz="3600" kern="1200" dirty="0">
              <a:latin typeface="Verdana"/>
              <a:ea typeface="+mn-ea"/>
              <a:cs typeface="+mn-cs"/>
            </a:endParaRPr>
          </a:p>
          <a:p>
            <a:pPr algn="l" defTabSz="1828800" rtl="0"/>
            <a:r>
              <a:rPr lang="en-US" sz="3600" b="1" kern="1200" dirty="0">
                <a:latin typeface="Verdana"/>
                <a:ea typeface="+mn-ea"/>
                <a:cs typeface="+mn-cs"/>
              </a:rPr>
              <a:t>Hoe?</a:t>
            </a:r>
          </a:p>
          <a:p>
            <a:pPr algn="l" defTabSz="1828800" rtl="0"/>
            <a:endParaRPr lang="en-US" sz="3600" kern="1200" dirty="0">
              <a:latin typeface="Verdana"/>
              <a:ea typeface="+mn-ea"/>
              <a:cs typeface="+mn-cs"/>
            </a:endParaRPr>
          </a:p>
          <a:p>
            <a:pPr algn="l" defTabSz="1828800" rtl="0"/>
            <a:endParaRPr lang="en-US" sz="3600" kern="1200" dirty="0">
              <a:latin typeface="Verdana"/>
              <a:ea typeface="+mn-ea"/>
              <a:cs typeface="+mn-cs"/>
            </a:endParaRPr>
          </a:p>
          <a:p>
            <a:pPr algn="l" defTabSz="1828800" rtl="0"/>
            <a:endParaRPr lang="en-US" sz="3600" kern="1200" dirty="0">
              <a:latin typeface="Verdana"/>
              <a:ea typeface="+mn-ea"/>
              <a:cs typeface="+mn-cs"/>
            </a:endParaRPr>
          </a:p>
          <a:p>
            <a:pPr algn="l" defTabSz="1828800" rtl="0"/>
            <a:endParaRPr lang="en-US" sz="3600" kern="1200" dirty="0">
              <a:latin typeface="Verdana"/>
              <a:ea typeface="+mn-ea"/>
              <a:cs typeface="+mn-cs"/>
            </a:endParaRPr>
          </a:p>
          <a:p>
            <a:pPr algn="l" defTabSz="1828800" rtl="0"/>
            <a:endParaRPr lang="nl-NL" sz="3600" kern="1200" dirty="0">
              <a:latin typeface="Verdana"/>
              <a:ea typeface="+mn-ea"/>
              <a:cs typeface="+mn-cs"/>
            </a:endParaRPr>
          </a:p>
        </p:txBody>
      </p:sp>
      <p:sp>
        <p:nvSpPr>
          <p:cNvPr id="8" name="Tekstvak 7">
            <a:extLst>
              <a:ext uri="{FF2B5EF4-FFF2-40B4-BE49-F238E27FC236}">
                <a16:creationId xmlns:a16="http://schemas.microsoft.com/office/drawing/2014/main" id="{6FD0D1F1-3FF7-17BF-977D-183F9D56099A}"/>
              </a:ext>
            </a:extLst>
          </p:cNvPr>
          <p:cNvSpPr txBox="1"/>
          <p:nvPr/>
        </p:nvSpPr>
        <p:spPr>
          <a:xfrm>
            <a:off x="1578553" y="8619037"/>
            <a:ext cx="7872846" cy="3970318"/>
          </a:xfrm>
          <a:prstGeom prst="rect">
            <a:avLst/>
          </a:prstGeom>
          <a:solidFill>
            <a:srgbClr val="F9E11E"/>
          </a:solidFill>
        </p:spPr>
        <p:txBody>
          <a:bodyPr wrap="square" rtlCol="0">
            <a:spAutoFit/>
          </a:bodyPr>
          <a:lstStyle/>
          <a:p>
            <a:pPr algn="l" defTabSz="1828800" rtl="0"/>
            <a:r>
              <a:rPr lang="en-US" sz="3600" b="1" kern="1200" dirty="0" err="1">
                <a:latin typeface="Verdana"/>
                <a:ea typeface="+mn-ea"/>
                <a:cs typeface="+mn-cs"/>
              </a:rPr>
              <a:t>Blootstelling</a:t>
            </a:r>
            <a:endParaRPr lang="en-US" sz="3600" b="1" kern="1200" dirty="0">
              <a:latin typeface="Verdana"/>
              <a:ea typeface="+mn-ea"/>
              <a:cs typeface="+mn-cs"/>
            </a:endParaRPr>
          </a:p>
          <a:p>
            <a:pPr algn="l" defTabSz="1828800" rtl="0"/>
            <a:r>
              <a:rPr lang="en-US" sz="3600" kern="1200" dirty="0">
                <a:latin typeface="Verdana"/>
                <a:ea typeface="+mn-ea"/>
                <a:cs typeface="+mn-cs"/>
              </a:rPr>
              <a:t>PM2.5 en NO2 </a:t>
            </a:r>
            <a:r>
              <a:rPr lang="en-US" sz="3600" kern="1200" dirty="0" err="1">
                <a:latin typeface="Verdana"/>
                <a:ea typeface="+mn-ea"/>
                <a:cs typeface="+mn-cs"/>
              </a:rPr>
              <a:t>jaargemiddelde</a:t>
            </a:r>
            <a:r>
              <a:rPr lang="en-US" sz="3600" kern="1200" dirty="0">
                <a:latin typeface="Verdana"/>
                <a:ea typeface="+mn-ea"/>
                <a:cs typeface="+mn-cs"/>
              </a:rPr>
              <a:t> </a:t>
            </a:r>
            <a:r>
              <a:rPr lang="en-US" sz="3600" kern="1200" dirty="0" err="1">
                <a:latin typeface="Verdana"/>
                <a:ea typeface="+mn-ea"/>
                <a:cs typeface="+mn-cs"/>
              </a:rPr>
              <a:t>concentraties</a:t>
            </a:r>
            <a:r>
              <a:rPr lang="en-US" sz="3600" kern="1200" dirty="0">
                <a:latin typeface="Verdana"/>
                <a:ea typeface="+mn-ea"/>
                <a:cs typeface="+mn-cs"/>
              </a:rPr>
              <a:t> op </a:t>
            </a:r>
            <a:r>
              <a:rPr lang="en-US" sz="3600" kern="1200" dirty="0" err="1">
                <a:latin typeface="Verdana"/>
                <a:ea typeface="+mn-ea"/>
                <a:cs typeface="+mn-cs"/>
              </a:rPr>
              <a:t>adressen</a:t>
            </a:r>
            <a:endParaRPr lang="en-US" sz="3600" kern="1200" dirty="0">
              <a:latin typeface="Verdana"/>
              <a:ea typeface="+mn-ea"/>
              <a:cs typeface="+mn-cs"/>
            </a:endParaRPr>
          </a:p>
          <a:p>
            <a:pPr algn="l" defTabSz="1828800" rtl="0"/>
            <a:r>
              <a:rPr lang="en-US" sz="3600" kern="1200" dirty="0">
                <a:latin typeface="Verdana"/>
                <a:ea typeface="+mn-ea"/>
                <a:cs typeface="+mn-cs"/>
              </a:rPr>
              <a:t>2016 en 2030</a:t>
            </a:r>
          </a:p>
          <a:p>
            <a:pPr algn="l" defTabSz="1828800" rtl="0"/>
            <a:endParaRPr lang="en-US" sz="3600" kern="1200" dirty="0">
              <a:latin typeface="Verdana"/>
              <a:ea typeface="+mn-ea"/>
              <a:cs typeface="+mn-cs"/>
            </a:endParaRPr>
          </a:p>
          <a:p>
            <a:pPr algn="l" defTabSz="1828800" rtl="0"/>
            <a:r>
              <a:rPr lang="en-US" sz="3600" kern="1200" dirty="0" err="1">
                <a:latin typeface="Verdana"/>
                <a:ea typeface="+mn-ea"/>
                <a:cs typeface="+mn-cs"/>
              </a:rPr>
              <a:t>Basisregister</a:t>
            </a:r>
            <a:r>
              <a:rPr lang="en-US" sz="3600" kern="1200" dirty="0">
                <a:latin typeface="Verdana"/>
                <a:ea typeface="+mn-ea"/>
                <a:cs typeface="+mn-cs"/>
              </a:rPr>
              <a:t> </a:t>
            </a:r>
            <a:r>
              <a:rPr lang="en-US" sz="3600" kern="1200" dirty="0" err="1">
                <a:latin typeface="Verdana"/>
                <a:ea typeface="+mn-ea"/>
                <a:cs typeface="+mn-cs"/>
              </a:rPr>
              <a:t>adressen</a:t>
            </a:r>
            <a:r>
              <a:rPr lang="en-US" sz="3600" kern="1200" dirty="0">
                <a:latin typeface="Verdana"/>
                <a:ea typeface="+mn-ea"/>
                <a:cs typeface="+mn-cs"/>
              </a:rPr>
              <a:t> </a:t>
            </a:r>
            <a:r>
              <a:rPr lang="en-US" sz="3600" kern="1200" dirty="0" err="1">
                <a:latin typeface="Verdana"/>
                <a:ea typeface="+mn-ea"/>
                <a:cs typeface="+mn-cs"/>
              </a:rPr>
              <a:t>gebouwen</a:t>
            </a:r>
            <a:r>
              <a:rPr lang="en-US" sz="3600" kern="1200" dirty="0">
                <a:latin typeface="Verdana"/>
                <a:ea typeface="+mn-ea"/>
                <a:cs typeface="+mn-cs"/>
              </a:rPr>
              <a:t> BAG </a:t>
            </a:r>
          </a:p>
        </p:txBody>
      </p:sp>
      <p:sp>
        <p:nvSpPr>
          <p:cNvPr id="9" name="Tekstvak 8">
            <a:extLst>
              <a:ext uri="{FF2B5EF4-FFF2-40B4-BE49-F238E27FC236}">
                <a16:creationId xmlns:a16="http://schemas.microsoft.com/office/drawing/2014/main" id="{89E66E7E-3D08-B349-C9ED-3E6F1F1A9830}"/>
              </a:ext>
            </a:extLst>
          </p:cNvPr>
          <p:cNvSpPr txBox="1"/>
          <p:nvPr/>
        </p:nvSpPr>
        <p:spPr>
          <a:xfrm>
            <a:off x="14236411" y="8891057"/>
            <a:ext cx="8880766" cy="3970318"/>
          </a:xfrm>
          <a:prstGeom prst="rect">
            <a:avLst/>
          </a:prstGeom>
          <a:solidFill>
            <a:schemeClr val="accent1"/>
          </a:solidFill>
        </p:spPr>
        <p:txBody>
          <a:bodyPr wrap="square" rtlCol="0">
            <a:spAutoFit/>
          </a:bodyPr>
          <a:lstStyle/>
          <a:p>
            <a:pPr algn="l" defTabSz="1828800" rtl="0"/>
            <a:r>
              <a:rPr lang="en-US" sz="3600" b="1" kern="1200" dirty="0" err="1">
                <a:latin typeface="Verdana"/>
                <a:ea typeface="+mn-ea"/>
                <a:cs typeface="+mn-cs"/>
              </a:rPr>
              <a:t>Gezondheidsuitkomsten</a:t>
            </a:r>
            <a:endParaRPr lang="en-US" sz="3600" b="1" kern="1200" dirty="0">
              <a:latin typeface="Verdana"/>
              <a:ea typeface="+mn-ea"/>
              <a:cs typeface="+mn-cs"/>
            </a:endParaRPr>
          </a:p>
          <a:p>
            <a:pPr algn="l" defTabSz="1828800" rtl="0"/>
            <a:r>
              <a:rPr lang="en-US" sz="3600" kern="1200" dirty="0" err="1">
                <a:latin typeface="Verdana"/>
                <a:ea typeface="+mn-ea"/>
                <a:cs typeface="+mn-cs"/>
              </a:rPr>
              <a:t>Mortaliteit</a:t>
            </a:r>
            <a:endParaRPr lang="en-US" sz="3600" kern="1200" dirty="0">
              <a:latin typeface="Verdana"/>
              <a:ea typeface="+mn-ea"/>
              <a:cs typeface="+mn-cs"/>
            </a:endParaRPr>
          </a:p>
          <a:p>
            <a:pPr algn="l" defTabSz="1828800" rtl="0"/>
            <a:r>
              <a:rPr lang="en-US" sz="3600" kern="1200" dirty="0">
                <a:latin typeface="Verdana"/>
                <a:ea typeface="+mn-ea"/>
                <a:cs typeface="+mn-cs"/>
              </a:rPr>
              <a:t>(</a:t>
            </a:r>
            <a:r>
              <a:rPr lang="en-US" sz="3600" kern="1200" dirty="0" err="1">
                <a:latin typeface="Verdana"/>
                <a:ea typeface="+mn-ea"/>
                <a:cs typeface="+mn-cs"/>
              </a:rPr>
              <a:t>aantal</a:t>
            </a:r>
            <a:r>
              <a:rPr lang="en-US" sz="3600" kern="1200" dirty="0">
                <a:latin typeface="Verdana"/>
                <a:ea typeface="+mn-ea"/>
                <a:cs typeface="+mn-cs"/>
              </a:rPr>
              <a:t> </a:t>
            </a:r>
            <a:r>
              <a:rPr lang="en-US" sz="3600" kern="1200" dirty="0" err="1">
                <a:latin typeface="Verdana"/>
                <a:ea typeface="+mn-ea"/>
                <a:cs typeface="+mn-cs"/>
              </a:rPr>
              <a:t>maanden</a:t>
            </a:r>
            <a:r>
              <a:rPr lang="en-US" sz="3600" kern="1200" dirty="0">
                <a:latin typeface="Verdana"/>
                <a:ea typeface="+mn-ea"/>
                <a:cs typeface="+mn-cs"/>
              </a:rPr>
              <a:t> </a:t>
            </a:r>
            <a:r>
              <a:rPr lang="en-US" sz="3600" kern="1200" dirty="0" err="1">
                <a:latin typeface="Verdana"/>
                <a:ea typeface="+mn-ea"/>
                <a:cs typeface="+mn-cs"/>
              </a:rPr>
              <a:t>dat</a:t>
            </a:r>
            <a:r>
              <a:rPr lang="en-US" sz="3600" kern="1200" dirty="0">
                <a:latin typeface="Verdana"/>
                <a:ea typeface="+mn-ea"/>
                <a:cs typeface="+mn-cs"/>
              </a:rPr>
              <a:t> </a:t>
            </a:r>
            <a:r>
              <a:rPr lang="en-US" sz="3600" kern="1200" dirty="0" err="1">
                <a:latin typeface="Verdana"/>
                <a:ea typeface="+mn-ea"/>
                <a:cs typeface="+mn-cs"/>
              </a:rPr>
              <a:t>iemand</a:t>
            </a:r>
            <a:r>
              <a:rPr lang="en-US" sz="3600" kern="1200" dirty="0">
                <a:latin typeface="Verdana"/>
                <a:ea typeface="+mn-ea"/>
                <a:cs typeface="+mn-cs"/>
              </a:rPr>
              <a:t> </a:t>
            </a:r>
            <a:r>
              <a:rPr lang="en-US" sz="3600" kern="1200" dirty="0" err="1">
                <a:latin typeface="Verdana"/>
                <a:ea typeface="+mn-ea"/>
                <a:cs typeface="+mn-cs"/>
              </a:rPr>
              <a:t>korter</a:t>
            </a:r>
            <a:r>
              <a:rPr lang="en-US" sz="3600" kern="1200" dirty="0">
                <a:latin typeface="Verdana"/>
                <a:ea typeface="+mn-ea"/>
                <a:cs typeface="+mn-cs"/>
              </a:rPr>
              <a:t> </a:t>
            </a:r>
            <a:r>
              <a:rPr lang="en-US" sz="3600" kern="1200" dirty="0" err="1">
                <a:latin typeface="Verdana"/>
                <a:ea typeface="+mn-ea"/>
                <a:cs typeface="+mn-cs"/>
              </a:rPr>
              <a:t>leeft</a:t>
            </a:r>
            <a:r>
              <a:rPr lang="en-US" sz="3600" kern="1200" dirty="0">
                <a:latin typeface="Verdana"/>
                <a:ea typeface="+mn-ea"/>
                <a:cs typeface="+mn-cs"/>
              </a:rPr>
              <a:t>, </a:t>
            </a:r>
            <a:r>
              <a:rPr lang="en-US" sz="3600" kern="1200" dirty="0" err="1">
                <a:latin typeface="Verdana"/>
                <a:ea typeface="+mn-ea"/>
                <a:cs typeface="+mn-cs"/>
              </a:rPr>
              <a:t>levensduurverlies</a:t>
            </a:r>
            <a:r>
              <a:rPr lang="en-US" sz="3600" kern="1200" dirty="0">
                <a:latin typeface="Verdana"/>
                <a:ea typeface="+mn-ea"/>
                <a:cs typeface="+mn-cs"/>
              </a:rPr>
              <a:t>)</a:t>
            </a:r>
          </a:p>
          <a:p>
            <a:pPr algn="l" defTabSz="1828800" rtl="0"/>
            <a:endParaRPr lang="en-US" sz="3600" kern="1200" dirty="0">
              <a:latin typeface="Verdana"/>
              <a:ea typeface="+mn-ea"/>
              <a:cs typeface="+mn-cs"/>
            </a:endParaRPr>
          </a:p>
          <a:p>
            <a:pPr algn="l" defTabSz="1828800" rtl="0"/>
            <a:r>
              <a:rPr lang="en-US" sz="3600" kern="1200" dirty="0">
                <a:latin typeface="Verdana"/>
                <a:ea typeface="+mn-ea"/>
                <a:cs typeface="+mn-cs"/>
              </a:rPr>
              <a:t>Op basis van </a:t>
            </a:r>
            <a:r>
              <a:rPr lang="en-US" sz="3600" kern="1200" dirty="0" err="1">
                <a:latin typeface="Verdana"/>
                <a:ea typeface="+mn-ea"/>
                <a:cs typeface="+mn-cs"/>
              </a:rPr>
              <a:t>Relatieve</a:t>
            </a:r>
            <a:r>
              <a:rPr lang="en-US" sz="3600" kern="1200" dirty="0">
                <a:latin typeface="Verdana"/>
                <a:ea typeface="+mn-ea"/>
                <a:cs typeface="+mn-cs"/>
              </a:rPr>
              <a:t> Risico’s </a:t>
            </a:r>
            <a:r>
              <a:rPr lang="en-US" sz="3600" kern="1200" dirty="0" err="1">
                <a:latin typeface="Verdana"/>
                <a:ea typeface="+mn-ea"/>
                <a:cs typeface="+mn-cs"/>
              </a:rPr>
              <a:t>voor</a:t>
            </a:r>
            <a:r>
              <a:rPr lang="en-US" sz="3600" kern="1200" dirty="0">
                <a:latin typeface="Verdana"/>
                <a:ea typeface="+mn-ea"/>
                <a:cs typeface="+mn-cs"/>
              </a:rPr>
              <a:t> PM2.5 en NO2</a:t>
            </a:r>
          </a:p>
        </p:txBody>
      </p:sp>
      <p:sp>
        <p:nvSpPr>
          <p:cNvPr id="10" name="Pijl: rechts 9">
            <a:extLst>
              <a:ext uri="{FF2B5EF4-FFF2-40B4-BE49-F238E27FC236}">
                <a16:creationId xmlns:a16="http://schemas.microsoft.com/office/drawing/2014/main" id="{0DBAF5EC-CCD0-041F-CBB5-5B20295D003E}"/>
              </a:ext>
            </a:extLst>
          </p:cNvPr>
          <p:cNvSpPr/>
          <p:nvPr/>
        </p:nvSpPr>
        <p:spPr>
          <a:xfrm>
            <a:off x="9767887" y="9106035"/>
            <a:ext cx="3262746" cy="6441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defTabSz="1828800" rtl="0"/>
            <a:endParaRPr lang="nl-NL" sz="3600" kern="1200">
              <a:solidFill>
                <a:srgbClr val="FFFFFF"/>
              </a:solidFill>
              <a:latin typeface="Verdana"/>
            </a:endParaRPr>
          </a:p>
        </p:txBody>
      </p:sp>
      <p:sp>
        <p:nvSpPr>
          <p:cNvPr id="12" name="Tekstvak 11">
            <a:extLst>
              <a:ext uri="{FF2B5EF4-FFF2-40B4-BE49-F238E27FC236}">
                <a16:creationId xmlns:a16="http://schemas.microsoft.com/office/drawing/2014/main" id="{6FED8E90-4084-D331-5BED-E8DD926E7FA5}"/>
              </a:ext>
            </a:extLst>
          </p:cNvPr>
          <p:cNvSpPr txBox="1"/>
          <p:nvPr/>
        </p:nvSpPr>
        <p:spPr>
          <a:xfrm>
            <a:off x="1578553" y="12801907"/>
            <a:ext cx="21847174" cy="830997"/>
          </a:xfrm>
          <a:prstGeom prst="rect">
            <a:avLst/>
          </a:prstGeom>
          <a:noFill/>
        </p:spPr>
        <p:txBody>
          <a:bodyPr wrap="square">
            <a:spAutoFit/>
          </a:bodyPr>
          <a:lstStyle/>
          <a:p>
            <a:pPr algn="l" defTabSz="1828800" rtl="0"/>
            <a:r>
              <a:rPr lang="nl-NL" sz="2400" kern="1200" dirty="0">
                <a:latin typeface="Verdana"/>
                <a:ea typeface="+mn-ea"/>
                <a:cs typeface="+mn-cs"/>
              </a:rPr>
              <a:t>Bron:</a:t>
            </a:r>
          </a:p>
          <a:p>
            <a:pPr algn="l" defTabSz="1828800" rtl="0"/>
            <a:r>
              <a:rPr lang="nl-NL" sz="2400" kern="1200" dirty="0">
                <a:latin typeface="Verdana"/>
                <a:ea typeface="+mn-ea"/>
                <a:cs typeface="+mn-cs"/>
              </a:rPr>
              <a:t>Monitoringsrapportage Doelbereik Schone Lucht Akkoord. Tweede voortgangsmeting</a:t>
            </a:r>
          </a:p>
        </p:txBody>
      </p:sp>
    </p:spTree>
    <p:extLst>
      <p:ext uri="{BB962C8B-B14F-4D97-AF65-F5344CB8AC3E}">
        <p14:creationId xmlns:p14="http://schemas.microsoft.com/office/powerpoint/2010/main" val="1603435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89AA319-00D6-5A73-122D-D814292B06A1}"/>
              </a:ext>
            </a:extLst>
          </p:cNvPr>
          <p:cNvSpPr>
            <a:spLocks noGrp="1"/>
          </p:cNvSpPr>
          <p:nvPr>
            <p:ph type="title"/>
          </p:nvPr>
        </p:nvSpPr>
        <p:spPr>
          <a:xfrm>
            <a:off x="1268412" y="1412755"/>
            <a:ext cx="21847176" cy="1896094"/>
          </a:xfrm>
        </p:spPr>
        <p:txBody>
          <a:bodyPr/>
          <a:lstStyle/>
          <a:p>
            <a:r>
              <a:rPr lang="en-US" dirty="0" err="1"/>
              <a:t>Gezondheidswinst</a:t>
            </a:r>
            <a:endParaRPr lang="nl-NL" dirty="0"/>
          </a:p>
        </p:txBody>
      </p:sp>
      <p:sp>
        <p:nvSpPr>
          <p:cNvPr id="4" name="Tijdelijke aanduiding voor datum 3">
            <a:extLst>
              <a:ext uri="{FF2B5EF4-FFF2-40B4-BE49-F238E27FC236}">
                <a16:creationId xmlns:a16="http://schemas.microsoft.com/office/drawing/2014/main" id="{9B9C6890-8FD0-6441-FCAE-6345D8C68C07}"/>
              </a:ext>
            </a:extLst>
          </p:cNvPr>
          <p:cNvSpPr>
            <a:spLocks noGrp="1"/>
          </p:cNvSpPr>
          <p:nvPr>
            <p:ph type="dt" sz="half" idx="10"/>
          </p:nvPr>
        </p:nvSpPr>
        <p:spPr/>
        <p:txBody>
          <a:bodyPr/>
          <a:lstStyle/>
          <a:p>
            <a:pPr defTabSz="1828800" rtl="0"/>
            <a:endParaRPr lang="nl-NL" kern="1200" dirty="0">
              <a:solidFill>
                <a:srgbClr val="FFFFFF">
                  <a:lumMod val="65000"/>
                </a:srgbClr>
              </a:solidFill>
              <a:latin typeface="Verdana"/>
              <a:ea typeface="+mn-ea"/>
              <a:cs typeface="+mn-cs"/>
            </a:endParaRPr>
          </a:p>
        </p:txBody>
      </p:sp>
      <p:sp>
        <p:nvSpPr>
          <p:cNvPr id="5" name="Tijdelijke aanduiding voor voettekst 4">
            <a:extLst>
              <a:ext uri="{FF2B5EF4-FFF2-40B4-BE49-F238E27FC236}">
                <a16:creationId xmlns:a16="http://schemas.microsoft.com/office/drawing/2014/main" id="{5297BC00-EC25-AB76-4E04-652D7584E57B}"/>
              </a:ext>
            </a:extLst>
          </p:cNvPr>
          <p:cNvSpPr>
            <a:spLocks noGrp="1"/>
          </p:cNvSpPr>
          <p:nvPr>
            <p:ph type="ftr" sz="quarter" idx="11"/>
          </p:nvPr>
        </p:nvSpPr>
        <p:spPr/>
        <p:txBody>
          <a:bodyPr/>
          <a:lstStyle/>
          <a:p>
            <a:pPr defTabSz="1828800" rtl="0"/>
            <a:endParaRPr lang="nl-NL" kern="1200" dirty="0">
              <a:solidFill>
                <a:srgbClr val="FFFFFF">
                  <a:lumMod val="65000"/>
                </a:srgbClr>
              </a:solidFill>
              <a:latin typeface="Verdana"/>
              <a:ea typeface="+mn-ea"/>
              <a:cs typeface="+mn-cs"/>
            </a:endParaRPr>
          </a:p>
        </p:txBody>
      </p:sp>
      <p:sp>
        <p:nvSpPr>
          <p:cNvPr id="6" name="Tijdelijke aanduiding voor dianummer 5">
            <a:extLst>
              <a:ext uri="{FF2B5EF4-FFF2-40B4-BE49-F238E27FC236}">
                <a16:creationId xmlns:a16="http://schemas.microsoft.com/office/drawing/2014/main" id="{4F249923-9794-1DBD-4BF2-F977BB2BE995}"/>
              </a:ext>
            </a:extLst>
          </p:cNvPr>
          <p:cNvSpPr>
            <a:spLocks noGrp="1"/>
          </p:cNvSpPr>
          <p:nvPr>
            <p:ph type="sldNum" sz="quarter" idx="12"/>
          </p:nvPr>
        </p:nvSpPr>
        <p:spPr/>
        <p:txBody>
          <a:bodyPr/>
          <a:lstStyle/>
          <a:p>
            <a:pPr defTabSz="1828800" rtl="0"/>
            <a:fld id="{10A0A6AF-03C5-477E-939A-E28F7E7F05EA}" type="slidenum">
              <a:rPr lang="nl-NL" kern="1200">
                <a:solidFill>
                  <a:srgbClr val="FFFFFF">
                    <a:lumMod val="65000"/>
                  </a:srgbClr>
                </a:solidFill>
                <a:latin typeface="Verdana"/>
                <a:ea typeface="+mn-ea"/>
                <a:cs typeface="+mn-cs"/>
              </a:rPr>
              <a:pPr defTabSz="1828800" rtl="0"/>
              <a:t>23</a:t>
            </a:fld>
            <a:endParaRPr lang="nl-NL" kern="1200" dirty="0">
              <a:solidFill>
                <a:srgbClr val="FFFFFF">
                  <a:lumMod val="65000"/>
                </a:srgbClr>
              </a:solidFill>
              <a:latin typeface="Verdana"/>
              <a:ea typeface="+mn-ea"/>
              <a:cs typeface="+mn-cs"/>
            </a:endParaRPr>
          </a:p>
        </p:txBody>
      </p:sp>
      <p:pic>
        <p:nvPicPr>
          <p:cNvPr id="7" name="Content Placeholder 6">
            <a:extLst>
              <a:ext uri="{FF2B5EF4-FFF2-40B4-BE49-F238E27FC236}">
                <a16:creationId xmlns:a16="http://schemas.microsoft.com/office/drawing/2014/main" id="{74D3B48A-5350-CFD2-EE1B-A9CCDC44CDA7}"/>
              </a:ext>
            </a:extLst>
          </p:cNvPr>
          <p:cNvPicPr>
            <a:picLocks noChangeAspect="1"/>
          </p:cNvPicPr>
          <p:nvPr/>
        </p:nvPicPr>
        <p:blipFill>
          <a:blip r:embed="rId2"/>
          <a:stretch>
            <a:fillRect/>
          </a:stretch>
        </p:blipFill>
        <p:spPr>
          <a:xfrm>
            <a:off x="2693464" y="3620279"/>
            <a:ext cx="16338032" cy="9466698"/>
          </a:xfrm>
          <a:prstGeom prst="rect">
            <a:avLst/>
          </a:prstGeom>
        </p:spPr>
      </p:pic>
    </p:spTree>
    <p:extLst>
      <p:ext uri="{BB962C8B-B14F-4D97-AF65-F5344CB8AC3E}">
        <p14:creationId xmlns:p14="http://schemas.microsoft.com/office/powerpoint/2010/main" val="2919867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7">
            <a:extLst>
              <a:ext uri="{FF2B5EF4-FFF2-40B4-BE49-F238E27FC236}">
                <a16:creationId xmlns:a16="http://schemas.microsoft.com/office/drawing/2014/main" id="{C81649B8-C5D1-1843-C50E-28A2DB14222D}"/>
              </a:ext>
            </a:extLst>
          </p:cNvPr>
          <p:cNvGraphicFramePr>
            <a:graphicFrameLocks noGrp="1"/>
          </p:cNvGraphicFramePr>
          <p:nvPr>
            <p:ph idx="1"/>
          </p:nvPr>
        </p:nvGraphicFramePr>
        <p:xfrm>
          <a:off x="1270001" y="4578350"/>
          <a:ext cx="21847170" cy="1483360"/>
        </p:xfrm>
        <a:graphic>
          <a:graphicData uri="http://schemas.openxmlformats.org/drawingml/2006/table">
            <a:tbl>
              <a:tblPr firstRow="1" bandRow="1">
                <a:tableStyleId>{5C22544A-7EE6-4342-B048-85BDC9FD1C3A}</a:tableStyleId>
              </a:tblPr>
              <a:tblGrid>
                <a:gridCol w="7624618">
                  <a:extLst>
                    <a:ext uri="{9D8B030D-6E8A-4147-A177-3AD203B41FA5}">
                      <a16:colId xmlns:a16="http://schemas.microsoft.com/office/drawing/2014/main" val="832538194"/>
                    </a:ext>
                  </a:extLst>
                </a:gridCol>
                <a:gridCol w="3574472">
                  <a:extLst>
                    <a:ext uri="{9D8B030D-6E8A-4147-A177-3AD203B41FA5}">
                      <a16:colId xmlns:a16="http://schemas.microsoft.com/office/drawing/2014/main" val="2732735093"/>
                    </a:ext>
                  </a:extLst>
                </a:gridCol>
                <a:gridCol w="3532910">
                  <a:extLst>
                    <a:ext uri="{9D8B030D-6E8A-4147-A177-3AD203B41FA5}">
                      <a16:colId xmlns:a16="http://schemas.microsoft.com/office/drawing/2014/main" val="2106685404"/>
                    </a:ext>
                  </a:extLst>
                </a:gridCol>
                <a:gridCol w="3304310">
                  <a:extLst>
                    <a:ext uri="{9D8B030D-6E8A-4147-A177-3AD203B41FA5}">
                      <a16:colId xmlns:a16="http://schemas.microsoft.com/office/drawing/2014/main" val="4161174064"/>
                    </a:ext>
                  </a:extLst>
                </a:gridCol>
                <a:gridCol w="3810860">
                  <a:extLst>
                    <a:ext uri="{9D8B030D-6E8A-4147-A177-3AD203B41FA5}">
                      <a16:colId xmlns:a16="http://schemas.microsoft.com/office/drawing/2014/main" val="1260321238"/>
                    </a:ext>
                  </a:extLst>
                </a:gridCol>
              </a:tblGrid>
              <a:tr h="1280160">
                <a:tc>
                  <a:txBody>
                    <a:bodyPr/>
                    <a:lstStyle/>
                    <a:p>
                      <a:endParaRPr lang="nl-NL" sz="7200"/>
                    </a:p>
                  </a:txBody>
                  <a:tcPr marL="182880" marR="182880" marT="91440" marB="91440"/>
                </a:tc>
                <a:tc>
                  <a:txBody>
                    <a:bodyPr/>
                    <a:lstStyle/>
                    <a:p>
                      <a:r>
                        <a:rPr lang="en-US" sz="7200" dirty="0">
                          <a:solidFill>
                            <a:schemeClr val="tx1"/>
                          </a:solidFill>
                        </a:rPr>
                        <a:t>KEV</a:t>
                      </a:r>
                      <a:endParaRPr lang="nl-NL" sz="7200" dirty="0">
                        <a:solidFill>
                          <a:schemeClr val="tx1"/>
                        </a:solidFill>
                      </a:endParaRPr>
                    </a:p>
                  </a:txBody>
                  <a:tcPr marL="182880" marR="182880" marT="91440" marB="91440"/>
                </a:tc>
                <a:tc>
                  <a:txBody>
                    <a:bodyPr/>
                    <a:lstStyle/>
                    <a:p>
                      <a:r>
                        <a:rPr lang="en-US" sz="7200" dirty="0">
                          <a:solidFill>
                            <a:schemeClr val="tx1"/>
                          </a:solidFill>
                        </a:rPr>
                        <a:t>VES</a:t>
                      </a:r>
                      <a:endParaRPr lang="nl-NL" sz="7200" dirty="0">
                        <a:solidFill>
                          <a:schemeClr val="tx1"/>
                        </a:solidFill>
                      </a:endParaRPr>
                    </a:p>
                  </a:txBody>
                  <a:tcPr marL="182880" marR="182880" marT="91440" marB="91440"/>
                </a:tc>
                <a:tc>
                  <a:txBody>
                    <a:bodyPr/>
                    <a:lstStyle/>
                    <a:p>
                      <a:r>
                        <a:rPr lang="en-US" sz="7200" dirty="0">
                          <a:solidFill>
                            <a:schemeClr val="tx1"/>
                          </a:solidFill>
                        </a:rPr>
                        <a:t>ILL</a:t>
                      </a:r>
                      <a:endParaRPr lang="nl-NL" sz="7200" dirty="0">
                        <a:solidFill>
                          <a:schemeClr val="tx1"/>
                        </a:solidFill>
                      </a:endParaRPr>
                    </a:p>
                  </a:txBody>
                  <a:tcPr marL="182880" marR="182880" marT="91440" marB="91440"/>
                </a:tc>
                <a:tc>
                  <a:txBody>
                    <a:bodyPr/>
                    <a:lstStyle/>
                    <a:p>
                      <a:r>
                        <a:rPr lang="en-US" sz="7200" dirty="0">
                          <a:solidFill>
                            <a:schemeClr val="tx1"/>
                          </a:solidFill>
                        </a:rPr>
                        <a:t>NPLG</a:t>
                      </a:r>
                      <a:endParaRPr lang="nl-NL" sz="7200" dirty="0">
                        <a:solidFill>
                          <a:schemeClr val="tx1"/>
                        </a:solidFill>
                      </a:endParaRPr>
                    </a:p>
                  </a:txBody>
                  <a:tcPr marL="182880" marR="182880" marT="91440" marB="91440"/>
                </a:tc>
                <a:extLst>
                  <a:ext uri="{0D108BD9-81ED-4DB2-BD59-A6C34878D82A}">
                    <a16:rowId xmlns:a16="http://schemas.microsoft.com/office/drawing/2014/main" val="4136794943"/>
                  </a:ext>
                </a:extLst>
              </a:tr>
              <a:tr h="3474720">
                <a:tc>
                  <a:txBody>
                    <a:bodyPr/>
                    <a:lstStyle/>
                    <a:p>
                      <a:r>
                        <a:rPr lang="en-US" sz="7200" dirty="0" err="1"/>
                        <a:t>Totaal</a:t>
                      </a:r>
                      <a:r>
                        <a:rPr lang="en-US" sz="7200" dirty="0"/>
                        <a:t> </a:t>
                      </a:r>
                      <a:r>
                        <a:rPr lang="en-US" sz="7200" dirty="0" err="1"/>
                        <a:t>binnenlandse</a:t>
                      </a:r>
                      <a:r>
                        <a:rPr lang="en-US" sz="7200" dirty="0"/>
                        <a:t> </a:t>
                      </a:r>
                      <a:r>
                        <a:rPr lang="en-US" sz="7200" dirty="0" err="1"/>
                        <a:t>bronnen</a:t>
                      </a:r>
                      <a:endParaRPr lang="nl-NL" sz="7200" dirty="0"/>
                    </a:p>
                  </a:txBody>
                  <a:tcPr marL="182880" marR="182880" marT="91440" marB="91440"/>
                </a:tc>
                <a:tc>
                  <a:txBody>
                    <a:bodyPr/>
                    <a:lstStyle/>
                    <a:p>
                      <a:r>
                        <a:rPr lang="en-US" sz="7200" dirty="0"/>
                        <a:t>-42%</a:t>
                      </a:r>
                      <a:endParaRPr lang="nl-NL" sz="7200" dirty="0"/>
                    </a:p>
                  </a:txBody>
                  <a:tcPr marL="182880" marR="182880" marT="91440" marB="91440"/>
                </a:tc>
                <a:tc>
                  <a:txBody>
                    <a:bodyPr/>
                    <a:lstStyle/>
                    <a:p>
                      <a:r>
                        <a:rPr lang="en-US" sz="7200" dirty="0"/>
                        <a:t>-46%</a:t>
                      </a:r>
                      <a:endParaRPr lang="nl-NL" sz="7200" dirty="0"/>
                    </a:p>
                  </a:txBody>
                  <a:tcPr marL="182880" marR="182880" marT="91440" marB="91440"/>
                </a:tc>
                <a:tc>
                  <a:txBody>
                    <a:bodyPr/>
                    <a:lstStyle/>
                    <a:p>
                      <a:r>
                        <a:rPr lang="en-US" sz="7200" dirty="0"/>
                        <a:t>-49%</a:t>
                      </a:r>
                      <a:endParaRPr lang="nl-NL" sz="7200" dirty="0"/>
                    </a:p>
                  </a:txBody>
                  <a:tcPr marL="182880" marR="182880" marT="91440" marB="91440"/>
                </a:tc>
                <a:tc>
                  <a:txBody>
                    <a:bodyPr/>
                    <a:lstStyle/>
                    <a:p>
                      <a:r>
                        <a:rPr lang="en-US" sz="7200" dirty="0"/>
                        <a:t>-50%</a:t>
                      </a:r>
                      <a:endParaRPr lang="nl-NL" sz="7200" dirty="0"/>
                    </a:p>
                  </a:txBody>
                  <a:tcPr marL="182880" marR="182880" marT="91440" marB="91440"/>
                </a:tc>
                <a:extLst>
                  <a:ext uri="{0D108BD9-81ED-4DB2-BD59-A6C34878D82A}">
                    <a16:rowId xmlns:a16="http://schemas.microsoft.com/office/drawing/2014/main" val="2631064429"/>
                  </a:ext>
                </a:extLst>
              </a:tr>
            </a:tbl>
          </a:graphicData>
        </a:graphic>
      </p:graphicFrame>
      <p:sp>
        <p:nvSpPr>
          <p:cNvPr id="3" name="Titel 2">
            <a:extLst>
              <a:ext uri="{FF2B5EF4-FFF2-40B4-BE49-F238E27FC236}">
                <a16:creationId xmlns:a16="http://schemas.microsoft.com/office/drawing/2014/main" id="{DCB38FF1-565E-9FEC-9AFC-2C8C9FE47CD6}"/>
              </a:ext>
            </a:extLst>
          </p:cNvPr>
          <p:cNvSpPr>
            <a:spLocks noGrp="1"/>
          </p:cNvSpPr>
          <p:nvPr>
            <p:ph type="title"/>
          </p:nvPr>
        </p:nvSpPr>
        <p:spPr/>
        <p:txBody>
          <a:bodyPr/>
          <a:lstStyle/>
          <a:p>
            <a:r>
              <a:rPr lang="en-US" dirty="0" err="1"/>
              <a:t>Gezonheidswinst</a:t>
            </a:r>
            <a:endParaRPr lang="nl-NL" dirty="0"/>
          </a:p>
        </p:txBody>
      </p:sp>
      <p:sp>
        <p:nvSpPr>
          <p:cNvPr id="4" name="Tijdelijke aanduiding voor datum 3">
            <a:extLst>
              <a:ext uri="{FF2B5EF4-FFF2-40B4-BE49-F238E27FC236}">
                <a16:creationId xmlns:a16="http://schemas.microsoft.com/office/drawing/2014/main" id="{47ADAD11-1E2C-A79E-BD9B-7796B11A0112}"/>
              </a:ext>
            </a:extLst>
          </p:cNvPr>
          <p:cNvSpPr>
            <a:spLocks noGrp="1"/>
          </p:cNvSpPr>
          <p:nvPr>
            <p:ph type="dt" sz="half" idx="10"/>
          </p:nvPr>
        </p:nvSpPr>
        <p:spPr/>
        <p:txBody>
          <a:bodyPr/>
          <a:lstStyle/>
          <a:p>
            <a:pPr defTabSz="1828800" rtl="0"/>
            <a:endParaRPr lang="nl-NL" kern="1200" dirty="0">
              <a:solidFill>
                <a:srgbClr val="FFFFFF">
                  <a:lumMod val="65000"/>
                </a:srgbClr>
              </a:solidFill>
              <a:latin typeface="Verdana"/>
              <a:ea typeface="+mn-ea"/>
              <a:cs typeface="+mn-cs"/>
            </a:endParaRPr>
          </a:p>
        </p:txBody>
      </p:sp>
      <p:sp>
        <p:nvSpPr>
          <p:cNvPr id="5" name="Tijdelijke aanduiding voor voettekst 4">
            <a:extLst>
              <a:ext uri="{FF2B5EF4-FFF2-40B4-BE49-F238E27FC236}">
                <a16:creationId xmlns:a16="http://schemas.microsoft.com/office/drawing/2014/main" id="{67417EF2-9C7B-27CE-65A0-15AE2B37844A}"/>
              </a:ext>
            </a:extLst>
          </p:cNvPr>
          <p:cNvSpPr>
            <a:spLocks noGrp="1"/>
          </p:cNvSpPr>
          <p:nvPr>
            <p:ph type="ftr" sz="quarter" idx="11"/>
          </p:nvPr>
        </p:nvSpPr>
        <p:spPr/>
        <p:txBody>
          <a:bodyPr/>
          <a:lstStyle/>
          <a:p>
            <a:pPr defTabSz="1828800" rtl="0"/>
            <a:endParaRPr lang="nl-NL" kern="1200" dirty="0">
              <a:solidFill>
                <a:srgbClr val="FFFFFF">
                  <a:lumMod val="65000"/>
                </a:srgbClr>
              </a:solidFill>
              <a:latin typeface="Verdana"/>
              <a:ea typeface="+mn-ea"/>
              <a:cs typeface="+mn-cs"/>
            </a:endParaRPr>
          </a:p>
        </p:txBody>
      </p:sp>
      <p:sp>
        <p:nvSpPr>
          <p:cNvPr id="6" name="Tijdelijke aanduiding voor dianummer 5">
            <a:extLst>
              <a:ext uri="{FF2B5EF4-FFF2-40B4-BE49-F238E27FC236}">
                <a16:creationId xmlns:a16="http://schemas.microsoft.com/office/drawing/2014/main" id="{50764E8E-DD78-E973-FD60-DDF59879C6B8}"/>
              </a:ext>
            </a:extLst>
          </p:cNvPr>
          <p:cNvSpPr>
            <a:spLocks noGrp="1"/>
          </p:cNvSpPr>
          <p:nvPr>
            <p:ph type="sldNum" sz="quarter" idx="12"/>
          </p:nvPr>
        </p:nvSpPr>
        <p:spPr/>
        <p:txBody>
          <a:bodyPr/>
          <a:lstStyle/>
          <a:p>
            <a:pPr defTabSz="1828800" rtl="0"/>
            <a:fld id="{10A0A6AF-03C5-477E-939A-E28F7E7F05EA}" type="slidenum">
              <a:rPr lang="nl-NL" kern="1200">
                <a:solidFill>
                  <a:srgbClr val="FFFFFF">
                    <a:lumMod val="65000"/>
                  </a:srgbClr>
                </a:solidFill>
                <a:latin typeface="Verdana"/>
                <a:ea typeface="+mn-ea"/>
                <a:cs typeface="+mn-cs"/>
              </a:rPr>
              <a:pPr defTabSz="1828800" rtl="0"/>
              <a:t>24</a:t>
            </a:fld>
            <a:endParaRPr lang="nl-NL" kern="1200" dirty="0">
              <a:solidFill>
                <a:srgbClr val="FFFFFF">
                  <a:lumMod val="65000"/>
                </a:srgbClr>
              </a:solidFill>
              <a:latin typeface="Verdana"/>
              <a:ea typeface="+mn-ea"/>
              <a:cs typeface="+mn-cs"/>
            </a:endParaRPr>
          </a:p>
        </p:txBody>
      </p:sp>
      <p:sp>
        <p:nvSpPr>
          <p:cNvPr id="8" name="Tekstvak 7">
            <a:extLst>
              <a:ext uri="{FF2B5EF4-FFF2-40B4-BE49-F238E27FC236}">
                <a16:creationId xmlns:a16="http://schemas.microsoft.com/office/drawing/2014/main" id="{E48DBE97-3CBB-83AC-53B5-CE7963B8A196}"/>
              </a:ext>
            </a:extLst>
          </p:cNvPr>
          <p:cNvSpPr txBox="1"/>
          <p:nvPr/>
        </p:nvSpPr>
        <p:spPr>
          <a:xfrm>
            <a:off x="1018311" y="7169729"/>
            <a:ext cx="20927290" cy="4524315"/>
          </a:xfrm>
          <a:prstGeom prst="rect">
            <a:avLst/>
          </a:prstGeom>
          <a:noFill/>
        </p:spPr>
        <p:txBody>
          <a:bodyPr wrap="square" rtlCol="0">
            <a:spAutoFit/>
          </a:bodyPr>
          <a:lstStyle/>
          <a:p>
            <a:pPr algn="l" defTabSz="1828800" rtl="0"/>
            <a:r>
              <a:rPr lang="en-US" sz="3600" kern="1200" dirty="0" err="1">
                <a:latin typeface="Verdana"/>
                <a:ea typeface="+mn-ea"/>
                <a:cs typeface="+mn-cs"/>
              </a:rPr>
              <a:t>Verschillende</a:t>
            </a:r>
            <a:r>
              <a:rPr lang="en-US" sz="3600" kern="1200" dirty="0">
                <a:latin typeface="Verdana"/>
                <a:ea typeface="+mn-ea"/>
                <a:cs typeface="+mn-cs"/>
              </a:rPr>
              <a:t> scenario’s</a:t>
            </a:r>
          </a:p>
          <a:p>
            <a:pPr algn="l" defTabSz="1828800" rtl="0"/>
            <a:r>
              <a:rPr lang="en-US" sz="3600" kern="1200" dirty="0">
                <a:latin typeface="Verdana"/>
                <a:ea typeface="+mn-ea"/>
                <a:cs typeface="+mn-cs"/>
              </a:rPr>
              <a:t>KEV: </a:t>
            </a:r>
            <a:r>
              <a:rPr lang="en-US" sz="3600" kern="1200" dirty="0" err="1">
                <a:latin typeface="Verdana"/>
                <a:ea typeface="+mn-ea"/>
                <a:cs typeface="+mn-cs"/>
              </a:rPr>
              <a:t>Uitvoering</a:t>
            </a:r>
            <a:r>
              <a:rPr lang="en-US" sz="3600" kern="1200" dirty="0">
                <a:latin typeface="Verdana"/>
                <a:ea typeface="+mn-ea"/>
                <a:cs typeface="+mn-cs"/>
              </a:rPr>
              <a:t> van </a:t>
            </a:r>
            <a:r>
              <a:rPr lang="en-US" sz="3600" kern="1200" dirty="0" err="1">
                <a:latin typeface="Verdana"/>
                <a:ea typeface="+mn-ea"/>
                <a:cs typeface="+mn-cs"/>
              </a:rPr>
              <a:t>vastgestelde</a:t>
            </a:r>
            <a:r>
              <a:rPr lang="en-US" sz="3600" kern="1200" dirty="0">
                <a:latin typeface="Verdana"/>
                <a:ea typeface="+mn-ea"/>
                <a:cs typeface="+mn-cs"/>
              </a:rPr>
              <a:t> </a:t>
            </a:r>
            <a:r>
              <a:rPr lang="en-US" sz="3600" kern="1200" dirty="0" err="1">
                <a:latin typeface="Verdana"/>
                <a:ea typeface="+mn-ea"/>
                <a:cs typeface="+mn-cs"/>
              </a:rPr>
              <a:t>beleid</a:t>
            </a:r>
            <a:endParaRPr lang="en-US" sz="3600" kern="1200" dirty="0">
              <a:latin typeface="Verdana"/>
              <a:ea typeface="+mn-ea"/>
              <a:cs typeface="+mn-cs"/>
            </a:endParaRPr>
          </a:p>
          <a:p>
            <a:pPr algn="l" defTabSz="1828800" rtl="0"/>
            <a:endParaRPr lang="en-US" sz="3600" kern="1200" dirty="0">
              <a:latin typeface="Verdana"/>
              <a:ea typeface="+mn-ea"/>
              <a:cs typeface="+mn-cs"/>
            </a:endParaRPr>
          </a:p>
          <a:p>
            <a:pPr algn="l" defTabSz="1828800" rtl="0"/>
            <a:r>
              <a:rPr lang="en-US" sz="3600" kern="1200" dirty="0">
                <a:latin typeface="Verdana"/>
                <a:ea typeface="+mn-ea"/>
                <a:cs typeface="+mn-cs"/>
              </a:rPr>
              <a:t>VES: </a:t>
            </a:r>
            <a:r>
              <a:rPr lang="en-US" sz="3600" kern="1200" dirty="0" err="1">
                <a:latin typeface="Verdana"/>
                <a:ea typeface="+mn-ea"/>
                <a:cs typeface="+mn-cs"/>
              </a:rPr>
              <a:t>Volledige</a:t>
            </a:r>
            <a:r>
              <a:rPr lang="en-US" sz="3600" kern="1200" dirty="0">
                <a:latin typeface="Verdana"/>
                <a:ea typeface="+mn-ea"/>
                <a:cs typeface="+mn-cs"/>
              </a:rPr>
              <a:t> </a:t>
            </a:r>
            <a:r>
              <a:rPr lang="en-US" sz="3600" kern="1200" dirty="0" err="1">
                <a:latin typeface="Verdana"/>
                <a:ea typeface="+mn-ea"/>
                <a:cs typeface="+mn-cs"/>
              </a:rPr>
              <a:t>uitvoering</a:t>
            </a:r>
            <a:r>
              <a:rPr lang="en-US" sz="3600" kern="1200" dirty="0">
                <a:latin typeface="Verdana"/>
                <a:ea typeface="+mn-ea"/>
                <a:cs typeface="+mn-cs"/>
              </a:rPr>
              <a:t> van </a:t>
            </a:r>
            <a:r>
              <a:rPr lang="en-US" sz="3600" kern="1200" dirty="0" err="1">
                <a:latin typeface="Verdana"/>
                <a:ea typeface="+mn-ea"/>
                <a:cs typeface="+mn-cs"/>
              </a:rPr>
              <a:t>vastegestelde</a:t>
            </a:r>
            <a:r>
              <a:rPr lang="en-US" sz="3600" kern="1200" dirty="0">
                <a:latin typeface="Verdana"/>
                <a:ea typeface="+mn-ea"/>
                <a:cs typeface="+mn-cs"/>
              </a:rPr>
              <a:t> </a:t>
            </a:r>
            <a:r>
              <a:rPr lang="en-US" sz="3600" kern="1200" dirty="0" err="1">
                <a:latin typeface="Verdana"/>
                <a:ea typeface="+mn-ea"/>
                <a:cs typeface="+mn-cs"/>
              </a:rPr>
              <a:t>beleid</a:t>
            </a:r>
            <a:r>
              <a:rPr lang="en-US" sz="3600" kern="1200" dirty="0">
                <a:latin typeface="Verdana"/>
                <a:ea typeface="+mn-ea"/>
                <a:cs typeface="+mn-cs"/>
              </a:rPr>
              <a:t> </a:t>
            </a:r>
            <a:r>
              <a:rPr lang="en-US" sz="3600" kern="1200" dirty="0" err="1">
                <a:latin typeface="Verdana"/>
                <a:ea typeface="+mn-ea"/>
                <a:cs typeface="+mn-cs"/>
              </a:rPr>
              <a:t>inclusief</a:t>
            </a:r>
            <a:r>
              <a:rPr lang="en-US" sz="3600" kern="1200" dirty="0">
                <a:latin typeface="Verdana"/>
                <a:ea typeface="+mn-ea"/>
                <a:cs typeface="+mn-cs"/>
              </a:rPr>
              <a:t> </a:t>
            </a:r>
            <a:r>
              <a:rPr lang="en-US" sz="3600" kern="1200" dirty="0" err="1">
                <a:latin typeface="Verdana"/>
                <a:ea typeface="+mn-ea"/>
                <a:cs typeface="+mn-cs"/>
              </a:rPr>
              <a:t>voogenomen</a:t>
            </a:r>
            <a:r>
              <a:rPr lang="en-US" sz="3600" kern="1200" dirty="0">
                <a:latin typeface="Verdana"/>
                <a:ea typeface="+mn-ea"/>
                <a:cs typeface="+mn-cs"/>
              </a:rPr>
              <a:t> SLA-</a:t>
            </a:r>
            <a:r>
              <a:rPr lang="en-US" sz="3600" kern="1200" dirty="0" err="1">
                <a:latin typeface="Verdana"/>
                <a:ea typeface="+mn-ea"/>
                <a:cs typeface="+mn-cs"/>
              </a:rPr>
              <a:t>beleid</a:t>
            </a:r>
            <a:endParaRPr lang="en-US" sz="3600" kern="1200" dirty="0">
              <a:latin typeface="Verdana"/>
              <a:ea typeface="+mn-ea"/>
              <a:cs typeface="+mn-cs"/>
            </a:endParaRPr>
          </a:p>
          <a:p>
            <a:pPr algn="l" defTabSz="1828800" rtl="0"/>
            <a:endParaRPr lang="en-US" sz="3600" kern="1200" dirty="0">
              <a:latin typeface="Verdana"/>
              <a:ea typeface="+mn-ea"/>
              <a:cs typeface="+mn-cs"/>
            </a:endParaRPr>
          </a:p>
          <a:p>
            <a:pPr algn="l" defTabSz="1828800" rtl="0"/>
            <a:r>
              <a:rPr lang="en-US" sz="3600" kern="1200" dirty="0">
                <a:latin typeface="Verdana"/>
                <a:ea typeface="+mn-ea"/>
                <a:cs typeface="+mn-cs"/>
              </a:rPr>
              <a:t>ILL: VES scenario + </a:t>
            </a:r>
            <a:r>
              <a:rPr lang="en-US" sz="3600" kern="1200" dirty="0" err="1">
                <a:latin typeface="Verdana"/>
                <a:ea typeface="+mn-ea"/>
                <a:cs typeface="+mn-cs"/>
              </a:rPr>
              <a:t>aanvullende</a:t>
            </a:r>
            <a:r>
              <a:rPr lang="en-US" sz="3600" kern="1200" dirty="0">
                <a:latin typeface="Verdana"/>
                <a:ea typeface="+mn-ea"/>
                <a:cs typeface="+mn-cs"/>
              </a:rPr>
              <a:t> </a:t>
            </a:r>
            <a:r>
              <a:rPr lang="en-US" sz="3600" kern="1200" dirty="0" err="1">
                <a:latin typeface="Verdana"/>
                <a:ea typeface="+mn-ea"/>
                <a:cs typeface="+mn-cs"/>
              </a:rPr>
              <a:t>klimaatmaatregelen</a:t>
            </a:r>
            <a:endParaRPr lang="en-US" sz="3600" kern="1200" dirty="0">
              <a:latin typeface="Verdana"/>
              <a:ea typeface="+mn-ea"/>
              <a:cs typeface="+mn-cs"/>
            </a:endParaRPr>
          </a:p>
          <a:p>
            <a:pPr algn="l" defTabSz="1828800" rtl="0"/>
            <a:endParaRPr lang="en-US" sz="3600" kern="1200" dirty="0">
              <a:latin typeface="Verdana"/>
              <a:ea typeface="+mn-ea"/>
              <a:cs typeface="+mn-cs"/>
            </a:endParaRPr>
          </a:p>
          <a:p>
            <a:pPr algn="l" defTabSz="1828800" rtl="0"/>
            <a:r>
              <a:rPr lang="en-US" sz="3600" kern="1200" dirty="0">
                <a:latin typeface="Verdana"/>
                <a:ea typeface="+mn-ea"/>
                <a:cs typeface="+mn-cs"/>
              </a:rPr>
              <a:t>NPLG: ILL-scenario + </a:t>
            </a:r>
            <a:r>
              <a:rPr lang="en-US" sz="3600" kern="1200" dirty="0" err="1">
                <a:latin typeface="Verdana"/>
                <a:ea typeface="+mn-ea"/>
                <a:cs typeface="+mn-cs"/>
              </a:rPr>
              <a:t>maatregelen</a:t>
            </a:r>
            <a:r>
              <a:rPr lang="en-US" sz="3600" kern="1200" dirty="0">
                <a:latin typeface="Verdana"/>
                <a:ea typeface="+mn-ea"/>
                <a:cs typeface="+mn-cs"/>
              </a:rPr>
              <a:t> </a:t>
            </a:r>
            <a:r>
              <a:rPr lang="en-US" sz="3600" kern="1200" dirty="0" err="1">
                <a:latin typeface="Verdana"/>
                <a:ea typeface="+mn-ea"/>
                <a:cs typeface="+mn-cs"/>
              </a:rPr>
              <a:t>Nationaal</a:t>
            </a:r>
            <a:r>
              <a:rPr lang="en-US" sz="3600" kern="1200" dirty="0">
                <a:latin typeface="Verdana"/>
                <a:ea typeface="+mn-ea"/>
                <a:cs typeface="+mn-cs"/>
              </a:rPr>
              <a:t> </a:t>
            </a:r>
            <a:r>
              <a:rPr lang="en-US" sz="3600" kern="1200" dirty="0" err="1">
                <a:latin typeface="Verdana"/>
                <a:ea typeface="+mn-ea"/>
                <a:cs typeface="+mn-cs"/>
              </a:rPr>
              <a:t>Programma</a:t>
            </a:r>
            <a:r>
              <a:rPr lang="en-US" sz="3600" kern="1200" dirty="0">
                <a:latin typeface="Verdana"/>
                <a:ea typeface="+mn-ea"/>
                <a:cs typeface="+mn-cs"/>
              </a:rPr>
              <a:t> </a:t>
            </a:r>
            <a:r>
              <a:rPr lang="en-US" sz="3600" kern="1200" dirty="0" err="1">
                <a:latin typeface="Verdana"/>
                <a:ea typeface="+mn-ea"/>
                <a:cs typeface="+mn-cs"/>
              </a:rPr>
              <a:t>Landelijk</a:t>
            </a:r>
            <a:r>
              <a:rPr lang="en-US" sz="3600" kern="1200" dirty="0">
                <a:latin typeface="Verdana"/>
                <a:ea typeface="+mn-ea"/>
                <a:cs typeface="+mn-cs"/>
              </a:rPr>
              <a:t> </a:t>
            </a:r>
            <a:r>
              <a:rPr lang="en-US" sz="3600" kern="1200" dirty="0" err="1">
                <a:latin typeface="Verdana"/>
                <a:ea typeface="+mn-ea"/>
                <a:cs typeface="+mn-cs"/>
              </a:rPr>
              <a:t>Gebied</a:t>
            </a:r>
            <a:endParaRPr lang="en-US" sz="3600" kern="1200" dirty="0">
              <a:latin typeface="Verdana"/>
              <a:ea typeface="+mn-ea"/>
              <a:cs typeface="+mn-cs"/>
            </a:endParaRPr>
          </a:p>
        </p:txBody>
      </p:sp>
    </p:spTree>
    <p:extLst>
      <p:ext uri="{BB962C8B-B14F-4D97-AF65-F5344CB8AC3E}">
        <p14:creationId xmlns:p14="http://schemas.microsoft.com/office/powerpoint/2010/main" val="2439265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71F210-E0BA-2C80-5112-0EB8D0CFA07E}"/>
              </a:ext>
            </a:extLst>
          </p:cNvPr>
          <p:cNvSpPr>
            <a:spLocks noGrp="1"/>
          </p:cNvSpPr>
          <p:nvPr>
            <p:ph type="title"/>
          </p:nvPr>
        </p:nvSpPr>
        <p:spPr/>
        <p:txBody>
          <a:bodyPr>
            <a:normAutofit fontScale="90000"/>
          </a:bodyPr>
          <a:lstStyle/>
          <a:p>
            <a:r>
              <a:rPr lang="en-US" dirty="0" err="1"/>
              <a:t>Onderzoek</a:t>
            </a:r>
            <a:r>
              <a:rPr lang="en-US" dirty="0"/>
              <a:t> </a:t>
            </a:r>
            <a:r>
              <a:rPr lang="en-US" dirty="0" err="1"/>
              <a:t>naar</a:t>
            </a:r>
            <a:r>
              <a:rPr lang="en-US" dirty="0"/>
              <a:t> de </a:t>
            </a:r>
            <a:r>
              <a:rPr lang="en-US" dirty="0" err="1"/>
              <a:t>gezondheidseffecten</a:t>
            </a:r>
            <a:r>
              <a:rPr lang="en-US" dirty="0"/>
              <a:t> van </a:t>
            </a:r>
            <a:r>
              <a:rPr lang="en-US" dirty="0" err="1"/>
              <a:t>luchtvervuiling</a:t>
            </a:r>
            <a:endParaRPr lang="nl-NL" dirty="0"/>
          </a:p>
        </p:txBody>
      </p:sp>
      <p:sp>
        <p:nvSpPr>
          <p:cNvPr id="4" name="Tijdelijke aanduiding voor datum 3">
            <a:extLst>
              <a:ext uri="{FF2B5EF4-FFF2-40B4-BE49-F238E27FC236}">
                <a16:creationId xmlns:a16="http://schemas.microsoft.com/office/drawing/2014/main" id="{8CBE99C6-B904-805F-FB10-4C6465AD249E}"/>
              </a:ext>
            </a:extLst>
          </p:cNvPr>
          <p:cNvSpPr>
            <a:spLocks noGrp="1"/>
          </p:cNvSpPr>
          <p:nvPr>
            <p:ph type="dt" sz="half" idx="10"/>
          </p:nvPr>
        </p:nvSpPr>
        <p:spPr/>
        <p:txBody>
          <a:bodyPr/>
          <a:lstStyle/>
          <a:p>
            <a:pPr defTabSz="1828800" rtl="0"/>
            <a:endParaRPr lang="nl-NL" kern="1200" dirty="0">
              <a:solidFill>
                <a:srgbClr val="FFFFFF">
                  <a:lumMod val="65000"/>
                </a:srgbClr>
              </a:solidFill>
              <a:latin typeface="Verdana"/>
              <a:ea typeface="+mn-ea"/>
              <a:cs typeface="+mn-cs"/>
            </a:endParaRPr>
          </a:p>
        </p:txBody>
      </p:sp>
      <p:sp>
        <p:nvSpPr>
          <p:cNvPr id="5" name="Tijdelijke aanduiding voor voettekst 4">
            <a:extLst>
              <a:ext uri="{FF2B5EF4-FFF2-40B4-BE49-F238E27FC236}">
                <a16:creationId xmlns:a16="http://schemas.microsoft.com/office/drawing/2014/main" id="{8768001D-CE3F-7687-CFD6-3A1F600A0858}"/>
              </a:ext>
            </a:extLst>
          </p:cNvPr>
          <p:cNvSpPr>
            <a:spLocks noGrp="1"/>
          </p:cNvSpPr>
          <p:nvPr>
            <p:ph type="ftr" sz="quarter" idx="11"/>
          </p:nvPr>
        </p:nvSpPr>
        <p:spPr/>
        <p:txBody>
          <a:bodyPr/>
          <a:lstStyle/>
          <a:p>
            <a:pPr defTabSz="1828800" rtl="0"/>
            <a:endParaRPr lang="nl-NL" kern="1200" dirty="0">
              <a:solidFill>
                <a:srgbClr val="FFFFFF">
                  <a:lumMod val="65000"/>
                </a:srgbClr>
              </a:solidFill>
              <a:latin typeface="Verdana"/>
              <a:ea typeface="+mn-ea"/>
              <a:cs typeface="+mn-cs"/>
            </a:endParaRPr>
          </a:p>
        </p:txBody>
      </p:sp>
      <p:sp>
        <p:nvSpPr>
          <p:cNvPr id="6" name="Tijdelijke aanduiding voor dianummer 5">
            <a:extLst>
              <a:ext uri="{FF2B5EF4-FFF2-40B4-BE49-F238E27FC236}">
                <a16:creationId xmlns:a16="http://schemas.microsoft.com/office/drawing/2014/main" id="{F2D01A89-CD40-A330-3C74-711E24D39071}"/>
              </a:ext>
            </a:extLst>
          </p:cNvPr>
          <p:cNvSpPr>
            <a:spLocks noGrp="1"/>
          </p:cNvSpPr>
          <p:nvPr>
            <p:ph type="sldNum" sz="quarter" idx="12"/>
          </p:nvPr>
        </p:nvSpPr>
        <p:spPr/>
        <p:txBody>
          <a:bodyPr/>
          <a:lstStyle/>
          <a:p>
            <a:pPr defTabSz="1828800" rtl="0"/>
            <a:fld id="{10A0A6AF-03C5-477E-939A-E28F7E7F05EA}" type="slidenum">
              <a:rPr lang="nl-NL" kern="1200">
                <a:solidFill>
                  <a:srgbClr val="FFFFFF">
                    <a:lumMod val="65000"/>
                  </a:srgbClr>
                </a:solidFill>
                <a:latin typeface="Verdana"/>
                <a:ea typeface="+mn-ea"/>
                <a:cs typeface="+mn-cs"/>
              </a:rPr>
              <a:pPr defTabSz="1828800" rtl="0"/>
              <a:t>25</a:t>
            </a:fld>
            <a:endParaRPr lang="nl-NL" kern="1200" dirty="0">
              <a:solidFill>
                <a:srgbClr val="FFFFFF">
                  <a:lumMod val="65000"/>
                </a:srgbClr>
              </a:solidFill>
              <a:latin typeface="Verdana"/>
              <a:ea typeface="+mn-ea"/>
              <a:cs typeface="+mn-cs"/>
            </a:endParaRPr>
          </a:p>
        </p:txBody>
      </p:sp>
      <p:sp>
        <p:nvSpPr>
          <p:cNvPr id="9" name="Tekstvak 8">
            <a:extLst>
              <a:ext uri="{FF2B5EF4-FFF2-40B4-BE49-F238E27FC236}">
                <a16:creationId xmlns:a16="http://schemas.microsoft.com/office/drawing/2014/main" id="{71C91106-39DA-6FC7-AF8C-7C3CFF582D63}"/>
              </a:ext>
            </a:extLst>
          </p:cNvPr>
          <p:cNvSpPr txBox="1"/>
          <p:nvPr/>
        </p:nvSpPr>
        <p:spPr>
          <a:xfrm>
            <a:off x="1270000" y="4645271"/>
            <a:ext cx="20615564" cy="5632311"/>
          </a:xfrm>
          <a:prstGeom prst="rect">
            <a:avLst/>
          </a:prstGeom>
          <a:noFill/>
        </p:spPr>
        <p:txBody>
          <a:bodyPr wrap="square" rtlCol="0">
            <a:spAutoFit/>
          </a:bodyPr>
          <a:lstStyle/>
          <a:p>
            <a:pPr algn="l" defTabSz="1828800" rtl="0"/>
            <a:r>
              <a:rPr lang="en-US" sz="3600" b="1" kern="1200" dirty="0">
                <a:latin typeface="Verdana"/>
                <a:ea typeface="+mn-ea"/>
                <a:cs typeface="+mn-cs"/>
              </a:rPr>
              <a:t>(</a:t>
            </a:r>
            <a:r>
              <a:rPr lang="en-US" sz="3600" b="1" kern="1200" dirty="0" err="1">
                <a:latin typeface="Verdana"/>
                <a:ea typeface="+mn-ea"/>
                <a:cs typeface="+mn-cs"/>
              </a:rPr>
              <a:t>Inhalatie</a:t>
            </a:r>
            <a:r>
              <a:rPr lang="en-US" sz="3600" b="1" kern="1200" dirty="0">
                <a:latin typeface="Verdana"/>
                <a:ea typeface="+mn-ea"/>
                <a:cs typeface="+mn-cs"/>
              </a:rPr>
              <a:t>)</a:t>
            </a:r>
            <a:r>
              <a:rPr lang="en-US" sz="3600" b="1" kern="1200" dirty="0" err="1">
                <a:latin typeface="Verdana"/>
                <a:ea typeface="+mn-ea"/>
                <a:cs typeface="+mn-cs"/>
              </a:rPr>
              <a:t>Toxicologisch</a:t>
            </a:r>
            <a:r>
              <a:rPr lang="en-US" sz="3600" b="1" kern="1200" dirty="0">
                <a:latin typeface="Verdana"/>
                <a:ea typeface="+mn-ea"/>
                <a:cs typeface="+mn-cs"/>
              </a:rPr>
              <a:t> </a:t>
            </a:r>
            <a:r>
              <a:rPr lang="en-US" sz="3600" b="1" kern="1200" dirty="0" err="1">
                <a:latin typeface="Verdana"/>
                <a:ea typeface="+mn-ea"/>
                <a:cs typeface="+mn-cs"/>
              </a:rPr>
              <a:t>onderzoek</a:t>
            </a:r>
            <a:endParaRPr lang="en-US" sz="3600" b="1" kern="1200" dirty="0">
              <a:latin typeface="Verdana"/>
              <a:ea typeface="+mn-ea"/>
              <a:cs typeface="+mn-cs"/>
            </a:endParaRPr>
          </a:p>
          <a:p>
            <a:pPr algn="l" defTabSz="1828800" rtl="0"/>
            <a:endParaRPr lang="en-US" sz="3600" b="1" kern="1200" dirty="0">
              <a:latin typeface="Verdana"/>
              <a:ea typeface="+mn-ea"/>
              <a:cs typeface="+mn-cs"/>
            </a:endParaRPr>
          </a:p>
          <a:p>
            <a:pPr algn="l" defTabSz="1828800" rtl="0"/>
            <a:r>
              <a:rPr lang="en-US" sz="3600" kern="1200" dirty="0">
                <a:latin typeface="Verdana"/>
                <a:ea typeface="+mn-ea"/>
                <a:cs typeface="+mn-cs"/>
              </a:rPr>
              <a:t>Wat </a:t>
            </a:r>
            <a:r>
              <a:rPr lang="en-US" sz="3600" kern="1200" dirty="0" err="1">
                <a:latin typeface="Verdana"/>
                <a:ea typeface="+mn-ea"/>
                <a:cs typeface="+mn-cs"/>
              </a:rPr>
              <a:t>zijn</a:t>
            </a:r>
            <a:r>
              <a:rPr lang="en-US" sz="3600" kern="1200" dirty="0">
                <a:latin typeface="Verdana"/>
                <a:ea typeface="+mn-ea"/>
                <a:cs typeface="+mn-cs"/>
              </a:rPr>
              <a:t> de </a:t>
            </a:r>
            <a:r>
              <a:rPr lang="en-US" sz="3600" kern="1200" dirty="0" err="1">
                <a:latin typeface="Verdana"/>
                <a:ea typeface="+mn-ea"/>
                <a:cs typeface="+mn-cs"/>
              </a:rPr>
              <a:t>effecten</a:t>
            </a:r>
            <a:r>
              <a:rPr lang="en-US" sz="3600" kern="1200" dirty="0">
                <a:latin typeface="Verdana"/>
                <a:ea typeface="+mn-ea"/>
                <a:cs typeface="+mn-cs"/>
              </a:rPr>
              <a:t> van </a:t>
            </a:r>
            <a:r>
              <a:rPr lang="en-US" sz="3600" kern="1200" dirty="0" err="1">
                <a:latin typeface="Verdana"/>
                <a:ea typeface="+mn-ea"/>
                <a:cs typeface="+mn-cs"/>
              </a:rPr>
              <a:t>verschillende</a:t>
            </a:r>
            <a:r>
              <a:rPr lang="en-US" sz="3600" kern="1200" dirty="0">
                <a:latin typeface="Verdana"/>
                <a:ea typeface="+mn-ea"/>
                <a:cs typeface="+mn-cs"/>
              </a:rPr>
              <a:t> </a:t>
            </a:r>
            <a:r>
              <a:rPr lang="en-US" sz="3600" kern="1200" dirty="0" err="1">
                <a:latin typeface="Verdana"/>
                <a:ea typeface="+mn-ea"/>
                <a:cs typeface="+mn-cs"/>
              </a:rPr>
              <a:t>stoffen</a:t>
            </a:r>
            <a:r>
              <a:rPr lang="en-US" sz="3600" kern="1200" dirty="0">
                <a:latin typeface="Verdana"/>
                <a:ea typeface="+mn-ea"/>
                <a:cs typeface="+mn-cs"/>
              </a:rPr>
              <a:t> in de </a:t>
            </a:r>
            <a:r>
              <a:rPr lang="en-US" sz="3600" kern="1200" dirty="0" err="1">
                <a:latin typeface="Verdana"/>
                <a:ea typeface="+mn-ea"/>
                <a:cs typeface="+mn-cs"/>
              </a:rPr>
              <a:t>lucht</a:t>
            </a:r>
            <a:r>
              <a:rPr lang="en-US" sz="3600" kern="1200" dirty="0">
                <a:latin typeface="Verdana"/>
                <a:ea typeface="+mn-ea"/>
                <a:cs typeface="+mn-cs"/>
              </a:rPr>
              <a:t> </a:t>
            </a:r>
            <a:r>
              <a:rPr lang="en-US" sz="3600" kern="1200" dirty="0" err="1">
                <a:latin typeface="Verdana"/>
                <a:ea typeface="+mn-ea"/>
                <a:cs typeface="+mn-cs"/>
              </a:rPr>
              <a:t>voor</a:t>
            </a:r>
            <a:r>
              <a:rPr lang="en-US" sz="3600" kern="1200" dirty="0">
                <a:latin typeface="Verdana"/>
                <a:ea typeface="+mn-ea"/>
                <a:cs typeface="+mn-cs"/>
              </a:rPr>
              <a:t> de </a:t>
            </a:r>
            <a:r>
              <a:rPr lang="en-US" sz="3600" kern="1200" dirty="0" err="1">
                <a:latin typeface="Verdana"/>
                <a:ea typeface="+mn-ea"/>
                <a:cs typeface="+mn-cs"/>
              </a:rPr>
              <a:t>mens</a:t>
            </a:r>
            <a:r>
              <a:rPr lang="en-US" sz="3600" kern="1200" dirty="0">
                <a:latin typeface="Verdana"/>
                <a:ea typeface="+mn-ea"/>
                <a:cs typeface="+mn-cs"/>
              </a:rPr>
              <a:t>? </a:t>
            </a:r>
          </a:p>
          <a:p>
            <a:pPr algn="l" defTabSz="1828800" rtl="0"/>
            <a:r>
              <a:rPr lang="en-US" sz="3600" kern="1200" dirty="0">
                <a:latin typeface="Verdana"/>
                <a:ea typeface="+mn-ea"/>
                <a:cs typeface="+mn-cs"/>
              </a:rPr>
              <a:t> </a:t>
            </a:r>
          </a:p>
          <a:p>
            <a:pPr algn="l" defTabSz="1828800" rtl="0"/>
            <a:r>
              <a:rPr lang="nl-NL" sz="3600" b="1" kern="1200" dirty="0">
                <a:latin typeface="Verdana"/>
                <a:ea typeface="+mn-ea"/>
                <a:cs typeface="+mn-cs"/>
              </a:rPr>
              <a:t>Hoe? </a:t>
            </a:r>
          </a:p>
          <a:p>
            <a:pPr marL="571500" indent="-571500" algn="l" defTabSz="1828800" rtl="0">
              <a:buFont typeface="Arial" panose="020B0604020202020204" pitchFamily="34" charset="0"/>
              <a:buChar char="•"/>
            </a:pPr>
            <a:r>
              <a:rPr lang="nl-NL" sz="3600" kern="1200" dirty="0">
                <a:latin typeface="Verdana"/>
                <a:ea typeface="+mn-ea"/>
                <a:cs typeface="+mn-cs"/>
              </a:rPr>
              <a:t>Voornamelijk in het laboratorium</a:t>
            </a:r>
          </a:p>
          <a:p>
            <a:pPr marL="571500" indent="-571500" algn="l" defTabSz="1828800" rtl="0">
              <a:buFont typeface="Arial" panose="020B0604020202020204" pitchFamily="34" charset="0"/>
              <a:buChar char="•"/>
            </a:pPr>
            <a:r>
              <a:rPr lang="nl-NL" sz="3600" kern="1200" dirty="0">
                <a:latin typeface="Verdana"/>
                <a:ea typeface="+mn-ea"/>
                <a:cs typeface="+mn-cs"/>
              </a:rPr>
              <a:t>Stoffen worden in gecontroleerde systemen in de lucht gebracht en blootgesteld aan cellen </a:t>
            </a:r>
          </a:p>
          <a:p>
            <a:pPr marL="571500" indent="-571500" algn="l" defTabSz="1828800" rtl="0">
              <a:buFont typeface="Arial" panose="020B0604020202020204" pitchFamily="34" charset="0"/>
              <a:buChar char="•"/>
            </a:pPr>
            <a:endParaRPr lang="nl-NL" sz="3600" kern="1200" dirty="0">
              <a:latin typeface="Verdana"/>
              <a:ea typeface="+mn-ea"/>
              <a:cs typeface="+mn-cs"/>
            </a:endParaRPr>
          </a:p>
          <a:p>
            <a:pPr algn="l" defTabSz="1828800" rtl="0"/>
            <a:endParaRPr lang="nl-NL" sz="3600" kern="1200" dirty="0">
              <a:latin typeface="Verdana"/>
              <a:ea typeface="+mn-ea"/>
              <a:cs typeface="+mn-cs"/>
            </a:endParaRPr>
          </a:p>
        </p:txBody>
      </p:sp>
    </p:spTree>
    <p:extLst>
      <p:ext uri="{BB962C8B-B14F-4D97-AF65-F5344CB8AC3E}">
        <p14:creationId xmlns:p14="http://schemas.microsoft.com/office/powerpoint/2010/main" val="691318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64C48A3-52D9-BC68-C4B7-1F6B03CAE910}"/>
              </a:ext>
            </a:extLst>
          </p:cNvPr>
          <p:cNvSpPr txBox="1"/>
          <p:nvPr/>
        </p:nvSpPr>
        <p:spPr>
          <a:xfrm>
            <a:off x="444986" y="3201070"/>
            <a:ext cx="11520000" cy="10282176"/>
          </a:xfrm>
          <a:prstGeom prst="roundRect">
            <a:avLst>
              <a:gd name="adj" fmla="val 4122"/>
            </a:avLst>
          </a:prstGeom>
          <a:solidFill>
            <a:schemeClr val="accent6">
              <a:lumMod val="20000"/>
              <a:lumOff val="80000"/>
            </a:schemeClr>
          </a:solidFill>
          <a:ln w="38100">
            <a:solidFill>
              <a:schemeClr val="accent6">
                <a:lumMod val="75000"/>
              </a:schemeClr>
            </a:solidFill>
          </a:ln>
        </p:spPr>
        <p:txBody>
          <a:bodyPr vert="horz" lIns="182880" tIns="91440" rIns="182880" bIns="91440" rtlCol="0" anchor="ctr">
            <a:normAutofit/>
          </a:bodyPr>
          <a:lstStyle/>
          <a:p>
            <a:pPr defTabSz="1828800" rtl="0">
              <a:lnSpc>
                <a:spcPct val="90000"/>
              </a:lnSpc>
              <a:spcBef>
                <a:spcPct val="0"/>
              </a:spcBef>
              <a:spcAft>
                <a:spcPts val="1200"/>
              </a:spcAft>
            </a:pPr>
            <a:endParaRPr lang="en-US" sz="6400" b="1" i="1" kern="1200" dirty="0">
              <a:solidFill>
                <a:srgbClr val="FFFFFF"/>
              </a:solidFill>
              <a:latin typeface="Verdana"/>
              <a:ea typeface="+mn-ea"/>
              <a:cs typeface="+mn-cs"/>
            </a:endParaRPr>
          </a:p>
        </p:txBody>
      </p:sp>
      <p:sp>
        <p:nvSpPr>
          <p:cNvPr id="7" name="TextBox 6">
            <a:extLst>
              <a:ext uri="{FF2B5EF4-FFF2-40B4-BE49-F238E27FC236}">
                <a16:creationId xmlns:a16="http://schemas.microsoft.com/office/drawing/2014/main" id="{C7D33DE2-9291-C02F-EB4F-DDA977CD3755}"/>
              </a:ext>
            </a:extLst>
          </p:cNvPr>
          <p:cNvSpPr txBox="1"/>
          <p:nvPr/>
        </p:nvSpPr>
        <p:spPr>
          <a:xfrm>
            <a:off x="0" y="-62346"/>
            <a:ext cx="24384000" cy="2926080"/>
          </a:xfrm>
          <a:prstGeom prst="rect">
            <a:avLst/>
          </a:prstGeom>
          <a:solidFill>
            <a:schemeClr val="accent6">
              <a:lumMod val="75000"/>
            </a:schemeClr>
          </a:solidFill>
        </p:spPr>
        <p:txBody>
          <a:bodyPr vert="horz" lIns="182880" tIns="91440" rIns="182880" bIns="91440" rtlCol="0" anchor="ctr">
            <a:normAutofit/>
          </a:bodyPr>
          <a:lstStyle/>
          <a:p>
            <a:pPr defTabSz="1828800" rtl="0">
              <a:lnSpc>
                <a:spcPct val="90000"/>
              </a:lnSpc>
              <a:spcBef>
                <a:spcPct val="0"/>
              </a:spcBef>
              <a:spcAft>
                <a:spcPts val="1200"/>
              </a:spcAft>
            </a:pPr>
            <a:endParaRPr lang="en-US" sz="6400" b="1" i="1" kern="1200" dirty="0">
              <a:solidFill>
                <a:srgbClr val="FFFFFF"/>
              </a:solidFill>
              <a:latin typeface="Verdana"/>
              <a:ea typeface="+mn-ea"/>
              <a:cs typeface="+mn-cs"/>
            </a:endParaRPr>
          </a:p>
        </p:txBody>
      </p:sp>
      <p:sp>
        <p:nvSpPr>
          <p:cNvPr id="5" name="Title 2">
            <a:extLst>
              <a:ext uri="{FF2B5EF4-FFF2-40B4-BE49-F238E27FC236}">
                <a16:creationId xmlns:a16="http://schemas.microsoft.com/office/drawing/2014/main" id="{4B1AE80F-A1D7-DF44-6454-C9D96C136095}"/>
              </a:ext>
            </a:extLst>
          </p:cNvPr>
          <p:cNvSpPr>
            <a:spLocks noGrp="1"/>
          </p:cNvSpPr>
          <p:nvPr>
            <p:ph type="title"/>
          </p:nvPr>
        </p:nvSpPr>
        <p:spPr>
          <a:xfrm>
            <a:off x="1268412" y="739113"/>
            <a:ext cx="21279860" cy="1896094"/>
          </a:xfrm>
        </p:spPr>
        <p:txBody>
          <a:bodyPr anchor="b">
            <a:normAutofit/>
          </a:bodyPr>
          <a:lstStyle/>
          <a:p>
            <a:r>
              <a:rPr lang="nl-NL" dirty="0">
                <a:solidFill>
                  <a:schemeClr val="bg1"/>
                </a:solidFill>
              </a:rPr>
              <a:t>Voorbeeld: onderzoek toxiciteit houtrook</a:t>
            </a:r>
            <a:br>
              <a:rPr lang="nl-NL" dirty="0">
                <a:solidFill>
                  <a:schemeClr val="bg1"/>
                </a:solidFill>
              </a:rPr>
            </a:br>
            <a:r>
              <a:rPr lang="nl-NL" sz="5400" dirty="0">
                <a:solidFill>
                  <a:schemeClr val="bg1"/>
                </a:solidFill>
              </a:rPr>
              <a:t>2 manieren van houtrook genereren</a:t>
            </a:r>
            <a:endParaRPr lang="nl-NL" dirty="0">
              <a:solidFill>
                <a:schemeClr val="bg1"/>
              </a:solidFill>
            </a:endParaRPr>
          </a:p>
        </p:txBody>
      </p:sp>
      <p:sp>
        <p:nvSpPr>
          <p:cNvPr id="3" name="TextBox 2">
            <a:extLst>
              <a:ext uri="{FF2B5EF4-FFF2-40B4-BE49-F238E27FC236}">
                <a16:creationId xmlns:a16="http://schemas.microsoft.com/office/drawing/2014/main" id="{BDC78F73-ED03-39FD-39BB-B3FE05CC30E9}"/>
              </a:ext>
            </a:extLst>
          </p:cNvPr>
          <p:cNvSpPr txBox="1"/>
          <p:nvPr/>
        </p:nvSpPr>
        <p:spPr>
          <a:xfrm>
            <a:off x="12419018" y="3201070"/>
            <a:ext cx="11520000" cy="10282176"/>
          </a:xfrm>
          <a:prstGeom prst="roundRect">
            <a:avLst>
              <a:gd name="adj" fmla="val 4122"/>
            </a:avLst>
          </a:prstGeom>
          <a:solidFill>
            <a:schemeClr val="accent6">
              <a:lumMod val="20000"/>
              <a:lumOff val="80000"/>
            </a:schemeClr>
          </a:solidFill>
          <a:ln w="38100">
            <a:solidFill>
              <a:schemeClr val="accent6">
                <a:lumMod val="75000"/>
              </a:schemeClr>
            </a:solidFill>
          </a:ln>
        </p:spPr>
        <p:txBody>
          <a:bodyPr vert="horz" lIns="182880" tIns="91440" rIns="182880" bIns="91440" rtlCol="0" anchor="ctr">
            <a:normAutofit/>
          </a:bodyPr>
          <a:lstStyle/>
          <a:p>
            <a:pPr defTabSz="1828800" rtl="0">
              <a:lnSpc>
                <a:spcPct val="90000"/>
              </a:lnSpc>
              <a:spcBef>
                <a:spcPct val="0"/>
              </a:spcBef>
              <a:spcAft>
                <a:spcPts val="1200"/>
              </a:spcAft>
            </a:pPr>
            <a:endParaRPr lang="en-US" sz="6400" b="1" i="1" kern="1200" dirty="0">
              <a:solidFill>
                <a:srgbClr val="FFFFFF"/>
              </a:solidFill>
              <a:latin typeface="Verdana"/>
              <a:ea typeface="+mn-ea"/>
              <a:cs typeface="+mn-cs"/>
            </a:endParaRPr>
          </a:p>
        </p:txBody>
      </p:sp>
      <p:pic>
        <p:nvPicPr>
          <p:cNvPr id="23" name="Picture 22">
            <a:extLst>
              <a:ext uri="{FF2B5EF4-FFF2-40B4-BE49-F238E27FC236}">
                <a16:creationId xmlns:a16="http://schemas.microsoft.com/office/drawing/2014/main" id="{5A5BDE73-C6D4-5E1E-321B-242C5FBAB0FE}"/>
              </a:ext>
            </a:extLst>
          </p:cNvPr>
          <p:cNvPicPr>
            <a:picLocks noChangeAspect="1"/>
          </p:cNvPicPr>
          <p:nvPr/>
        </p:nvPicPr>
        <p:blipFill rotWithShape="1">
          <a:blip r:embed="rId3"/>
          <a:srcRect t="6952" b="14923"/>
          <a:stretch/>
        </p:blipFill>
        <p:spPr>
          <a:xfrm>
            <a:off x="748549" y="4394276"/>
            <a:ext cx="10921230" cy="6142760"/>
          </a:xfrm>
          <a:prstGeom prst="rect">
            <a:avLst/>
          </a:prstGeom>
        </p:spPr>
      </p:pic>
      <p:pic>
        <p:nvPicPr>
          <p:cNvPr id="2052" name="Picture 4" descr="Beuken Haardhout - 2 kuub Big Bag">
            <a:extLst>
              <a:ext uri="{FF2B5EF4-FFF2-40B4-BE49-F238E27FC236}">
                <a16:creationId xmlns:a16="http://schemas.microsoft.com/office/drawing/2014/main" id="{89CF0145-910A-52DC-B5D8-68BDEBBEB6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4788" y="10727762"/>
            <a:ext cx="3976364" cy="25647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euvels 10 x 40 mm - beukenhout - 1 kg kopen? - Meubelbeslag Online">
            <a:extLst>
              <a:ext uri="{FF2B5EF4-FFF2-40B4-BE49-F238E27FC236}">
                <a16:creationId xmlns:a16="http://schemas.microsoft.com/office/drawing/2014/main" id="{0D62C6E4-AD53-8947-740A-C26243EE31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32177" y="10727762"/>
            <a:ext cx="3611782" cy="2563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9B37A4-64AC-3B59-C14F-F4913FCA5E5F}"/>
              </a:ext>
            </a:extLst>
          </p:cNvPr>
          <p:cNvSpPr txBox="1"/>
          <p:nvPr/>
        </p:nvSpPr>
        <p:spPr>
          <a:xfrm>
            <a:off x="859911" y="3379907"/>
            <a:ext cx="4087979" cy="830997"/>
          </a:xfrm>
          <a:prstGeom prst="rect">
            <a:avLst/>
          </a:prstGeom>
          <a:noFill/>
        </p:spPr>
        <p:txBody>
          <a:bodyPr wrap="none" rtlCol="0">
            <a:spAutoFit/>
          </a:bodyPr>
          <a:lstStyle/>
          <a:p>
            <a:pPr algn="l" defTabSz="1828800" rtl="0"/>
            <a:r>
              <a:rPr lang="en-US" sz="4800" b="1" i="1" kern="1200" dirty="0" err="1">
                <a:latin typeface="Verdana"/>
                <a:ea typeface="+mn-ea"/>
                <a:cs typeface="+mn-cs"/>
              </a:rPr>
              <a:t>Houtkachel</a:t>
            </a:r>
            <a:endParaRPr lang="nl-NL" sz="4800" b="1" i="1" kern="1200" dirty="0">
              <a:latin typeface="Verdana"/>
              <a:ea typeface="+mn-ea"/>
              <a:cs typeface="+mn-cs"/>
            </a:endParaRPr>
          </a:p>
        </p:txBody>
      </p:sp>
      <p:sp>
        <p:nvSpPr>
          <p:cNvPr id="6" name="TextBox 5">
            <a:extLst>
              <a:ext uri="{FF2B5EF4-FFF2-40B4-BE49-F238E27FC236}">
                <a16:creationId xmlns:a16="http://schemas.microsoft.com/office/drawing/2014/main" id="{CA1F0C26-221E-9CB8-34C5-4A7F145EB259}"/>
              </a:ext>
            </a:extLst>
          </p:cNvPr>
          <p:cNvSpPr txBox="1"/>
          <p:nvPr/>
        </p:nvSpPr>
        <p:spPr>
          <a:xfrm>
            <a:off x="12833940" y="3379907"/>
            <a:ext cx="3666388" cy="830997"/>
          </a:xfrm>
          <a:prstGeom prst="rect">
            <a:avLst/>
          </a:prstGeom>
          <a:noFill/>
        </p:spPr>
        <p:txBody>
          <a:bodyPr wrap="none" rtlCol="0">
            <a:spAutoFit/>
          </a:bodyPr>
          <a:lstStyle/>
          <a:p>
            <a:pPr algn="l" defTabSz="1828800" rtl="0"/>
            <a:r>
              <a:rPr lang="en-US" sz="4800" b="1" i="1" kern="1200" dirty="0" err="1">
                <a:latin typeface="Verdana"/>
                <a:ea typeface="+mn-ea"/>
                <a:cs typeface="+mn-cs"/>
              </a:rPr>
              <a:t>Labkachel</a:t>
            </a:r>
            <a:endParaRPr lang="nl-NL" sz="4800" b="1" i="1" kern="1200" dirty="0">
              <a:latin typeface="Verdana"/>
              <a:ea typeface="+mn-ea"/>
              <a:cs typeface="+mn-cs"/>
            </a:endParaRPr>
          </a:p>
        </p:txBody>
      </p:sp>
      <p:sp>
        <p:nvSpPr>
          <p:cNvPr id="8" name="TextBox 7">
            <a:extLst>
              <a:ext uri="{FF2B5EF4-FFF2-40B4-BE49-F238E27FC236}">
                <a16:creationId xmlns:a16="http://schemas.microsoft.com/office/drawing/2014/main" id="{2B262EB8-C523-7F34-85FB-160F07687A00}"/>
              </a:ext>
            </a:extLst>
          </p:cNvPr>
          <p:cNvSpPr txBox="1"/>
          <p:nvPr/>
        </p:nvSpPr>
        <p:spPr>
          <a:xfrm>
            <a:off x="6204987" y="10889800"/>
            <a:ext cx="5592621" cy="1815882"/>
          </a:xfrm>
          <a:prstGeom prst="rect">
            <a:avLst/>
          </a:prstGeom>
          <a:noFill/>
        </p:spPr>
        <p:txBody>
          <a:bodyPr wrap="none" rtlCol="0">
            <a:spAutoFit/>
          </a:bodyPr>
          <a:lstStyle/>
          <a:p>
            <a:pPr marL="342900" indent="-342900" algn="l" defTabSz="1828800" rtl="0">
              <a:buFont typeface="Arial" panose="020B0604020202020204" pitchFamily="34" charset="0"/>
              <a:buChar char="•"/>
            </a:pPr>
            <a:r>
              <a:rPr lang="en-US" sz="2800" kern="1200" dirty="0" err="1">
                <a:latin typeface="Verdana"/>
                <a:ea typeface="+mn-ea"/>
                <a:cs typeface="+mn-cs"/>
              </a:rPr>
              <a:t>Beuken</a:t>
            </a:r>
            <a:r>
              <a:rPr lang="en-US" sz="2800" kern="1200" dirty="0">
                <a:latin typeface="Verdana"/>
                <a:ea typeface="+mn-ea"/>
                <a:cs typeface="+mn-cs"/>
              </a:rPr>
              <a:t> </a:t>
            </a:r>
            <a:r>
              <a:rPr lang="en-US" sz="2800" kern="1200" dirty="0" err="1">
                <a:latin typeface="Verdana"/>
                <a:ea typeface="+mn-ea"/>
                <a:cs typeface="+mn-cs"/>
              </a:rPr>
              <a:t>haardhout</a:t>
            </a:r>
            <a:endParaRPr lang="en-US" sz="2800" kern="1200" dirty="0">
              <a:latin typeface="Verdana"/>
              <a:ea typeface="+mn-ea"/>
              <a:cs typeface="+mn-cs"/>
            </a:endParaRPr>
          </a:p>
          <a:p>
            <a:pPr marL="342900" indent="-342900" algn="l" defTabSz="1828800" rtl="0">
              <a:buFont typeface="Arial" panose="020B0604020202020204" pitchFamily="34" charset="0"/>
              <a:buChar char="•"/>
            </a:pPr>
            <a:r>
              <a:rPr lang="en-US" sz="2800" kern="1200" dirty="0" err="1">
                <a:latin typeface="Verdana"/>
                <a:ea typeface="+mn-ea"/>
                <a:cs typeface="+mn-cs"/>
              </a:rPr>
              <a:t>Vochtigheid</a:t>
            </a:r>
            <a:r>
              <a:rPr lang="en-US" sz="2800" kern="1200" dirty="0">
                <a:latin typeface="Verdana"/>
                <a:ea typeface="+mn-ea"/>
                <a:cs typeface="+mn-cs"/>
              </a:rPr>
              <a:t> +/- 14,5%</a:t>
            </a:r>
          </a:p>
          <a:p>
            <a:pPr marL="342900" indent="-342900" algn="l" defTabSz="1828800" rtl="0">
              <a:buFont typeface="Arial" panose="020B0604020202020204" pitchFamily="34" charset="0"/>
              <a:buChar char="•"/>
            </a:pPr>
            <a:r>
              <a:rPr lang="en-US" sz="2800" kern="1200" dirty="0" err="1">
                <a:latin typeface="Verdana"/>
                <a:ea typeface="+mn-ea"/>
                <a:cs typeface="+mn-cs"/>
              </a:rPr>
              <a:t>Normaal</a:t>
            </a:r>
            <a:r>
              <a:rPr lang="en-US" sz="2800" kern="1200" dirty="0">
                <a:latin typeface="Verdana"/>
                <a:ea typeface="+mn-ea"/>
                <a:cs typeface="+mn-cs"/>
              </a:rPr>
              <a:t> </a:t>
            </a:r>
            <a:r>
              <a:rPr lang="en-US" sz="2800" kern="1200" dirty="0" err="1">
                <a:latin typeface="Verdana"/>
                <a:ea typeface="+mn-ea"/>
                <a:cs typeface="+mn-cs"/>
              </a:rPr>
              <a:t>gebruik</a:t>
            </a:r>
            <a:r>
              <a:rPr lang="en-US" sz="2800" kern="1200" dirty="0">
                <a:latin typeface="Verdana"/>
                <a:ea typeface="+mn-ea"/>
                <a:cs typeface="+mn-cs"/>
              </a:rPr>
              <a:t> van </a:t>
            </a:r>
            <a:r>
              <a:rPr lang="en-US" sz="2800" kern="1200" dirty="0" err="1">
                <a:latin typeface="Verdana"/>
                <a:ea typeface="+mn-ea"/>
                <a:cs typeface="+mn-cs"/>
              </a:rPr>
              <a:t>kachel</a:t>
            </a:r>
            <a:endParaRPr lang="en-US" sz="2800" kern="1200" dirty="0">
              <a:latin typeface="Verdana"/>
              <a:ea typeface="+mn-ea"/>
              <a:cs typeface="+mn-cs"/>
            </a:endParaRPr>
          </a:p>
          <a:p>
            <a:pPr marL="1257300" lvl="1" indent="-342900" algn="l" defTabSz="1828800" rtl="0">
              <a:buFont typeface="Arial" panose="020B0604020202020204" pitchFamily="34" charset="0"/>
              <a:buChar char="•"/>
            </a:pPr>
            <a:r>
              <a:rPr lang="en-US" sz="2800" kern="1200" dirty="0" err="1">
                <a:latin typeface="Verdana"/>
                <a:ea typeface="+mn-ea"/>
                <a:cs typeface="+mn-cs"/>
              </a:rPr>
              <a:t>Trekregelaar</a:t>
            </a:r>
            <a:endParaRPr lang="nl-NL" sz="2800" kern="1200" dirty="0">
              <a:latin typeface="Verdana"/>
              <a:ea typeface="+mn-ea"/>
              <a:cs typeface="+mn-cs"/>
            </a:endParaRPr>
          </a:p>
        </p:txBody>
      </p:sp>
      <p:sp>
        <p:nvSpPr>
          <p:cNvPr id="10" name="TextBox 9">
            <a:extLst>
              <a:ext uri="{FF2B5EF4-FFF2-40B4-BE49-F238E27FC236}">
                <a16:creationId xmlns:a16="http://schemas.microsoft.com/office/drawing/2014/main" id="{D576E93D-EF0B-5A11-F844-D518D33476F6}"/>
              </a:ext>
            </a:extLst>
          </p:cNvPr>
          <p:cNvSpPr txBox="1"/>
          <p:nvPr/>
        </p:nvSpPr>
        <p:spPr>
          <a:xfrm>
            <a:off x="17958882" y="10889800"/>
            <a:ext cx="5753626" cy="1815882"/>
          </a:xfrm>
          <a:prstGeom prst="rect">
            <a:avLst/>
          </a:prstGeom>
          <a:noFill/>
        </p:spPr>
        <p:txBody>
          <a:bodyPr wrap="none" rtlCol="0">
            <a:spAutoFit/>
          </a:bodyPr>
          <a:lstStyle/>
          <a:p>
            <a:pPr marL="342900" indent="-342900" algn="l" defTabSz="1828800" rtl="0">
              <a:buFont typeface="Arial" panose="020B0604020202020204" pitchFamily="34" charset="0"/>
              <a:buChar char="•"/>
            </a:pPr>
            <a:r>
              <a:rPr lang="en-US" sz="2800" kern="1200" dirty="0" err="1">
                <a:latin typeface="Verdana"/>
                <a:ea typeface="+mn-ea"/>
                <a:cs typeface="+mn-cs"/>
              </a:rPr>
              <a:t>Beuken</a:t>
            </a:r>
            <a:r>
              <a:rPr lang="en-US" sz="2800" kern="1200" dirty="0">
                <a:latin typeface="Verdana"/>
                <a:ea typeface="+mn-ea"/>
                <a:cs typeface="+mn-cs"/>
              </a:rPr>
              <a:t> </a:t>
            </a:r>
            <a:r>
              <a:rPr lang="en-US" sz="2800" kern="1200" dirty="0" err="1">
                <a:latin typeface="Verdana"/>
                <a:ea typeface="+mn-ea"/>
                <a:cs typeface="+mn-cs"/>
              </a:rPr>
              <a:t>deuvels</a:t>
            </a:r>
            <a:endParaRPr lang="en-US" sz="2800" kern="1200" dirty="0">
              <a:latin typeface="Verdana"/>
              <a:ea typeface="+mn-ea"/>
              <a:cs typeface="+mn-cs"/>
            </a:endParaRPr>
          </a:p>
          <a:p>
            <a:pPr marL="342900" indent="-342900" algn="l" defTabSz="1828800" rtl="0">
              <a:buFont typeface="Arial" panose="020B0604020202020204" pitchFamily="34" charset="0"/>
              <a:buChar char="•"/>
            </a:pPr>
            <a:r>
              <a:rPr lang="en-US" sz="2800" kern="1200" dirty="0" err="1">
                <a:latin typeface="Verdana"/>
                <a:ea typeface="+mn-ea"/>
                <a:cs typeface="+mn-cs"/>
              </a:rPr>
              <a:t>Vochtigheid</a:t>
            </a:r>
            <a:r>
              <a:rPr lang="en-US" sz="2800" kern="1200" dirty="0">
                <a:latin typeface="Verdana"/>
                <a:ea typeface="+mn-ea"/>
                <a:cs typeface="+mn-cs"/>
              </a:rPr>
              <a:t> geconditioneerd </a:t>
            </a:r>
            <a:br>
              <a:rPr lang="en-US" sz="2800" kern="1200" dirty="0">
                <a:latin typeface="Verdana"/>
                <a:ea typeface="+mn-ea"/>
                <a:cs typeface="+mn-cs"/>
              </a:rPr>
            </a:br>
            <a:r>
              <a:rPr lang="en-US" sz="2800" kern="1200" dirty="0">
                <a:latin typeface="Verdana"/>
                <a:ea typeface="+mn-ea"/>
                <a:cs typeface="+mn-cs"/>
              </a:rPr>
              <a:t>op +/- 14 %</a:t>
            </a:r>
            <a:endParaRPr lang="nl-NL" sz="2800" kern="1200" dirty="0">
              <a:latin typeface="Verdana"/>
              <a:ea typeface="+mn-ea"/>
              <a:cs typeface="+mn-cs"/>
            </a:endParaRPr>
          </a:p>
          <a:p>
            <a:pPr marL="342900" indent="-342900" algn="l" defTabSz="1828800" rtl="0">
              <a:buFont typeface="Arial" panose="020B0604020202020204" pitchFamily="34" charset="0"/>
              <a:buChar char="•"/>
            </a:pPr>
            <a:r>
              <a:rPr lang="nl-NL" sz="2800" kern="1200" dirty="0">
                <a:latin typeface="Verdana"/>
                <a:ea typeface="+mn-ea"/>
                <a:cs typeface="+mn-cs"/>
              </a:rPr>
              <a:t>Deuvels 1 voor 1 inbrengen</a:t>
            </a:r>
            <a:endParaRPr lang="en-US" sz="2800" kern="1200" dirty="0">
              <a:latin typeface="Verdana"/>
              <a:ea typeface="+mn-ea"/>
              <a:cs typeface="+mn-cs"/>
            </a:endParaRPr>
          </a:p>
        </p:txBody>
      </p:sp>
      <p:pic>
        <p:nvPicPr>
          <p:cNvPr id="34" name="Picture 33" descr="A room with several machines and equipment&#10;&#10;Description automatically generated">
            <a:extLst>
              <a:ext uri="{FF2B5EF4-FFF2-40B4-BE49-F238E27FC236}">
                <a16:creationId xmlns:a16="http://schemas.microsoft.com/office/drawing/2014/main" id="{45C1E332-5BCE-E1DF-ABB1-282F37899E9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6881" b="5576"/>
          <a:stretch/>
        </p:blipFill>
        <p:spPr>
          <a:xfrm>
            <a:off x="12754466" y="4399366"/>
            <a:ext cx="10687456" cy="6215444"/>
          </a:xfrm>
          <a:prstGeom prst="rect">
            <a:avLst/>
          </a:prstGeom>
        </p:spPr>
      </p:pic>
    </p:spTree>
    <p:extLst>
      <p:ext uri="{BB962C8B-B14F-4D97-AF65-F5344CB8AC3E}">
        <p14:creationId xmlns:p14="http://schemas.microsoft.com/office/powerpoint/2010/main" val="1045341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7D33DE2-9291-C02F-EB4F-DDA977CD3755}"/>
              </a:ext>
            </a:extLst>
          </p:cNvPr>
          <p:cNvSpPr txBox="1"/>
          <p:nvPr/>
        </p:nvSpPr>
        <p:spPr>
          <a:xfrm>
            <a:off x="0" y="0"/>
            <a:ext cx="24384000" cy="2926080"/>
          </a:xfrm>
          <a:prstGeom prst="rect">
            <a:avLst/>
          </a:prstGeom>
          <a:solidFill>
            <a:schemeClr val="accent6">
              <a:lumMod val="75000"/>
            </a:schemeClr>
          </a:solidFill>
        </p:spPr>
        <p:txBody>
          <a:bodyPr vert="horz" lIns="182880" tIns="91440" rIns="182880" bIns="91440" rtlCol="0" anchor="ctr">
            <a:normAutofit/>
          </a:bodyPr>
          <a:lstStyle/>
          <a:p>
            <a:pPr defTabSz="1828800" rtl="0">
              <a:lnSpc>
                <a:spcPct val="90000"/>
              </a:lnSpc>
              <a:spcBef>
                <a:spcPct val="0"/>
              </a:spcBef>
              <a:spcAft>
                <a:spcPts val="1200"/>
              </a:spcAft>
            </a:pPr>
            <a:endParaRPr lang="en-US" sz="6400" b="1" i="1" kern="1200" dirty="0">
              <a:solidFill>
                <a:srgbClr val="FFFFFF"/>
              </a:solidFill>
              <a:latin typeface="Verdana"/>
              <a:ea typeface="+mn-ea"/>
              <a:cs typeface="+mn-cs"/>
            </a:endParaRPr>
          </a:p>
        </p:txBody>
      </p:sp>
      <p:sp>
        <p:nvSpPr>
          <p:cNvPr id="5" name="Title 2">
            <a:extLst>
              <a:ext uri="{FF2B5EF4-FFF2-40B4-BE49-F238E27FC236}">
                <a16:creationId xmlns:a16="http://schemas.microsoft.com/office/drawing/2014/main" id="{4B1AE80F-A1D7-DF44-6454-C9D96C136095}"/>
              </a:ext>
            </a:extLst>
          </p:cNvPr>
          <p:cNvSpPr>
            <a:spLocks noGrp="1"/>
          </p:cNvSpPr>
          <p:nvPr>
            <p:ph type="title"/>
          </p:nvPr>
        </p:nvSpPr>
        <p:spPr>
          <a:xfrm>
            <a:off x="1268412" y="739113"/>
            <a:ext cx="10009188" cy="1896094"/>
          </a:xfrm>
        </p:spPr>
        <p:txBody>
          <a:bodyPr anchor="b">
            <a:normAutofit/>
          </a:bodyPr>
          <a:lstStyle/>
          <a:p>
            <a:r>
              <a:rPr lang="nl-NL" dirty="0">
                <a:solidFill>
                  <a:schemeClr val="bg1"/>
                </a:solidFill>
              </a:rPr>
              <a:t>Experimentele setup</a:t>
            </a:r>
          </a:p>
        </p:txBody>
      </p:sp>
      <p:sp>
        <p:nvSpPr>
          <p:cNvPr id="3" name="TextBox 2">
            <a:extLst>
              <a:ext uri="{FF2B5EF4-FFF2-40B4-BE49-F238E27FC236}">
                <a16:creationId xmlns:a16="http://schemas.microsoft.com/office/drawing/2014/main" id="{BDC78F73-ED03-39FD-39BB-B3FE05CC30E9}"/>
              </a:ext>
            </a:extLst>
          </p:cNvPr>
          <p:cNvSpPr txBox="1"/>
          <p:nvPr/>
        </p:nvSpPr>
        <p:spPr>
          <a:xfrm>
            <a:off x="12419018" y="3201070"/>
            <a:ext cx="11520000" cy="10282176"/>
          </a:xfrm>
          <a:prstGeom prst="roundRect">
            <a:avLst>
              <a:gd name="adj" fmla="val 4122"/>
            </a:avLst>
          </a:prstGeom>
          <a:solidFill>
            <a:schemeClr val="accent6">
              <a:lumMod val="20000"/>
              <a:lumOff val="80000"/>
            </a:schemeClr>
          </a:solidFill>
          <a:ln w="38100">
            <a:solidFill>
              <a:schemeClr val="accent6">
                <a:lumMod val="75000"/>
              </a:schemeClr>
            </a:solidFill>
          </a:ln>
        </p:spPr>
        <p:txBody>
          <a:bodyPr vert="horz" lIns="182880" tIns="91440" rIns="182880" bIns="91440" rtlCol="0" anchor="ctr">
            <a:normAutofit/>
          </a:bodyPr>
          <a:lstStyle/>
          <a:p>
            <a:pPr defTabSz="1828800" rtl="0">
              <a:lnSpc>
                <a:spcPct val="90000"/>
              </a:lnSpc>
              <a:spcBef>
                <a:spcPct val="0"/>
              </a:spcBef>
              <a:spcAft>
                <a:spcPts val="1200"/>
              </a:spcAft>
            </a:pPr>
            <a:endParaRPr lang="en-US" sz="6400" b="1" i="1" kern="1200" dirty="0">
              <a:solidFill>
                <a:srgbClr val="FFFFFF"/>
              </a:solidFill>
              <a:latin typeface="Verdana"/>
              <a:ea typeface="+mn-ea"/>
              <a:cs typeface="+mn-cs"/>
            </a:endParaRPr>
          </a:p>
        </p:txBody>
      </p:sp>
      <p:pic>
        <p:nvPicPr>
          <p:cNvPr id="2054" name="Picture 6" descr="Deuvels 10 x 40 mm - beukenhout - 1 kg kopen? - Meubelbeslag Online">
            <a:extLst>
              <a:ext uri="{FF2B5EF4-FFF2-40B4-BE49-F238E27FC236}">
                <a16:creationId xmlns:a16="http://schemas.microsoft.com/office/drawing/2014/main" id="{0D62C6E4-AD53-8947-740A-C26243EE31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32177" y="10727762"/>
            <a:ext cx="3611782" cy="2563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A1F0C26-221E-9CB8-34C5-4A7F145EB259}"/>
              </a:ext>
            </a:extLst>
          </p:cNvPr>
          <p:cNvSpPr txBox="1"/>
          <p:nvPr/>
        </p:nvSpPr>
        <p:spPr>
          <a:xfrm>
            <a:off x="12833940" y="3379907"/>
            <a:ext cx="3666388" cy="830997"/>
          </a:xfrm>
          <a:prstGeom prst="rect">
            <a:avLst/>
          </a:prstGeom>
          <a:noFill/>
        </p:spPr>
        <p:txBody>
          <a:bodyPr wrap="none" rtlCol="0">
            <a:spAutoFit/>
          </a:bodyPr>
          <a:lstStyle/>
          <a:p>
            <a:pPr algn="l" defTabSz="1828800" rtl="0"/>
            <a:r>
              <a:rPr lang="en-US" sz="4800" b="1" i="1" kern="1200" dirty="0" err="1">
                <a:latin typeface="Verdana"/>
                <a:ea typeface="+mn-ea"/>
                <a:cs typeface="+mn-cs"/>
              </a:rPr>
              <a:t>Labkachel</a:t>
            </a:r>
            <a:endParaRPr lang="nl-NL" sz="4800" b="1" i="1" kern="1200" dirty="0">
              <a:latin typeface="Verdana"/>
              <a:ea typeface="+mn-ea"/>
              <a:cs typeface="+mn-cs"/>
            </a:endParaRPr>
          </a:p>
        </p:txBody>
      </p:sp>
      <p:sp>
        <p:nvSpPr>
          <p:cNvPr id="10" name="TextBox 9">
            <a:extLst>
              <a:ext uri="{FF2B5EF4-FFF2-40B4-BE49-F238E27FC236}">
                <a16:creationId xmlns:a16="http://schemas.microsoft.com/office/drawing/2014/main" id="{D576E93D-EF0B-5A11-F844-D518D33476F6}"/>
              </a:ext>
            </a:extLst>
          </p:cNvPr>
          <p:cNvSpPr txBox="1"/>
          <p:nvPr/>
        </p:nvSpPr>
        <p:spPr>
          <a:xfrm>
            <a:off x="17958882" y="10889800"/>
            <a:ext cx="5753626" cy="1815882"/>
          </a:xfrm>
          <a:prstGeom prst="rect">
            <a:avLst/>
          </a:prstGeom>
          <a:noFill/>
        </p:spPr>
        <p:txBody>
          <a:bodyPr wrap="none" rtlCol="0">
            <a:spAutoFit/>
          </a:bodyPr>
          <a:lstStyle/>
          <a:p>
            <a:pPr marL="342900" indent="-342900" algn="l" defTabSz="1828800" rtl="0">
              <a:buFont typeface="Arial" panose="020B0604020202020204" pitchFamily="34" charset="0"/>
              <a:buChar char="•"/>
            </a:pPr>
            <a:r>
              <a:rPr lang="en-US" sz="2800" kern="1200" dirty="0" err="1">
                <a:latin typeface="Verdana"/>
                <a:ea typeface="+mn-ea"/>
                <a:cs typeface="+mn-cs"/>
              </a:rPr>
              <a:t>Beuken</a:t>
            </a:r>
            <a:r>
              <a:rPr lang="en-US" sz="2800" kern="1200" dirty="0">
                <a:latin typeface="Verdana"/>
                <a:ea typeface="+mn-ea"/>
                <a:cs typeface="+mn-cs"/>
              </a:rPr>
              <a:t> </a:t>
            </a:r>
            <a:r>
              <a:rPr lang="en-US" sz="2800" kern="1200" dirty="0" err="1">
                <a:latin typeface="Verdana"/>
                <a:ea typeface="+mn-ea"/>
                <a:cs typeface="+mn-cs"/>
              </a:rPr>
              <a:t>deuvels</a:t>
            </a:r>
            <a:endParaRPr lang="en-US" sz="2800" kern="1200" dirty="0">
              <a:latin typeface="Verdana"/>
              <a:ea typeface="+mn-ea"/>
              <a:cs typeface="+mn-cs"/>
            </a:endParaRPr>
          </a:p>
          <a:p>
            <a:pPr marL="342900" indent="-342900" algn="l" defTabSz="1828800" rtl="0">
              <a:buFont typeface="Arial" panose="020B0604020202020204" pitchFamily="34" charset="0"/>
              <a:buChar char="•"/>
            </a:pPr>
            <a:r>
              <a:rPr lang="en-US" sz="2800" kern="1200" dirty="0" err="1">
                <a:latin typeface="Verdana"/>
                <a:ea typeface="+mn-ea"/>
                <a:cs typeface="+mn-cs"/>
              </a:rPr>
              <a:t>Vochtigheid</a:t>
            </a:r>
            <a:r>
              <a:rPr lang="en-US" sz="2800" kern="1200" dirty="0">
                <a:latin typeface="Verdana"/>
                <a:ea typeface="+mn-ea"/>
                <a:cs typeface="+mn-cs"/>
              </a:rPr>
              <a:t> geconditioneerd </a:t>
            </a:r>
            <a:br>
              <a:rPr lang="en-US" sz="2800" kern="1200" dirty="0">
                <a:latin typeface="Verdana"/>
                <a:ea typeface="+mn-ea"/>
                <a:cs typeface="+mn-cs"/>
              </a:rPr>
            </a:br>
            <a:r>
              <a:rPr lang="en-US" sz="2800" kern="1200" dirty="0">
                <a:latin typeface="Verdana"/>
                <a:ea typeface="+mn-ea"/>
                <a:cs typeface="+mn-cs"/>
              </a:rPr>
              <a:t>op +/- 14 %</a:t>
            </a:r>
            <a:endParaRPr lang="nl-NL" sz="2800" kern="1200" dirty="0">
              <a:latin typeface="Verdana"/>
              <a:ea typeface="+mn-ea"/>
              <a:cs typeface="+mn-cs"/>
            </a:endParaRPr>
          </a:p>
          <a:p>
            <a:pPr marL="342900" indent="-342900" algn="l" defTabSz="1828800" rtl="0">
              <a:buFont typeface="Arial" panose="020B0604020202020204" pitchFamily="34" charset="0"/>
              <a:buChar char="•"/>
            </a:pPr>
            <a:r>
              <a:rPr lang="nl-NL" sz="2800" kern="1200" dirty="0">
                <a:latin typeface="Verdana"/>
                <a:ea typeface="+mn-ea"/>
                <a:cs typeface="+mn-cs"/>
              </a:rPr>
              <a:t>Deuvels 1 voor 1 inbrengen</a:t>
            </a:r>
            <a:endParaRPr lang="en-US" sz="2800" kern="1200" dirty="0">
              <a:latin typeface="Verdana"/>
              <a:ea typeface="+mn-ea"/>
              <a:cs typeface="+mn-cs"/>
            </a:endParaRPr>
          </a:p>
        </p:txBody>
      </p:sp>
      <p:grpSp>
        <p:nvGrpSpPr>
          <p:cNvPr id="32" name="Group 31">
            <a:extLst>
              <a:ext uri="{FF2B5EF4-FFF2-40B4-BE49-F238E27FC236}">
                <a16:creationId xmlns:a16="http://schemas.microsoft.com/office/drawing/2014/main" id="{01FF5AC0-8ED3-CB8B-5348-C8AE929E4B10}"/>
              </a:ext>
            </a:extLst>
          </p:cNvPr>
          <p:cNvGrpSpPr/>
          <p:nvPr/>
        </p:nvGrpSpPr>
        <p:grpSpPr>
          <a:xfrm>
            <a:off x="18667709" y="3568446"/>
            <a:ext cx="4781058" cy="3514636"/>
            <a:chOff x="9333854" y="1784223"/>
            <a:chExt cx="2390529" cy="1757318"/>
          </a:xfrm>
        </p:grpSpPr>
        <p:pic>
          <p:nvPicPr>
            <p:cNvPr id="18" name="Picture 17" descr="A machine with a piece of plastic&#10;&#10;Description automatically generated with medium confidence">
              <a:extLst>
                <a:ext uri="{FF2B5EF4-FFF2-40B4-BE49-F238E27FC236}">
                  <a16:creationId xmlns:a16="http://schemas.microsoft.com/office/drawing/2014/main" id="{946F0544-FF44-FDAC-F528-1F395A691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1293" y="1784223"/>
              <a:ext cx="2343090" cy="1757318"/>
            </a:xfrm>
            <a:prstGeom prst="rect">
              <a:avLst/>
            </a:prstGeom>
          </p:spPr>
        </p:pic>
        <p:cxnSp>
          <p:nvCxnSpPr>
            <p:cNvPr id="21" name="Straight Arrow Connector 20">
              <a:extLst>
                <a:ext uri="{FF2B5EF4-FFF2-40B4-BE49-F238E27FC236}">
                  <a16:creationId xmlns:a16="http://schemas.microsoft.com/office/drawing/2014/main" id="{066A7D5A-5618-660E-5A40-A0E5B1378C5A}"/>
                </a:ext>
              </a:extLst>
            </p:cNvPr>
            <p:cNvCxnSpPr>
              <a:cxnSpLocks/>
            </p:cNvCxnSpPr>
            <p:nvPr/>
          </p:nvCxnSpPr>
          <p:spPr>
            <a:xfrm>
              <a:off x="9333854" y="2510726"/>
              <a:ext cx="77879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06A052B-0A62-0556-1CF3-C158E08ED664}"/>
                </a:ext>
              </a:extLst>
            </p:cNvPr>
            <p:cNvSpPr txBox="1"/>
            <p:nvPr/>
          </p:nvSpPr>
          <p:spPr>
            <a:xfrm>
              <a:off x="10844939" y="2286770"/>
              <a:ext cx="565219" cy="323166"/>
            </a:xfrm>
            <a:prstGeom prst="rect">
              <a:avLst/>
            </a:prstGeom>
            <a:noFill/>
          </p:spPr>
          <p:txBody>
            <a:bodyPr wrap="none" rtlCol="0">
              <a:spAutoFit/>
            </a:bodyPr>
            <a:lstStyle/>
            <a:p>
              <a:pPr algn="l" defTabSz="1828800" rtl="0"/>
              <a:r>
                <a:rPr lang="en-US" sz="3600" kern="1200" dirty="0" err="1">
                  <a:solidFill>
                    <a:srgbClr val="FFFFFF"/>
                  </a:solidFill>
                  <a:latin typeface="Verdana"/>
                  <a:ea typeface="+mn-ea"/>
                  <a:cs typeface="+mn-cs"/>
                </a:rPr>
                <a:t>buis</a:t>
              </a:r>
              <a:endParaRPr lang="nl-NL" sz="3600" kern="1200" dirty="0">
                <a:solidFill>
                  <a:srgbClr val="FFFFFF"/>
                </a:solidFill>
                <a:latin typeface="Verdana"/>
                <a:ea typeface="+mn-ea"/>
                <a:cs typeface="+mn-cs"/>
              </a:endParaRPr>
            </a:p>
          </p:txBody>
        </p:sp>
      </p:grpSp>
      <p:grpSp>
        <p:nvGrpSpPr>
          <p:cNvPr id="31" name="Group 30">
            <a:extLst>
              <a:ext uri="{FF2B5EF4-FFF2-40B4-BE49-F238E27FC236}">
                <a16:creationId xmlns:a16="http://schemas.microsoft.com/office/drawing/2014/main" id="{C7132548-25AF-23AB-F8E5-F33AC9A548C5}"/>
              </a:ext>
            </a:extLst>
          </p:cNvPr>
          <p:cNvGrpSpPr/>
          <p:nvPr/>
        </p:nvGrpSpPr>
        <p:grpSpPr>
          <a:xfrm>
            <a:off x="18762586" y="7358072"/>
            <a:ext cx="5507812" cy="3178964"/>
            <a:chOff x="9381293" y="3679036"/>
            <a:chExt cx="2753906" cy="1589482"/>
          </a:xfrm>
        </p:grpSpPr>
        <p:pic>
          <p:nvPicPr>
            <p:cNvPr id="14" name="Picture 13" descr="A close-up of a machine&#10;&#10;Description automatically generated">
              <a:extLst>
                <a:ext uri="{FF2B5EF4-FFF2-40B4-BE49-F238E27FC236}">
                  <a16:creationId xmlns:a16="http://schemas.microsoft.com/office/drawing/2014/main" id="{C791131F-4832-0FAF-E86E-52A2214914A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709" b="28412"/>
            <a:stretch/>
          </p:blipFill>
          <p:spPr>
            <a:xfrm>
              <a:off x="9381293" y="3679036"/>
              <a:ext cx="2343090" cy="1589482"/>
            </a:xfrm>
            <a:prstGeom prst="rect">
              <a:avLst/>
            </a:prstGeom>
          </p:spPr>
        </p:pic>
        <p:sp>
          <p:nvSpPr>
            <p:cNvPr id="25" name="TextBox 24">
              <a:extLst>
                <a:ext uri="{FF2B5EF4-FFF2-40B4-BE49-F238E27FC236}">
                  <a16:creationId xmlns:a16="http://schemas.microsoft.com/office/drawing/2014/main" id="{C4EA13E4-EEAB-211B-9D51-F6CFD87ACBFA}"/>
                </a:ext>
              </a:extLst>
            </p:cNvPr>
            <p:cNvSpPr txBox="1"/>
            <p:nvPr/>
          </p:nvSpPr>
          <p:spPr>
            <a:xfrm>
              <a:off x="10022344" y="4566295"/>
              <a:ext cx="2112855" cy="323166"/>
            </a:xfrm>
            <a:prstGeom prst="rect">
              <a:avLst/>
            </a:prstGeom>
            <a:noFill/>
          </p:spPr>
          <p:txBody>
            <a:bodyPr wrap="none" rtlCol="0">
              <a:spAutoFit/>
            </a:bodyPr>
            <a:lstStyle/>
            <a:p>
              <a:pPr algn="l" defTabSz="1828800" rtl="0"/>
              <a:r>
                <a:rPr lang="en-US" sz="3600" kern="1200" dirty="0" err="1">
                  <a:solidFill>
                    <a:srgbClr val="FFFFFF"/>
                  </a:solidFill>
                  <a:latin typeface="Verdana"/>
                  <a:ea typeface="+mn-ea"/>
                  <a:cs typeface="+mn-cs"/>
                </a:rPr>
                <a:t>buis</a:t>
              </a:r>
              <a:r>
                <a:rPr lang="en-US" sz="3600" kern="1200" dirty="0">
                  <a:solidFill>
                    <a:srgbClr val="FFFFFF"/>
                  </a:solidFill>
                  <a:latin typeface="Verdana"/>
                  <a:ea typeface="+mn-ea"/>
                  <a:cs typeface="+mn-cs"/>
                </a:rPr>
                <a:t>+”</a:t>
              </a:r>
              <a:r>
                <a:rPr lang="en-US" sz="3600" kern="1200" dirty="0" err="1">
                  <a:solidFill>
                    <a:srgbClr val="FFFFFF"/>
                  </a:solidFill>
                  <a:latin typeface="Verdana"/>
                  <a:ea typeface="+mn-ea"/>
                  <a:cs typeface="+mn-cs"/>
                </a:rPr>
                <a:t>brandplek</a:t>
              </a:r>
              <a:r>
                <a:rPr lang="en-US" sz="3600" kern="1200" dirty="0">
                  <a:solidFill>
                    <a:srgbClr val="FFFFFF"/>
                  </a:solidFill>
                  <a:latin typeface="Verdana"/>
                  <a:ea typeface="+mn-ea"/>
                  <a:cs typeface="+mn-cs"/>
                </a:rPr>
                <a:t>”</a:t>
              </a:r>
              <a:endParaRPr lang="nl-NL" sz="3600" kern="1200" dirty="0">
                <a:solidFill>
                  <a:srgbClr val="FFFFFF"/>
                </a:solidFill>
                <a:latin typeface="Verdana"/>
                <a:ea typeface="+mn-ea"/>
                <a:cs typeface="+mn-cs"/>
              </a:endParaRPr>
            </a:p>
          </p:txBody>
        </p:sp>
        <p:sp>
          <p:nvSpPr>
            <p:cNvPr id="26" name="TextBox 25">
              <a:extLst>
                <a:ext uri="{FF2B5EF4-FFF2-40B4-BE49-F238E27FC236}">
                  <a16:creationId xmlns:a16="http://schemas.microsoft.com/office/drawing/2014/main" id="{F39A602B-00F4-EA4D-C8C9-DBE0D2723949}"/>
                </a:ext>
              </a:extLst>
            </p:cNvPr>
            <p:cNvSpPr txBox="1"/>
            <p:nvPr/>
          </p:nvSpPr>
          <p:spPr>
            <a:xfrm>
              <a:off x="10338180" y="3793148"/>
              <a:ext cx="854946" cy="323166"/>
            </a:xfrm>
            <a:prstGeom prst="rect">
              <a:avLst/>
            </a:prstGeom>
            <a:noFill/>
          </p:spPr>
          <p:txBody>
            <a:bodyPr wrap="none" rtlCol="0">
              <a:spAutoFit/>
            </a:bodyPr>
            <a:lstStyle/>
            <a:p>
              <a:pPr algn="l" defTabSz="1828800" rtl="0"/>
              <a:r>
                <a:rPr lang="en-US" sz="3600" kern="1200" dirty="0" err="1">
                  <a:solidFill>
                    <a:srgbClr val="FFFFFF"/>
                  </a:solidFill>
                  <a:latin typeface="Verdana"/>
                  <a:ea typeface="+mn-ea"/>
                  <a:cs typeface="+mn-cs"/>
                </a:rPr>
                <a:t>deuvel</a:t>
              </a:r>
              <a:endParaRPr lang="nl-NL" sz="3600" kern="1200" dirty="0">
                <a:solidFill>
                  <a:srgbClr val="FFFFFF"/>
                </a:solidFill>
                <a:latin typeface="Verdana"/>
                <a:ea typeface="+mn-ea"/>
                <a:cs typeface="+mn-cs"/>
              </a:endParaRPr>
            </a:p>
          </p:txBody>
        </p:sp>
        <p:cxnSp>
          <p:nvCxnSpPr>
            <p:cNvPr id="27" name="Straight Arrow Connector 26">
              <a:extLst>
                <a:ext uri="{FF2B5EF4-FFF2-40B4-BE49-F238E27FC236}">
                  <a16:creationId xmlns:a16="http://schemas.microsoft.com/office/drawing/2014/main" id="{57BE890B-FFDD-1F39-8DB0-A0F463F840A1}"/>
                </a:ext>
              </a:extLst>
            </p:cNvPr>
            <p:cNvCxnSpPr>
              <a:cxnSpLocks/>
            </p:cNvCxnSpPr>
            <p:nvPr/>
          </p:nvCxnSpPr>
          <p:spPr>
            <a:xfrm flipH="1">
              <a:off x="10564025" y="4127336"/>
              <a:ext cx="145304" cy="253658"/>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Picture 3" descr="A room with several machines and equipment&#10;&#10;Description automatically generated">
            <a:extLst>
              <a:ext uri="{FF2B5EF4-FFF2-40B4-BE49-F238E27FC236}">
                <a16:creationId xmlns:a16="http://schemas.microsoft.com/office/drawing/2014/main" id="{80910725-8CEB-0417-C6AF-71C7D25408A5}"/>
              </a:ext>
            </a:extLst>
          </p:cNvPr>
          <p:cNvPicPr>
            <a:picLocks noChangeAspect="1"/>
          </p:cNvPicPr>
          <p:nvPr/>
        </p:nvPicPr>
        <p:blipFill rotWithShape="1">
          <a:blip r:embed="rId6">
            <a:extLst>
              <a:ext uri="{28A0092B-C50C-407E-A947-70E740481C1C}">
                <a14:useLocalDpi xmlns:a14="http://schemas.microsoft.com/office/drawing/2010/main" val="0"/>
              </a:ext>
            </a:extLst>
          </a:blip>
          <a:srcRect l="14767" t="16882" r="56153" b="52445"/>
          <a:stretch/>
        </p:blipFill>
        <p:spPr>
          <a:xfrm>
            <a:off x="12747759" y="4992417"/>
            <a:ext cx="5465918" cy="4323930"/>
          </a:xfrm>
          <a:prstGeom prst="rect">
            <a:avLst/>
          </a:prstGeom>
        </p:spPr>
      </p:pic>
    </p:spTree>
    <p:extLst>
      <p:ext uri="{BB962C8B-B14F-4D97-AF65-F5344CB8AC3E}">
        <p14:creationId xmlns:p14="http://schemas.microsoft.com/office/powerpoint/2010/main" val="3813564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C78F73-ED03-39FD-39BB-B3FE05CC30E9}"/>
              </a:ext>
            </a:extLst>
          </p:cNvPr>
          <p:cNvSpPr txBox="1"/>
          <p:nvPr/>
        </p:nvSpPr>
        <p:spPr>
          <a:xfrm>
            <a:off x="12379910" y="3201070"/>
            <a:ext cx="11520000" cy="10282176"/>
          </a:xfrm>
          <a:prstGeom prst="roundRect">
            <a:avLst>
              <a:gd name="adj" fmla="val 4122"/>
            </a:avLst>
          </a:prstGeom>
          <a:solidFill>
            <a:schemeClr val="accent6">
              <a:lumMod val="20000"/>
              <a:lumOff val="80000"/>
            </a:schemeClr>
          </a:solidFill>
          <a:ln w="38100">
            <a:solidFill>
              <a:schemeClr val="accent6">
                <a:lumMod val="75000"/>
              </a:schemeClr>
            </a:solidFill>
          </a:ln>
        </p:spPr>
        <p:txBody>
          <a:bodyPr vert="horz" lIns="182880" tIns="91440" rIns="182880" bIns="91440" rtlCol="0" anchor="ctr">
            <a:normAutofit/>
          </a:bodyPr>
          <a:lstStyle/>
          <a:p>
            <a:pPr defTabSz="1828800" rtl="0">
              <a:lnSpc>
                <a:spcPct val="90000"/>
              </a:lnSpc>
              <a:spcBef>
                <a:spcPct val="0"/>
              </a:spcBef>
              <a:spcAft>
                <a:spcPts val="1200"/>
              </a:spcAft>
            </a:pPr>
            <a:endParaRPr lang="en-US" sz="6400" b="1" i="1" kern="1200" dirty="0">
              <a:solidFill>
                <a:srgbClr val="FFFFFF"/>
              </a:solidFill>
              <a:latin typeface="Verdana"/>
              <a:ea typeface="+mn-ea"/>
              <a:cs typeface="+mn-cs"/>
            </a:endParaRPr>
          </a:p>
        </p:txBody>
      </p:sp>
      <p:pic>
        <p:nvPicPr>
          <p:cNvPr id="11" name="Picture 10">
            <a:extLst>
              <a:ext uri="{FF2B5EF4-FFF2-40B4-BE49-F238E27FC236}">
                <a16:creationId xmlns:a16="http://schemas.microsoft.com/office/drawing/2014/main" id="{18C14676-5628-C3A2-2F3A-6123F192CDDC}"/>
              </a:ext>
            </a:extLst>
          </p:cNvPr>
          <p:cNvPicPr>
            <a:picLocks noChangeAspect="1"/>
          </p:cNvPicPr>
          <p:nvPr/>
        </p:nvPicPr>
        <p:blipFill>
          <a:blip r:embed="rId3"/>
          <a:stretch>
            <a:fillRect/>
          </a:stretch>
        </p:blipFill>
        <p:spPr>
          <a:xfrm>
            <a:off x="13034011" y="4482072"/>
            <a:ext cx="10136858" cy="8124124"/>
          </a:xfrm>
          <a:prstGeom prst="rect">
            <a:avLst/>
          </a:prstGeom>
        </p:spPr>
      </p:pic>
      <p:sp>
        <p:nvSpPr>
          <p:cNvPr id="9" name="TextBox 8">
            <a:extLst>
              <a:ext uri="{FF2B5EF4-FFF2-40B4-BE49-F238E27FC236}">
                <a16:creationId xmlns:a16="http://schemas.microsoft.com/office/drawing/2014/main" id="{164C48A3-52D9-BC68-C4B7-1F6B03CAE910}"/>
              </a:ext>
            </a:extLst>
          </p:cNvPr>
          <p:cNvSpPr txBox="1"/>
          <p:nvPr/>
        </p:nvSpPr>
        <p:spPr>
          <a:xfrm>
            <a:off x="444986" y="3201070"/>
            <a:ext cx="11520000" cy="10282176"/>
          </a:xfrm>
          <a:prstGeom prst="roundRect">
            <a:avLst>
              <a:gd name="adj" fmla="val 4122"/>
            </a:avLst>
          </a:prstGeom>
          <a:solidFill>
            <a:schemeClr val="accent6">
              <a:lumMod val="20000"/>
              <a:lumOff val="80000"/>
            </a:schemeClr>
          </a:solidFill>
          <a:ln w="38100">
            <a:solidFill>
              <a:schemeClr val="accent6">
                <a:lumMod val="75000"/>
              </a:schemeClr>
            </a:solidFill>
          </a:ln>
        </p:spPr>
        <p:txBody>
          <a:bodyPr vert="horz" lIns="182880" tIns="91440" rIns="182880" bIns="91440" rtlCol="0" anchor="ctr">
            <a:normAutofit/>
          </a:bodyPr>
          <a:lstStyle/>
          <a:p>
            <a:pPr defTabSz="1828800" rtl="0">
              <a:lnSpc>
                <a:spcPct val="90000"/>
              </a:lnSpc>
              <a:spcBef>
                <a:spcPct val="0"/>
              </a:spcBef>
              <a:spcAft>
                <a:spcPts val="1200"/>
              </a:spcAft>
            </a:pPr>
            <a:endParaRPr lang="en-US" sz="6400" b="1" i="1" kern="1200" dirty="0">
              <a:solidFill>
                <a:srgbClr val="FFFFFF"/>
              </a:solidFill>
              <a:latin typeface="Verdana"/>
              <a:ea typeface="+mn-ea"/>
              <a:cs typeface="+mn-cs"/>
            </a:endParaRPr>
          </a:p>
        </p:txBody>
      </p:sp>
      <p:grpSp>
        <p:nvGrpSpPr>
          <p:cNvPr id="23" name="Group 22">
            <a:extLst>
              <a:ext uri="{FF2B5EF4-FFF2-40B4-BE49-F238E27FC236}">
                <a16:creationId xmlns:a16="http://schemas.microsoft.com/office/drawing/2014/main" id="{C55EA5AC-32CC-3674-F134-4AA563AE2FBD}"/>
              </a:ext>
            </a:extLst>
          </p:cNvPr>
          <p:cNvGrpSpPr/>
          <p:nvPr/>
        </p:nvGrpSpPr>
        <p:grpSpPr>
          <a:xfrm>
            <a:off x="1181213" y="4709417"/>
            <a:ext cx="9810470" cy="8107042"/>
            <a:chOff x="590606" y="2354708"/>
            <a:chExt cx="4905235" cy="4053521"/>
          </a:xfrm>
        </p:grpSpPr>
        <p:pic>
          <p:nvPicPr>
            <p:cNvPr id="2" name="Picture 1" descr="Diagram of a boiler with a fire and instructions&#10;&#10;Description automatically generated with medium confidence">
              <a:extLst>
                <a:ext uri="{FF2B5EF4-FFF2-40B4-BE49-F238E27FC236}">
                  <a16:creationId xmlns:a16="http://schemas.microsoft.com/office/drawing/2014/main" id="{46DB3D50-6D5C-6B0B-9173-FD4C8EF11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606" y="2354708"/>
              <a:ext cx="4905235" cy="4053521"/>
            </a:xfrm>
            <a:prstGeom prst="rect">
              <a:avLst/>
            </a:prstGeom>
          </p:spPr>
        </p:pic>
        <p:sp>
          <p:nvSpPr>
            <p:cNvPr id="8" name="Rectangle 7">
              <a:extLst>
                <a:ext uri="{FF2B5EF4-FFF2-40B4-BE49-F238E27FC236}">
                  <a16:creationId xmlns:a16="http://schemas.microsoft.com/office/drawing/2014/main" id="{44F090D8-8BD6-44F8-8DE5-97C442FD609B}"/>
                </a:ext>
              </a:extLst>
            </p:cNvPr>
            <p:cNvSpPr/>
            <p:nvPr/>
          </p:nvSpPr>
          <p:spPr>
            <a:xfrm>
              <a:off x="2655794" y="2393575"/>
              <a:ext cx="1210235" cy="1015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nl-NL" sz="3600" kern="1200">
                <a:solidFill>
                  <a:srgbClr val="FFFFFF"/>
                </a:solidFill>
                <a:latin typeface="Verdana"/>
              </a:endParaRPr>
            </a:p>
          </p:txBody>
        </p:sp>
        <p:sp>
          <p:nvSpPr>
            <p:cNvPr id="20" name="TextBox 19">
              <a:extLst>
                <a:ext uri="{FF2B5EF4-FFF2-40B4-BE49-F238E27FC236}">
                  <a16:creationId xmlns:a16="http://schemas.microsoft.com/office/drawing/2014/main" id="{D080D848-33F8-5F88-904C-348E118F04BB}"/>
                </a:ext>
              </a:extLst>
            </p:cNvPr>
            <p:cNvSpPr txBox="1"/>
            <p:nvPr/>
          </p:nvSpPr>
          <p:spPr>
            <a:xfrm>
              <a:off x="4211333" y="3692730"/>
              <a:ext cx="676552" cy="261610"/>
            </a:xfrm>
            <a:prstGeom prst="rect">
              <a:avLst/>
            </a:prstGeom>
            <a:solidFill>
              <a:schemeClr val="bg1"/>
            </a:solidFill>
          </p:spPr>
          <p:txBody>
            <a:bodyPr wrap="square" rtlCol="0">
              <a:spAutoFit/>
            </a:bodyPr>
            <a:lstStyle/>
            <a:p>
              <a:pPr algn="l" defTabSz="1828800" rtl="0"/>
              <a:r>
                <a:rPr lang="en-US" sz="2800" kern="1200" dirty="0">
                  <a:latin typeface="Verdana"/>
                  <a:ea typeface="+mn-ea"/>
                  <a:cs typeface="+mn-cs"/>
                </a:rPr>
                <a:t>Lucht</a:t>
              </a:r>
              <a:endParaRPr lang="nl-NL" sz="2800" kern="1200" dirty="0">
                <a:latin typeface="Verdana"/>
                <a:ea typeface="+mn-ea"/>
                <a:cs typeface="+mn-cs"/>
              </a:endParaRPr>
            </a:p>
          </p:txBody>
        </p:sp>
      </p:grpSp>
      <p:sp>
        <p:nvSpPr>
          <p:cNvPr id="7" name="TextBox 6">
            <a:extLst>
              <a:ext uri="{FF2B5EF4-FFF2-40B4-BE49-F238E27FC236}">
                <a16:creationId xmlns:a16="http://schemas.microsoft.com/office/drawing/2014/main" id="{C7D33DE2-9291-C02F-EB4F-DDA977CD3755}"/>
              </a:ext>
            </a:extLst>
          </p:cNvPr>
          <p:cNvSpPr txBox="1"/>
          <p:nvPr/>
        </p:nvSpPr>
        <p:spPr>
          <a:xfrm>
            <a:off x="0" y="0"/>
            <a:ext cx="24384000" cy="2926080"/>
          </a:xfrm>
          <a:prstGeom prst="rect">
            <a:avLst/>
          </a:prstGeom>
          <a:solidFill>
            <a:schemeClr val="accent6">
              <a:lumMod val="75000"/>
            </a:schemeClr>
          </a:solidFill>
        </p:spPr>
        <p:txBody>
          <a:bodyPr vert="horz" lIns="182880" tIns="91440" rIns="182880" bIns="91440" rtlCol="0" anchor="ctr">
            <a:normAutofit/>
          </a:bodyPr>
          <a:lstStyle/>
          <a:p>
            <a:pPr defTabSz="1828800" rtl="0">
              <a:lnSpc>
                <a:spcPct val="90000"/>
              </a:lnSpc>
              <a:spcBef>
                <a:spcPct val="0"/>
              </a:spcBef>
              <a:spcAft>
                <a:spcPts val="1200"/>
              </a:spcAft>
            </a:pPr>
            <a:endParaRPr lang="en-US" sz="6400" b="1" i="1" kern="1200" dirty="0">
              <a:solidFill>
                <a:srgbClr val="FFFFFF"/>
              </a:solidFill>
              <a:latin typeface="Verdana"/>
              <a:ea typeface="+mn-ea"/>
              <a:cs typeface="+mn-cs"/>
            </a:endParaRPr>
          </a:p>
        </p:txBody>
      </p:sp>
      <p:sp>
        <p:nvSpPr>
          <p:cNvPr id="5" name="Title 2">
            <a:extLst>
              <a:ext uri="{FF2B5EF4-FFF2-40B4-BE49-F238E27FC236}">
                <a16:creationId xmlns:a16="http://schemas.microsoft.com/office/drawing/2014/main" id="{4B1AE80F-A1D7-DF44-6454-C9D96C136095}"/>
              </a:ext>
            </a:extLst>
          </p:cNvPr>
          <p:cNvSpPr>
            <a:spLocks noGrp="1"/>
          </p:cNvSpPr>
          <p:nvPr>
            <p:ph type="title"/>
          </p:nvPr>
        </p:nvSpPr>
        <p:spPr>
          <a:xfrm>
            <a:off x="1268412" y="739113"/>
            <a:ext cx="15469704" cy="1896094"/>
          </a:xfrm>
        </p:spPr>
        <p:txBody>
          <a:bodyPr anchor="b">
            <a:normAutofit/>
          </a:bodyPr>
          <a:lstStyle/>
          <a:p>
            <a:r>
              <a:rPr lang="nl-NL" dirty="0">
                <a:solidFill>
                  <a:schemeClr val="bg1"/>
                </a:solidFill>
              </a:rPr>
              <a:t>Experimentele opstelling</a:t>
            </a:r>
          </a:p>
        </p:txBody>
      </p:sp>
      <p:sp>
        <p:nvSpPr>
          <p:cNvPr id="12" name="TextBox 11">
            <a:extLst>
              <a:ext uri="{FF2B5EF4-FFF2-40B4-BE49-F238E27FC236}">
                <a16:creationId xmlns:a16="http://schemas.microsoft.com/office/drawing/2014/main" id="{D8DB1155-E986-09D7-A5F6-C5EC884F8199}"/>
              </a:ext>
            </a:extLst>
          </p:cNvPr>
          <p:cNvSpPr txBox="1"/>
          <p:nvPr/>
        </p:nvSpPr>
        <p:spPr>
          <a:xfrm>
            <a:off x="4339245" y="6858000"/>
            <a:ext cx="1154355" cy="523220"/>
          </a:xfrm>
          <a:prstGeom prst="rect">
            <a:avLst/>
          </a:prstGeom>
          <a:solidFill>
            <a:schemeClr val="accent6">
              <a:lumMod val="60000"/>
              <a:lumOff val="40000"/>
            </a:schemeClr>
          </a:solidFill>
        </p:spPr>
        <p:txBody>
          <a:bodyPr wrap="none" rtlCol="0">
            <a:spAutoFit/>
          </a:bodyPr>
          <a:lstStyle/>
          <a:p>
            <a:pPr algn="l" defTabSz="1828800" rtl="0"/>
            <a:r>
              <a:rPr lang="en-US" sz="2800" kern="1200" dirty="0">
                <a:latin typeface="Verdana"/>
                <a:ea typeface="+mn-ea"/>
                <a:cs typeface="+mn-cs"/>
              </a:rPr>
              <a:t>Temp</a:t>
            </a:r>
            <a:endParaRPr lang="nl-NL" sz="2800" kern="1200" dirty="0">
              <a:latin typeface="Verdana"/>
              <a:ea typeface="+mn-ea"/>
              <a:cs typeface="+mn-cs"/>
            </a:endParaRPr>
          </a:p>
        </p:txBody>
      </p:sp>
      <p:sp>
        <p:nvSpPr>
          <p:cNvPr id="13" name="TextBox 12">
            <a:extLst>
              <a:ext uri="{FF2B5EF4-FFF2-40B4-BE49-F238E27FC236}">
                <a16:creationId xmlns:a16="http://schemas.microsoft.com/office/drawing/2014/main" id="{D1AB25FE-4C1A-E283-032D-4F9D9D0E6828}"/>
              </a:ext>
            </a:extLst>
          </p:cNvPr>
          <p:cNvSpPr txBox="1"/>
          <p:nvPr/>
        </p:nvSpPr>
        <p:spPr>
          <a:xfrm>
            <a:off x="911706" y="8742952"/>
            <a:ext cx="1731564" cy="523220"/>
          </a:xfrm>
          <a:prstGeom prst="rect">
            <a:avLst/>
          </a:prstGeom>
          <a:solidFill>
            <a:schemeClr val="accent6">
              <a:lumMod val="60000"/>
              <a:lumOff val="40000"/>
            </a:schemeClr>
          </a:solidFill>
        </p:spPr>
        <p:txBody>
          <a:bodyPr wrap="none" rtlCol="0">
            <a:spAutoFit/>
          </a:bodyPr>
          <a:lstStyle/>
          <a:p>
            <a:pPr algn="l" defTabSz="1828800" rtl="0"/>
            <a:r>
              <a:rPr lang="en-US" sz="2800" kern="1200" dirty="0" err="1">
                <a:latin typeface="Verdana"/>
                <a:ea typeface="+mn-ea"/>
                <a:cs typeface="+mn-cs"/>
              </a:rPr>
              <a:t>Snelheid</a:t>
            </a:r>
            <a:endParaRPr lang="nl-NL" sz="2800" kern="1200" dirty="0">
              <a:latin typeface="Verdana"/>
              <a:ea typeface="+mn-ea"/>
              <a:cs typeface="+mn-cs"/>
            </a:endParaRPr>
          </a:p>
        </p:txBody>
      </p:sp>
      <p:sp>
        <p:nvSpPr>
          <p:cNvPr id="14" name="TextBox 13">
            <a:extLst>
              <a:ext uri="{FF2B5EF4-FFF2-40B4-BE49-F238E27FC236}">
                <a16:creationId xmlns:a16="http://schemas.microsoft.com/office/drawing/2014/main" id="{A2DDF9C3-A0EE-2EA0-8A17-E7346F1F573A}"/>
              </a:ext>
            </a:extLst>
          </p:cNvPr>
          <p:cNvSpPr txBox="1"/>
          <p:nvPr/>
        </p:nvSpPr>
        <p:spPr>
          <a:xfrm>
            <a:off x="825216" y="7024254"/>
            <a:ext cx="951094" cy="523220"/>
          </a:xfrm>
          <a:prstGeom prst="rect">
            <a:avLst/>
          </a:prstGeom>
          <a:solidFill>
            <a:schemeClr val="accent6">
              <a:lumMod val="60000"/>
              <a:lumOff val="40000"/>
            </a:schemeClr>
          </a:solidFill>
        </p:spPr>
        <p:txBody>
          <a:bodyPr wrap="none" rtlCol="0">
            <a:spAutoFit/>
          </a:bodyPr>
          <a:lstStyle/>
          <a:p>
            <a:pPr algn="l" defTabSz="1828800" rtl="0"/>
            <a:r>
              <a:rPr lang="en-US" sz="2800" kern="1200" dirty="0">
                <a:latin typeface="Verdana"/>
                <a:ea typeface="+mn-ea"/>
                <a:cs typeface="+mn-cs"/>
              </a:rPr>
              <a:t>Trek</a:t>
            </a:r>
            <a:endParaRPr lang="nl-NL" sz="2800" kern="1200" dirty="0">
              <a:latin typeface="Verdana"/>
              <a:ea typeface="+mn-ea"/>
              <a:cs typeface="+mn-cs"/>
            </a:endParaRPr>
          </a:p>
        </p:txBody>
      </p:sp>
      <p:sp>
        <p:nvSpPr>
          <p:cNvPr id="15" name="TextBox 14">
            <a:extLst>
              <a:ext uri="{FF2B5EF4-FFF2-40B4-BE49-F238E27FC236}">
                <a16:creationId xmlns:a16="http://schemas.microsoft.com/office/drawing/2014/main" id="{4AFE8212-89E8-4B64-64A8-CF7CE8DC4EF9}"/>
              </a:ext>
            </a:extLst>
          </p:cNvPr>
          <p:cNvSpPr txBox="1"/>
          <p:nvPr/>
        </p:nvSpPr>
        <p:spPr>
          <a:xfrm>
            <a:off x="5159037" y="9529453"/>
            <a:ext cx="2900442" cy="523220"/>
          </a:xfrm>
          <a:prstGeom prst="rect">
            <a:avLst/>
          </a:prstGeom>
          <a:solidFill>
            <a:schemeClr val="accent6">
              <a:lumMod val="60000"/>
              <a:lumOff val="40000"/>
            </a:schemeClr>
          </a:solidFill>
        </p:spPr>
        <p:txBody>
          <a:bodyPr wrap="square" rtlCol="0">
            <a:spAutoFit/>
          </a:bodyPr>
          <a:lstStyle/>
          <a:p>
            <a:pPr algn="l" defTabSz="1828800" rtl="0"/>
            <a:r>
              <a:rPr lang="en-US" sz="2800" kern="1200" dirty="0">
                <a:latin typeface="Verdana"/>
                <a:ea typeface="+mn-ea"/>
                <a:cs typeface="+mn-cs"/>
              </a:rPr>
              <a:t>Test </a:t>
            </a:r>
            <a:r>
              <a:rPr lang="en-US" sz="2800" kern="1200" dirty="0" err="1">
                <a:latin typeface="Verdana"/>
                <a:ea typeface="+mn-ea"/>
                <a:cs typeface="+mn-cs"/>
              </a:rPr>
              <a:t>atmosfeer</a:t>
            </a:r>
            <a:endParaRPr lang="nl-NL" sz="2800" kern="1200" dirty="0">
              <a:latin typeface="Verdana"/>
              <a:ea typeface="+mn-ea"/>
              <a:cs typeface="+mn-cs"/>
            </a:endParaRPr>
          </a:p>
        </p:txBody>
      </p:sp>
      <p:sp>
        <p:nvSpPr>
          <p:cNvPr id="16" name="TextBox 15">
            <a:extLst>
              <a:ext uri="{FF2B5EF4-FFF2-40B4-BE49-F238E27FC236}">
                <a16:creationId xmlns:a16="http://schemas.microsoft.com/office/drawing/2014/main" id="{79E4564F-6013-C102-3878-F20C91DB1259}"/>
              </a:ext>
            </a:extLst>
          </p:cNvPr>
          <p:cNvSpPr txBox="1"/>
          <p:nvPr/>
        </p:nvSpPr>
        <p:spPr>
          <a:xfrm>
            <a:off x="8312210" y="10145004"/>
            <a:ext cx="1628972" cy="1815882"/>
          </a:xfrm>
          <a:prstGeom prst="rect">
            <a:avLst/>
          </a:prstGeom>
          <a:solidFill>
            <a:schemeClr val="accent6">
              <a:lumMod val="75000"/>
            </a:schemeClr>
          </a:solidFill>
        </p:spPr>
        <p:txBody>
          <a:bodyPr wrap="none" rtlCol="0">
            <a:spAutoFit/>
          </a:bodyPr>
          <a:lstStyle/>
          <a:p>
            <a:pPr algn="l" defTabSz="1828800" rtl="0"/>
            <a:r>
              <a:rPr lang="en-US" sz="2800" kern="1200" dirty="0">
                <a:solidFill>
                  <a:srgbClr val="FFFFFF"/>
                </a:solidFill>
                <a:latin typeface="Verdana"/>
                <a:ea typeface="+mn-ea"/>
                <a:cs typeface="+mn-cs"/>
              </a:rPr>
              <a:t>Massa</a:t>
            </a:r>
          </a:p>
          <a:p>
            <a:pPr algn="l" defTabSz="1828800" rtl="0"/>
            <a:r>
              <a:rPr lang="en-US" sz="2800" kern="1200" dirty="0">
                <a:solidFill>
                  <a:srgbClr val="FFFFFF"/>
                </a:solidFill>
                <a:latin typeface="Verdana"/>
                <a:ea typeface="+mn-ea"/>
                <a:cs typeface="+mn-cs"/>
              </a:rPr>
              <a:t>Conc.</a:t>
            </a:r>
          </a:p>
          <a:p>
            <a:pPr algn="l" defTabSz="1828800" rtl="0"/>
            <a:r>
              <a:rPr lang="en-US" sz="2800" kern="1200" dirty="0">
                <a:solidFill>
                  <a:srgbClr val="FFFFFF"/>
                </a:solidFill>
                <a:latin typeface="Verdana"/>
                <a:ea typeface="+mn-ea"/>
                <a:cs typeface="+mn-cs"/>
              </a:rPr>
              <a:t>Monster</a:t>
            </a:r>
          </a:p>
          <a:p>
            <a:pPr algn="l" defTabSz="1828800" rtl="0"/>
            <a:r>
              <a:rPr lang="en-US" sz="2800" kern="1200" dirty="0">
                <a:solidFill>
                  <a:srgbClr val="FFFFFF"/>
                </a:solidFill>
                <a:latin typeface="Verdana"/>
                <a:ea typeface="+mn-ea"/>
                <a:cs typeface="+mn-cs"/>
              </a:rPr>
              <a:t>CO2</a:t>
            </a:r>
          </a:p>
        </p:txBody>
      </p:sp>
      <p:sp>
        <p:nvSpPr>
          <p:cNvPr id="18" name="TextBox 17">
            <a:extLst>
              <a:ext uri="{FF2B5EF4-FFF2-40B4-BE49-F238E27FC236}">
                <a16:creationId xmlns:a16="http://schemas.microsoft.com/office/drawing/2014/main" id="{9F036B03-B2FE-156E-8819-17741DB408CA}"/>
              </a:ext>
            </a:extLst>
          </p:cNvPr>
          <p:cNvSpPr txBox="1"/>
          <p:nvPr/>
        </p:nvSpPr>
        <p:spPr>
          <a:xfrm>
            <a:off x="16891859" y="10296338"/>
            <a:ext cx="2855141" cy="523220"/>
          </a:xfrm>
          <a:prstGeom prst="rect">
            <a:avLst/>
          </a:prstGeom>
          <a:solidFill>
            <a:schemeClr val="accent6">
              <a:lumMod val="60000"/>
              <a:lumOff val="40000"/>
            </a:schemeClr>
          </a:solidFill>
        </p:spPr>
        <p:txBody>
          <a:bodyPr wrap="none" rtlCol="0">
            <a:spAutoFit/>
          </a:bodyPr>
          <a:lstStyle/>
          <a:p>
            <a:pPr algn="l" defTabSz="1828800" rtl="0"/>
            <a:r>
              <a:rPr lang="en-US" sz="2800" kern="1200" dirty="0">
                <a:latin typeface="Verdana"/>
                <a:ea typeface="+mn-ea"/>
                <a:cs typeface="+mn-cs"/>
              </a:rPr>
              <a:t>Test </a:t>
            </a:r>
            <a:r>
              <a:rPr lang="en-US" sz="2800" kern="1200" dirty="0" err="1">
                <a:latin typeface="Verdana"/>
                <a:ea typeface="+mn-ea"/>
                <a:cs typeface="+mn-cs"/>
              </a:rPr>
              <a:t>atmosfeer</a:t>
            </a:r>
            <a:endParaRPr lang="nl-NL" sz="2800" kern="1200" dirty="0">
              <a:latin typeface="Verdana"/>
              <a:ea typeface="+mn-ea"/>
              <a:cs typeface="+mn-cs"/>
            </a:endParaRPr>
          </a:p>
        </p:txBody>
      </p:sp>
      <p:sp>
        <p:nvSpPr>
          <p:cNvPr id="19" name="TextBox 18">
            <a:extLst>
              <a:ext uri="{FF2B5EF4-FFF2-40B4-BE49-F238E27FC236}">
                <a16:creationId xmlns:a16="http://schemas.microsoft.com/office/drawing/2014/main" id="{08AE4EE7-6F78-AC30-2969-25D4BD30F28E}"/>
              </a:ext>
            </a:extLst>
          </p:cNvPr>
          <p:cNvSpPr txBox="1"/>
          <p:nvPr/>
        </p:nvSpPr>
        <p:spPr>
          <a:xfrm>
            <a:off x="16487382" y="8127398"/>
            <a:ext cx="1628972" cy="523220"/>
          </a:xfrm>
          <a:prstGeom prst="rect">
            <a:avLst/>
          </a:prstGeom>
          <a:solidFill>
            <a:schemeClr val="accent6">
              <a:lumMod val="75000"/>
            </a:schemeClr>
          </a:solidFill>
        </p:spPr>
        <p:txBody>
          <a:bodyPr wrap="none" rtlCol="0">
            <a:spAutoFit/>
          </a:bodyPr>
          <a:lstStyle/>
          <a:p>
            <a:pPr algn="l" defTabSz="1828800" rtl="0"/>
            <a:r>
              <a:rPr lang="en-US" sz="2800" kern="1200" dirty="0">
                <a:solidFill>
                  <a:srgbClr val="FFFFFF"/>
                </a:solidFill>
                <a:latin typeface="Verdana"/>
                <a:ea typeface="+mn-ea"/>
                <a:cs typeface="+mn-cs"/>
              </a:rPr>
              <a:t>Monster</a:t>
            </a:r>
          </a:p>
        </p:txBody>
      </p:sp>
      <p:sp>
        <p:nvSpPr>
          <p:cNvPr id="21" name="TextBox 20">
            <a:extLst>
              <a:ext uri="{FF2B5EF4-FFF2-40B4-BE49-F238E27FC236}">
                <a16:creationId xmlns:a16="http://schemas.microsoft.com/office/drawing/2014/main" id="{F580F029-E7EA-619C-4A84-73DD6349ADDB}"/>
              </a:ext>
            </a:extLst>
          </p:cNvPr>
          <p:cNvSpPr txBox="1"/>
          <p:nvPr/>
        </p:nvSpPr>
        <p:spPr>
          <a:xfrm>
            <a:off x="15238379" y="10030907"/>
            <a:ext cx="962123" cy="1384995"/>
          </a:xfrm>
          <a:prstGeom prst="rect">
            <a:avLst/>
          </a:prstGeom>
          <a:solidFill>
            <a:schemeClr val="accent6">
              <a:lumMod val="60000"/>
              <a:lumOff val="40000"/>
            </a:schemeClr>
          </a:solidFill>
        </p:spPr>
        <p:txBody>
          <a:bodyPr wrap="none" rtlCol="0">
            <a:spAutoFit/>
          </a:bodyPr>
          <a:lstStyle/>
          <a:p>
            <a:pPr algn="l" defTabSz="1828800" rtl="0"/>
            <a:r>
              <a:rPr lang="en-US" sz="2800" kern="1200" dirty="0">
                <a:latin typeface="Verdana"/>
                <a:ea typeface="+mn-ea"/>
                <a:cs typeface="+mn-cs"/>
              </a:rPr>
              <a:t>VOC</a:t>
            </a:r>
          </a:p>
          <a:p>
            <a:pPr algn="l" defTabSz="1828800" rtl="0"/>
            <a:r>
              <a:rPr lang="en-US" sz="2800" kern="1200" dirty="0">
                <a:latin typeface="Verdana"/>
                <a:ea typeface="+mn-ea"/>
                <a:cs typeface="+mn-cs"/>
              </a:rPr>
              <a:t>NOx</a:t>
            </a:r>
          </a:p>
          <a:p>
            <a:pPr algn="l" defTabSz="1828800" rtl="0"/>
            <a:r>
              <a:rPr lang="nl-NL" sz="2800" kern="1200" dirty="0">
                <a:latin typeface="Verdana"/>
                <a:ea typeface="+mn-ea"/>
                <a:cs typeface="+mn-cs"/>
              </a:rPr>
              <a:t>CO</a:t>
            </a:r>
          </a:p>
        </p:txBody>
      </p:sp>
      <p:sp>
        <p:nvSpPr>
          <p:cNvPr id="22" name="TextBox 21">
            <a:extLst>
              <a:ext uri="{FF2B5EF4-FFF2-40B4-BE49-F238E27FC236}">
                <a16:creationId xmlns:a16="http://schemas.microsoft.com/office/drawing/2014/main" id="{37F1F0BB-9090-4242-F74E-A3E809F237F9}"/>
              </a:ext>
            </a:extLst>
          </p:cNvPr>
          <p:cNvSpPr txBox="1"/>
          <p:nvPr/>
        </p:nvSpPr>
        <p:spPr>
          <a:xfrm>
            <a:off x="14549023" y="6437500"/>
            <a:ext cx="1981633" cy="523220"/>
          </a:xfrm>
          <a:prstGeom prst="rect">
            <a:avLst/>
          </a:prstGeom>
          <a:noFill/>
        </p:spPr>
        <p:txBody>
          <a:bodyPr wrap="none" rtlCol="0">
            <a:spAutoFit/>
          </a:bodyPr>
          <a:lstStyle/>
          <a:p>
            <a:pPr algn="l" defTabSz="1828800" rtl="0"/>
            <a:r>
              <a:rPr lang="en-US" sz="2800" kern="1200" dirty="0" err="1">
                <a:latin typeface="Verdana"/>
                <a:ea typeface="+mn-ea"/>
                <a:cs typeface="+mn-cs"/>
              </a:rPr>
              <a:t>Labkachel</a:t>
            </a:r>
            <a:endParaRPr lang="nl-NL" sz="2800" kern="1200" dirty="0">
              <a:latin typeface="Verdana"/>
              <a:ea typeface="+mn-ea"/>
              <a:cs typeface="+mn-cs"/>
            </a:endParaRPr>
          </a:p>
        </p:txBody>
      </p:sp>
      <p:sp>
        <p:nvSpPr>
          <p:cNvPr id="4" name="TextBox 3">
            <a:extLst>
              <a:ext uri="{FF2B5EF4-FFF2-40B4-BE49-F238E27FC236}">
                <a16:creationId xmlns:a16="http://schemas.microsoft.com/office/drawing/2014/main" id="{86EB3287-56A5-7511-53E6-B08B3DA78DA8}"/>
              </a:ext>
            </a:extLst>
          </p:cNvPr>
          <p:cNvSpPr txBox="1"/>
          <p:nvPr/>
        </p:nvSpPr>
        <p:spPr>
          <a:xfrm>
            <a:off x="859911" y="3379907"/>
            <a:ext cx="4087979" cy="830997"/>
          </a:xfrm>
          <a:prstGeom prst="rect">
            <a:avLst/>
          </a:prstGeom>
          <a:noFill/>
        </p:spPr>
        <p:txBody>
          <a:bodyPr wrap="none" rtlCol="0">
            <a:spAutoFit/>
          </a:bodyPr>
          <a:lstStyle/>
          <a:p>
            <a:pPr algn="l" defTabSz="1828800" rtl="0"/>
            <a:r>
              <a:rPr lang="en-US" sz="4800" b="1" i="1" kern="1200" dirty="0" err="1">
                <a:latin typeface="Verdana"/>
                <a:ea typeface="+mn-ea"/>
                <a:cs typeface="+mn-cs"/>
              </a:rPr>
              <a:t>Houtkachel</a:t>
            </a:r>
            <a:endParaRPr lang="nl-NL" sz="4800" b="1" i="1" kern="1200" dirty="0">
              <a:latin typeface="Verdana"/>
              <a:ea typeface="+mn-ea"/>
              <a:cs typeface="+mn-cs"/>
            </a:endParaRPr>
          </a:p>
        </p:txBody>
      </p:sp>
      <p:sp>
        <p:nvSpPr>
          <p:cNvPr id="6" name="TextBox 5">
            <a:extLst>
              <a:ext uri="{FF2B5EF4-FFF2-40B4-BE49-F238E27FC236}">
                <a16:creationId xmlns:a16="http://schemas.microsoft.com/office/drawing/2014/main" id="{310F72C6-3A75-9CA7-E02D-E543F0C1A545}"/>
              </a:ext>
            </a:extLst>
          </p:cNvPr>
          <p:cNvSpPr txBox="1"/>
          <p:nvPr/>
        </p:nvSpPr>
        <p:spPr>
          <a:xfrm>
            <a:off x="12833940" y="3379907"/>
            <a:ext cx="3666388" cy="830997"/>
          </a:xfrm>
          <a:prstGeom prst="rect">
            <a:avLst/>
          </a:prstGeom>
          <a:noFill/>
        </p:spPr>
        <p:txBody>
          <a:bodyPr wrap="none" rtlCol="0">
            <a:spAutoFit/>
          </a:bodyPr>
          <a:lstStyle/>
          <a:p>
            <a:pPr algn="l" defTabSz="1828800" rtl="0"/>
            <a:r>
              <a:rPr lang="en-US" sz="4800" b="1" i="1" kern="1200" dirty="0" err="1">
                <a:latin typeface="Verdana"/>
                <a:ea typeface="+mn-ea"/>
                <a:cs typeface="+mn-cs"/>
              </a:rPr>
              <a:t>Labkachel</a:t>
            </a:r>
            <a:endParaRPr lang="nl-NL" sz="4800" b="1" i="1" kern="1200" dirty="0">
              <a:latin typeface="Verdana"/>
              <a:ea typeface="+mn-ea"/>
              <a:cs typeface="+mn-cs"/>
            </a:endParaRPr>
          </a:p>
        </p:txBody>
      </p:sp>
      <p:sp>
        <p:nvSpPr>
          <p:cNvPr id="24" name="TextBox 23">
            <a:extLst>
              <a:ext uri="{FF2B5EF4-FFF2-40B4-BE49-F238E27FC236}">
                <a16:creationId xmlns:a16="http://schemas.microsoft.com/office/drawing/2014/main" id="{7D846670-3C2E-12F0-7FFA-87525FA7EA54}"/>
              </a:ext>
            </a:extLst>
          </p:cNvPr>
          <p:cNvSpPr txBox="1"/>
          <p:nvPr/>
        </p:nvSpPr>
        <p:spPr>
          <a:xfrm>
            <a:off x="20560868" y="7165776"/>
            <a:ext cx="2393604" cy="523220"/>
          </a:xfrm>
          <a:prstGeom prst="rect">
            <a:avLst/>
          </a:prstGeom>
          <a:solidFill>
            <a:schemeClr val="accent6">
              <a:lumMod val="60000"/>
              <a:lumOff val="40000"/>
            </a:schemeClr>
          </a:solidFill>
        </p:spPr>
        <p:txBody>
          <a:bodyPr wrap="none" rtlCol="0">
            <a:spAutoFit/>
          </a:bodyPr>
          <a:lstStyle/>
          <a:p>
            <a:pPr algn="l" defTabSz="1828800" rtl="0"/>
            <a:r>
              <a:rPr lang="en-US" sz="2800" kern="1200" dirty="0" err="1">
                <a:latin typeface="Verdana"/>
                <a:ea typeface="+mn-ea"/>
                <a:cs typeface="+mn-cs"/>
              </a:rPr>
              <a:t>Blootstelling</a:t>
            </a:r>
            <a:endParaRPr lang="nl-NL" sz="2800" kern="1200" dirty="0">
              <a:latin typeface="Verdana"/>
              <a:ea typeface="+mn-ea"/>
              <a:cs typeface="+mn-cs"/>
            </a:endParaRPr>
          </a:p>
        </p:txBody>
      </p:sp>
      <p:sp>
        <p:nvSpPr>
          <p:cNvPr id="10" name="TextBox 9">
            <a:extLst>
              <a:ext uri="{FF2B5EF4-FFF2-40B4-BE49-F238E27FC236}">
                <a16:creationId xmlns:a16="http://schemas.microsoft.com/office/drawing/2014/main" id="{382E0364-C967-E60C-EAE3-40EB6F8FC238}"/>
              </a:ext>
            </a:extLst>
          </p:cNvPr>
          <p:cNvSpPr txBox="1"/>
          <p:nvPr/>
        </p:nvSpPr>
        <p:spPr>
          <a:xfrm>
            <a:off x="15653879" y="5937998"/>
            <a:ext cx="1154355" cy="523220"/>
          </a:xfrm>
          <a:prstGeom prst="rect">
            <a:avLst/>
          </a:prstGeom>
          <a:solidFill>
            <a:schemeClr val="accent6">
              <a:lumMod val="60000"/>
              <a:lumOff val="40000"/>
            </a:schemeClr>
          </a:solidFill>
        </p:spPr>
        <p:txBody>
          <a:bodyPr wrap="none" rtlCol="0">
            <a:spAutoFit/>
          </a:bodyPr>
          <a:lstStyle/>
          <a:p>
            <a:pPr algn="l" defTabSz="1828800" rtl="0"/>
            <a:r>
              <a:rPr lang="en-US" sz="2800" kern="1200" dirty="0">
                <a:latin typeface="Verdana"/>
                <a:ea typeface="+mn-ea"/>
                <a:cs typeface="+mn-cs"/>
              </a:rPr>
              <a:t>Temp</a:t>
            </a:r>
            <a:endParaRPr lang="nl-NL" sz="2800" kern="1200" dirty="0">
              <a:latin typeface="Verdana"/>
              <a:ea typeface="+mn-ea"/>
              <a:cs typeface="+mn-cs"/>
            </a:endParaRPr>
          </a:p>
        </p:txBody>
      </p:sp>
      <p:sp>
        <p:nvSpPr>
          <p:cNvPr id="17" name="TextBox 16">
            <a:extLst>
              <a:ext uri="{FF2B5EF4-FFF2-40B4-BE49-F238E27FC236}">
                <a16:creationId xmlns:a16="http://schemas.microsoft.com/office/drawing/2014/main" id="{300B72BF-9888-2789-808B-B8074617CB7D}"/>
              </a:ext>
            </a:extLst>
          </p:cNvPr>
          <p:cNvSpPr txBox="1"/>
          <p:nvPr/>
        </p:nvSpPr>
        <p:spPr>
          <a:xfrm>
            <a:off x="718071" y="6076192"/>
            <a:ext cx="2440283" cy="523220"/>
          </a:xfrm>
          <a:prstGeom prst="rect">
            <a:avLst/>
          </a:prstGeom>
          <a:solidFill>
            <a:schemeClr val="bg1"/>
          </a:solidFill>
        </p:spPr>
        <p:txBody>
          <a:bodyPr wrap="none" rtlCol="0">
            <a:spAutoFit/>
          </a:bodyPr>
          <a:lstStyle/>
          <a:p>
            <a:pPr algn="l" defTabSz="1828800" rtl="0"/>
            <a:r>
              <a:rPr lang="en-US" sz="2800" kern="1200" dirty="0" err="1">
                <a:latin typeface="Verdana"/>
                <a:ea typeface="+mn-ea"/>
                <a:cs typeface="+mn-cs"/>
              </a:rPr>
              <a:t>Trekregelaar</a:t>
            </a:r>
            <a:endParaRPr lang="nl-NL" sz="2800" kern="1200" dirty="0">
              <a:latin typeface="Verdana"/>
              <a:ea typeface="+mn-ea"/>
              <a:cs typeface="+mn-cs"/>
            </a:endParaRPr>
          </a:p>
        </p:txBody>
      </p:sp>
    </p:spTree>
    <p:extLst>
      <p:ext uri="{BB962C8B-B14F-4D97-AF65-F5344CB8AC3E}">
        <p14:creationId xmlns:p14="http://schemas.microsoft.com/office/powerpoint/2010/main" val="2995422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F371B4-AC55-8DAB-F952-58D50D2C6CB9}"/>
              </a:ext>
            </a:extLst>
          </p:cNvPr>
          <p:cNvSpPr txBox="1"/>
          <p:nvPr/>
        </p:nvSpPr>
        <p:spPr>
          <a:xfrm>
            <a:off x="0" y="0"/>
            <a:ext cx="24384000" cy="2926080"/>
          </a:xfrm>
          <a:prstGeom prst="rect">
            <a:avLst/>
          </a:prstGeom>
          <a:solidFill>
            <a:schemeClr val="accent6">
              <a:lumMod val="75000"/>
            </a:schemeClr>
          </a:solidFill>
        </p:spPr>
        <p:txBody>
          <a:bodyPr vert="horz" lIns="182880" tIns="91440" rIns="182880" bIns="91440" rtlCol="0" anchor="ctr">
            <a:normAutofit/>
          </a:bodyPr>
          <a:lstStyle/>
          <a:p>
            <a:pPr defTabSz="1828800" rtl="0">
              <a:lnSpc>
                <a:spcPct val="90000"/>
              </a:lnSpc>
              <a:spcBef>
                <a:spcPct val="0"/>
              </a:spcBef>
              <a:spcAft>
                <a:spcPts val="1200"/>
              </a:spcAft>
            </a:pPr>
            <a:endParaRPr lang="en-US" sz="6400" b="1" i="1" kern="1200" dirty="0">
              <a:solidFill>
                <a:srgbClr val="FFFFFF"/>
              </a:solidFill>
              <a:latin typeface="Verdana"/>
              <a:ea typeface="+mn-ea"/>
              <a:cs typeface="+mn-cs"/>
            </a:endParaRPr>
          </a:p>
        </p:txBody>
      </p:sp>
      <p:sp>
        <p:nvSpPr>
          <p:cNvPr id="3" name="Title 2">
            <a:extLst>
              <a:ext uri="{FF2B5EF4-FFF2-40B4-BE49-F238E27FC236}">
                <a16:creationId xmlns:a16="http://schemas.microsoft.com/office/drawing/2014/main" id="{618C000E-0DD2-8957-CB4B-36098D17CA98}"/>
              </a:ext>
            </a:extLst>
          </p:cNvPr>
          <p:cNvSpPr>
            <a:spLocks noGrp="1"/>
          </p:cNvSpPr>
          <p:nvPr>
            <p:ph type="title"/>
          </p:nvPr>
        </p:nvSpPr>
        <p:spPr>
          <a:xfrm>
            <a:off x="1268412" y="739113"/>
            <a:ext cx="10009188" cy="1896094"/>
          </a:xfrm>
        </p:spPr>
        <p:txBody>
          <a:bodyPr anchor="b">
            <a:normAutofit/>
          </a:bodyPr>
          <a:lstStyle/>
          <a:p>
            <a:r>
              <a:rPr lang="nl-NL" dirty="0">
                <a:solidFill>
                  <a:schemeClr val="bg1"/>
                </a:solidFill>
              </a:rPr>
              <a:t>Toxiciteitmetingen</a:t>
            </a:r>
          </a:p>
        </p:txBody>
      </p:sp>
      <p:sp>
        <p:nvSpPr>
          <p:cNvPr id="5" name="TextBox 4">
            <a:extLst>
              <a:ext uri="{FF2B5EF4-FFF2-40B4-BE49-F238E27FC236}">
                <a16:creationId xmlns:a16="http://schemas.microsoft.com/office/drawing/2014/main" id="{B3641EAD-E01E-F845-321D-70F78B5991BE}"/>
              </a:ext>
            </a:extLst>
          </p:cNvPr>
          <p:cNvSpPr txBox="1"/>
          <p:nvPr/>
        </p:nvSpPr>
        <p:spPr>
          <a:xfrm>
            <a:off x="444987" y="3201071"/>
            <a:ext cx="23494030" cy="1804066"/>
          </a:xfrm>
          <a:prstGeom prst="roundRect">
            <a:avLst>
              <a:gd name="adj" fmla="val 14793"/>
            </a:avLst>
          </a:prstGeom>
          <a:solidFill>
            <a:schemeClr val="accent6">
              <a:lumMod val="20000"/>
              <a:lumOff val="80000"/>
            </a:schemeClr>
          </a:solidFill>
          <a:ln w="38100">
            <a:solidFill>
              <a:schemeClr val="accent6">
                <a:lumMod val="75000"/>
              </a:schemeClr>
            </a:solidFill>
          </a:ln>
        </p:spPr>
        <p:txBody>
          <a:bodyPr vert="horz" lIns="182880" tIns="91440" rIns="182880" bIns="91440" rtlCol="0" anchor="ctr">
            <a:normAutofit/>
          </a:bodyPr>
          <a:lstStyle/>
          <a:p>
            <a:pPr defTabSz="1828800" rtl="0">
              <a:lnSpc>
                <a:spcPct val="90000"/>
              </a:lnSpc>
              <a:spcBef>
                <a:spcPct val="0"/>
              </a:spcBef>
              <a:spcAft>
                <a:spcPts val="1200"/>
              </a:spcAft>
            </a:pPr>
            <a:endParaRPr lang="en-US" sz="6400" b="1" i="1" kern="1200" dirty="0">
              <a:latin typeface="Verdana"/>
              <a:ea typeface="+mn-ea"/>
              <a:cs typeface="+mn-cs"/>
            </a:endParaRPr>
          </a:p>
        </p:txBody>
      </p:sp>
      <p:sp>
        <p:nvSpPr>
          <p:cNvPr id="10" name="TextBox 9">
            <a:extLst>
              <a:ext uri="{FF2B5EF4-FFF2-40B4-BE49-F238E27FC236}">
                <a16:creationId xmlns:a16="http://schemas.microsoft.com/office/drawing/2014/main" id="{6AE7E2C9-8833-CDA8-3F8C-CDB8C4EC0510}"/>
              </a:ext>
            </a:extLst>
          </p:cNvPr>
          <p:cNvSpPr txBox="1"/>
          <p:nvPr/>
        </p:nvSpPr>
        <p:spPr>
          <a:xfrm>
            <a:off x="12551344" y="5280126"/>
            <a:ext cx="11356696" cy="8203120"/>
          </a:xfrm>
          <a:prstGeom prst="roundRect">
            <a:avLst>
              <a:gd name="adj" fmla="val 4122"/>
            </a:avLst>
          </a:prstGeom>
          <a:solidFill>
            <a:schemeClr val="accent6">
              <a:lumMod val="20000"/>
              <a:lumOff val="80000"/>
            </a:schemeClr>
          </a:solidFill>
          <a:ln w="38100">
            <a:solidFill>
              <a:schemeClr val="accent6">
                <a:lumMod val="75000"/>
              </a:schemeClr>
            </a:solidFill>
          </a:ln>
        </p:spPr>
        <p:txBody>
          <a:bodyPr vert="horz" lIns="182880" tIns="91440" rIns="182880" bIns="91440" rtlCol="0" anchor="ctr">
            <a:normAutofit/>
          </a:bodyPr>
          <a:lstStyle/>
          <a:p>
            <a:pPr defTabSz="1828800" rtl="0">
              <a:lnSpc>
                <a:spcPct val="90000"/>
              </a:lnSpc>
              <a:spcBef>
                <a:spcPct val="0"/>
              </a:spcBef>
              <a:spcAft>
                <a:spcPts val="1200"/>
              </a:spcAft>
            </a:pPr>
            <a:endParaRPr lang="en-US" sz="6400" b="1" i="1" kern="1200" dirty="0">
              <a:solidFill>
                <a:srgbClr val="FFFFFF"/>
              </a:solidFill>
              <a:latin typeface="Verdana"/>
              <a:ea typeface="+mn-ea"/>
              <a:cs typeface="+mn-cs"/>
            </a:endParaRPr>
          </a:p>
        </p:txBody>
      </p:sp>
      <p:sp>
        <p:nvSpPr>
          <p:cNvPr id="11" name="TextBox 10">
            <a:extLst>
              <a:ext uri="{FF2B5EF4-FFF2-40B4-BE49-F238E27FC236}">
                <a16:creationId xmlns:a16="http://schemas.microsoft.com/office/drawing/2014/main" id="{C655A396-15BB-34EA-1373-209E3E4DECF3}"/>
              </a:ext>
            </a:extLst>
          </p:cNvPr>
          <p:cNvSpPr txBox="1"/>
          <p:nvPr/>
        </p:nvSpPr>
        <p:spPr>
          <a:xfrm>
            <a:off x="13075670" y="5410797"/>
            <a:ext cx="8100294" cy="830997"/>
          </a:xfrm>
          <a:prstGeom prst="rect">
            <a:avLst/>
          </a:prstGeom>
          <a:noFill/>
        </p:spPr>
        <p:txBody>
          <a:bodyPr wrap="none" rtlCol="0">
            <a:spAutoFit/>
          </a:bodyPr>
          <a:lstStyle/>
          <a:p>
            <a:pPr algn="l" defTabSz="1828800" rtl="0"/>
            <a:r>
              <a:rPr lang="en-US" sz="4800" b="1" i="1" kern="1200" dirty="0">
                <a:latin typeface="Verdana"/>
                <a:ea typeface="+mn-ea"/>
                <a:cs typeface="+mn-cs"/>
              </a:rPr>
              <a:t>In vitro </a:t>
            </a:r>
            <a:r>
              <a:rPr lang="en-US" sz="3600" b="1" i="1" kern="1200" dirty="0">
                <a:latin typeface="Verdana"/>
                <a:ea typeface="+mn-ea"/>
                <a:cs typeface="+mn-cs"/>
              </a:rPr>
              <a:t>(</a:t>
            </a:r>
            <a:r>
              <a:rPr lang="en-US" sz="3600" b="1" i="1" kern="1200" dirty="0" err="1">
                <a:latin typeface="Verdana"/>
                <a:ea typeface="+mn-ea"/>
                <a:cs typeface="+mn-cs"/>
              </a:rPr>
              <a:t>neus</a:t>
            </a:r>
            <a:r>
              <a:rPr lang="en-US" sz="3600" b="1" i="1" kern="1200" dirty="0">
                <a:latin typeface="Verdana"/>
                <a:ea typeface="+mn-ea"/>
                <a:cs typeface="+mn-cs"/>
              </a:rPr>
              <a:t> &amp; </a:t>
            </a:r>
            <a:r>
              <a:rPr lang="en-US" sz="3600" b="1" i="1" kern="1200" dirty="0" err="1">
                <a:latin typeface="Verdana"/>
                <a:ea typeface="+mn-ea"/>
                <a:cs typeface="+mn-cs"/>
              </a:rPr>
              <a:t>longcellen</a:t>
            </a:r>
            <a:r>
              <a:rPr lang="en-US" sz="3600" b="1" i="1" kern="1200" dirty="0">
                <a:latin typeface="Verdana"/>
                <a:ea typeface="+mn-ea"/>
                <a:cs typeface="+mn-cs"/>
              </a:rPr>
              <a:t>)</a:t>
            </a:r>
            <a:endParaRPr lang="nl-NL" sz="4800" b="1" i="1" kern="1200" dirty="0">
              <a:latin typeface="Verdana"/>
              <a:ea typeface="+mn-ea"/>
              <a:cs typeface="+mn-cs"/>
            </a:endParaRPr>
          </a:p>
        </p:txBody>
      </p:sp>
      <p:pic>
        <p:nvPicPr>
          <p:cNvPr id="15" name="Picture 4" descr="In Vitro Assessment of Chronic Nanoparticle Effects on Respiratory Cells |  IntechOpen">
            <a:extLst>
              <a:ext uri="{FF2B5EF4-FFF2-40B4-BE49-F238E27FC236}">
                <a16:creationId xmlns:a16="http://schemas.microsoft.com/office/drawing/2014/main" id="{44C007CA-989D-5BF9-BAE1-BD9E0BB9D2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685"/>
          <a:stretch/>
        </p:blipFill>
        <p:spPr bwMode="auto">
          <a:xfrm>
            <a:off x="18973249" y="10514506"/>
            <a:ext cx="2154598" cy="182042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B72AE1A6-BA91-4ABC-B061-8BB3C3929F9D}"/>
              </a:ext>
            </a:extLst>
          </p:cNvPr>
          <p:cNvGrpSpPr/>
          <p:nvPr/>
        </p:nvGrpSpPr>
        <p:grpSpPr>
          <a:xfrm>
            <a:off x="12942514" y="6595496"/>
            <a:ext cx="5781676" cy="6858000"/>
            <a:chOff x="6407429" y="3006859"/>
            <a:chExt cx="2890838" cy="3429000"/>
          </a:xfrm>
        </p:grpSpPr>
        <p:pic>
          <p:nvPicPr>
            <p:cNvPr id="3074" name="Picture 2" descr="Award for 3-D Human Tissue Models or Alveolar Macrophages to Assess  Toxicity or Drug Efficacy in Respiratory Tract - PETA Science Consortium  International e.V.">
              <a:extLst>
                <a:ext uri="{FF2B5EF4-FFF2-40B4-BE49-F238E27FC236}">
                  <a16:creationId xmlns:a16="http://schemas.microsoft.com/office/drawing/2014/main" id="{FEF10700-57CD-E072-975B-573DAE4CD9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7429" y="3006859"/>
              <a:ext cx="2890838" cy="3429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6E44F175-0E95-0BF1-8A11-9BFC720679AD}"/>
                </a:ext>
              </a:extLst>
            </p:cNvPr>
            <p:cNvSpPr/>
            <p:nvPr/>
          </p:nvSpPr>
          <p:spPr>
            <a:xfrm>
              <a:off x="7777213" y="3105508"/>
              <a:ext cx="1289785" cy="888976"/>
            </a:xfrm>
            <a:prstGeom prst="roundRect">
              <a:avLst>
                <a:gd name="adj" fmla="val 4757"/>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nl-NL" sz="3600" kern="1200">
                <a:solidFill>
                  <a:srgbClr val="FFFFFF"/>
                </a:solidFill>
                <a:latin typeface="Verdana"/>
              </a:endParaRPr>
            </a:p>
          </p:txBody>
        </p:sp>
      </p:grpSp>
      <p:sp>
        <p:nvSpPr>
          <p:cNvPr id="18" name="TextBox 17">
            <a:extLst>
              <a:ext uri="{FF2B5EF4-FFF2-40B4-BE49-F238E27FC236}">
                <a16:creationId xmlns:a16="http://schemas.microsoft.com/office/drawing/2014/main" id="{1659E159-5E0C-427E-B043-21550467266E}"/>
              </a:ext>
            </a:extLst>
          </p:cNvPr>
          <p:cNvSpPr txBox="1"/>
          <p:nvPr/>
        </p:nvSpPr>
        <p:spPr>
          <a:xfrm>
            <a:off x="18778275" y="6935604"/>
            <a:ext cx="1885453" cy="523220"/>
          </a:xfrm>
          <a:prstGeom prst="rect">
            <a:avLst/>
          </a:prstGeom>
          <a:noFill/>
        </p:spPr>
        <p:txBody>
          <a:bodyPr wrap="none" rtlCol="0">
            <a:spAutoFit/>
          </a:bodyPr>
          <a:lstStyle/>
          <a:p>
            <a:pPr algn="l" defTabSz="1828800" rtl="0"/>
            <a:r>
              <a:rPr lang="en-US" sz="2800" i="1" kern="1200" dirty="0" err="1">
                <a:latin typeface="Verdana"/>
                <a:ea typeface="+mn-ea"/>
                <a:cs typeface="+mn-cs"/>
              </a:rPr>
              <a:t>Celkweek</a:t>
            </a:r>
            <a:endParaRPr lang="nl-NL" sz="2800" i="1" kern="1200" dirty="0">
              <a:latin typeface="Verdana"/>
              <a:ea typeface="+mn-ea"/>
              <a:cs typeface="+mn-cs"/>
            </a:endParaRPr>
          </a:p>
        </p:txBody>
      </p:sp>
      <p:grpSp>
        <p:nvGrpSpPr>
          <p:cNvPr id="20" name="Group 19">
            <a:extLst>
              <a:ext uri="{FF2B5EF4-FFF2-40B4-BE49-F238E27FC236}">
                <a16:creationId xmlns:a16="http://schemas.microsoft.com/office/drawing/2014/main" id="{2C3F11B2-FFD0-5BDA-8002-71955B293228}"/>
              </a:ext>
            </a:extLst>
          </p:cNvPr>
          <p:cNvGrpSpPr/>
          <p:nvPr/>
        </p:nvGrpSpPr>
        <p:grpSpPr>
          <a:xfrm>
            <a:off x="18973248" y="7609770"/>
            <a:ext cx="4595988" cy="1820420"/>
            <a:chOff x="9486624" y="3725494"/>
            <a:chExt cx="2297994" cy="910210"/>
          </a:xfrm>
        </p:grpSpPr>
        <p:pic>
          <p:nvPicPr>
            <p:cNvPr id="16" name="Picture 10" descr="Invited review: human air-liquid-interface organotypic airway tissue models  derived from primary tracheobronchial epithelial cells—overview and  perspectives | SpringerLink">
              <a:extLst>
                <a:ext uri="{FF2B5EF4-FFF2-40B4-BE49-F238E27FC236}">
                  <a16:creationId xmlns:a16="http://schemas.microsoft.com/office/drawing/2014/main" id="{90A84537-BAF9-BB56-35EA-A0B1D45C79D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5647"/>
            <a:stretch/>
          </p:blipFill>
          <p:spPr bwMode="auto">
            <a:xfrm>
              <a:off x="9486624" y="3725494"/>
              <a:ext cx="2297994" cy="91021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35CAEE88-D877-04C1-9B1C-5B17B3AFB62F}"/>
                </a:ext>
              </a:extLst>
            </p:cNvPr>
            <p:cNvSpPr/>
            <p:nvPr/>
          </p:nvSpPr>
          <p:spPr>
            <a:xfrm>
              <a:off x="10664792" y="3898232"/>
              <a:ext cx="336884"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nl-NL" sz="3600" kern="1200">
                <a:solidFill>
                  <a:srgbClr val="FFFFFF"/>
                </a:solidFill>
                <a:latin typeface="Verdana"/>
              </a:endParaRPr>
            </a:p>
          </p:txBody>
        </p:sp>
      </p:grpSp>
      <p:sp>
        <p:nvSpPr>
          <p:cNvPr id="21" name="TextBox 20">
            <a:extLst>
              <a:ext uri="{FF2B5EF4-FFF2-40B4-BE49-F238E27FC236}">
                <a16:creationId xmlns:a16="http://schemas.microsoft.com/office/drawing/2014/main" id="{1DEE49B9-FAE5-1C7B-F8A8-2D328016D69A}"/>
              </a:ext>
            </a:extLst>
          </p:cNvPr>
          <p:cNvSpPr txBox="1"/>
          <p:nvPr/>
        </p:nvSpPr>
        <p:spPr>
          <a:xfrm>
            <a:off x="18847813" y="9705180"/>
            <a:ext cx="2392001" cy="523220"/>
          </a:xfrm>
          <a:prstGeom prst="rect">
            <a:avLst/>
          </a:prstGeom>
          <a:noFill/>
        </p:spPr>
        <p:txBody>
          <a:bodyPr wrap="none" rtlCol="0">
            <a:spAutoFit/>
          </a:bodyPr>
          <a:lstStyle/>
          <a:p>
            <a:pPr algn="l" defTabSz="1828800" rtl="0"/>
            <a:r>
              <a:rPr lang="en-US" sz="2800" i="1" kern="1200" dirty="0" err="1">
                <a:latin typeface="Verdana"/>
                <a:ea typeface="+mn-ea"/>
                <a:cs typeface="+mn-cs"/>
              </a:rPr>
              <a:t>Blootstelling</a:t>
            </a:r>
            <a:endParaRPr lang="nl-NL" sz="2800" i="1" kern="1200" dirty="0">
              <a:latin typeface="Verdana"/>
              <a:ea typeface="+mn-ea"/>
              <a:cs typeface="+mn-cs"/>
            </a:endParaRPr>
          </a:p>
        </p:txBody>
      </p:sp>
      <p:sp>
        <p:nvSpPr>
          <p:cNvPr id="22" name="TextBox 21">
            <a:extLst>
              <a:ext uri="{FF2B5EF4-FFF2-40B4-BE49-F238E27FC236}">
                <a16:creationId xmlns:a16="http://schemas.microsoft.com/office/drawing/2014/main" id="{9A379288-6272-56C0-CF1E-5BD4D3E36BD3}"/>
              </a:ext>
            </a:extLst>
          </p:cNvPr>
          <p:cNvSpPr txBox="1"/>
          <p:nvPr/>
        </p:nvSpPr>
        <p:spPr>
          <a:xfrm>
            <a:off x="454798" y="3583561"/>
            <a:ext cx="7811754" cy="830997"/>
          </a:xfrm>
          <a:prstGeom prst="rect">
            <a:avLst/>
          </a:prstGeom>
          <a:noFill/>
        </p:spPr>
        <p:txBody>
          <a:bodyPr wrap="none" rtlCol="0">
            <a:spAutoFit/>
          </a:bodyPr>
          <a:lstStyle/>
          <a:p>
            <a:pPr algn="l" defTabSz="1828800" rtl="0"/>
            <a:r>
              <a:rPr lang="en-US" sz="4800" b="1" i="1" kern="1200" dirty="0">
                <a:latin typeface="Verdana"/>
                <a:ea typeface="+mn-ea"/>
                <a:cs typeface="+mn-cs"/>
              </a:rPr>
              <a:t>Rook </a:t>
            </a:r>
            <a:r>
              <a:rPr lang="en-US" sz="4800" b="1" i="1" kern="1200" dirty="0" err="1">
                <a:latin typeface="Verdana"/>
                <a:ea typeface="+mn-ea"/>
                <a:cs typeface="+mn-cs"/>
              </a:rPr>
              <a:t>samenstellingen</a:t>
            </a:r>
            <a:endParaRPr lang="nl-NL" sz="4800" b="1" i="1" kern="1200" dirty="0">
              <a:latin typeface="Verdana"/>
              <a:ea typeface="+mn-ea"/>
              <a:cs typeface="+mn-cs"/>
            </a:endParaRPr>
          </a:p>
        </p:txBody>
      </p:sp>
      <p:sp>
        <p:nvSpPr>
          <p:cNvPr id="24" name="TextBox 23">
            <a:extLst>
              <a:ext uri="{FF2B5EF4-FFF2-40B4-BE49-F238E27FC236}">
                <a16:creationId xmlns:a16="http://schemas.microsoft.com/office/drawing/2014/main" id="{2218FF9B-6026-79B2-808E-362C923838D5}"/>
              </a:ext>
            </a:extLst>
          </p:cNvPr>
          <p:cNvSpPr txBox="1"/>
          <p:nvPr/>
        </p:nvSpPr>
        <p:spPr>
          <a:xfrm>
            <a:off x="8303955" y="3369211"/>
            <a:ext cx="1295547" cy="1323439"/>
          </a:xfrm>
          <a:prstGeom prst="rect">
            <a:avLst/>
          </a:prstGeom>
          <a:noFill/>
        </p:spPr>
        <p:txBody>
          <a:bodyPr wrap="none" rtlCol="0">
            <a:spAutoFit/>
          </a:bodyPr>
          <a:lstStyle/>
          <a:p>
            <a:pPr algn="l" defTabSz="1828800" rtl="0"/>
            <a:r>
              <a:rPr lang="en-US" sz="4000" i="1" kern="1200" dirty="0">
                <a:latin typeface="Verdana"/>
                <a:ea typeface="+mn-ea"/>
                <a:cs typeface="+mn-cs"/>
              </a:rPr>
              <a:t>VOC</a:t>
            </a:r>
          </a:p>
          <a:p>
            <a:pPr algn="l" defTabSz="1828800" rtl="0"/>
            <a:r>
              <a:rPr lang="en-US" sz="4000" i="1" kern="1200" dirty="0">
                <a:latin typeface="Verdana"/>
                <a:ea typeface="+mn-ea"/>
                <a:cs typeface="+mn-cs"/>
              </a:rPr>
              <a:t>NO</a:t>
            </a:r>
            <a:r>
              <a:rPr lang="en-US" sz="4000" i="1" kern="1200" baseline="-25000" dirty="0">
                <a:latin typeface="Verdana"/>
                <a:ea typeface="+mn-ea"/>
                <a:cs typeface="+mn-cs"/>
              </a:rPr>
              <a:t>x</a:t>
            </a:r>
            <a:endParaRPr lang="nl-NL" sz="4000" i="1" kern="1200" baseline="-25000" dirty="0">
              <a:latin typeface="Verdana"/>
              <a:ea typeface="+mn-ea"/>
              <a:cs typeface="+mn-cs"/>
            </a:endParaRPr>
          </a:p>
        </p:txBody>
      </p:sp>
      <p:sp>
        <p:nvSpPr>
          <p:cNvPr id="26" name="TextBox 25">
            <a:extLst>
              <a:ext uri="{FF2B5EF4-FFF2-40B4-BE49-F238E27FC236}">
                <a16:creationId xmlns:a16="http://schemas.microsoft.com/office/drawing/2014/main" id="{EE393817-8ED7-2718-528A-4E14DCF1E2E1}"/>
              </a:ext>
            </a:extLst>
          </p:cNvPr>
          <p:cNvSpPr txBox="1"/>
          <p:nvPr/>
        </p:nvSpPr>
        <p:spPr>
          <a:xfrm>
            <a:off x="9701849" y="3395217"/>
            <a:ext cx="1164101" cy="1323439"/>
          </a:xfrm>
          <a:prstGeom prst="rect">
            <a:avLst/>
          </a:prstGeom>
          <a:noFill/>
        </p:spPr>
        <p:txBody>
          <a:bodyPr wrap="none" rtlCol="0">
            <a:spAutoFit/>
          </a:bodyPr>
          <a:lstStyle/>
          <a:p>
            <a:pPr algn="l" defTabSz="1828800" rtl="0"/>
            <a:r>
              <a:rPr lang="en-US" sz="4000" i="1" kern="1200" dirty="0">
                <a:latin typeface="Verdana"/>
                <a:ea typeface="+mn-ea"/>
                <a:cs typeface="+mn-cs"/>
              </a:rPr>
              <a:t>CO</a:t>
            </a:r>
          </a:p>
          <a:p>
            <a:pPr algn="l" defTabSz="1828800" rtl="0"/>
            <a:r>
              <a:rPr lang="en-US" sz="4000" i="1" kern="1200" dirty="0">
                <a:latin typeface="Verdana"/>
                <a:ea typeface="+mn-ea"/>
                <a:cs typeface="+mn-cs"/>
              </a:rPr>
              <a:t>CO</a:t>
            </a:r>
            <a:r>
              <a:rPr lang="en-US" sz="4000" i="1" kern="1200" baseline="-25000" dirty="0">
                <a:latin typeface="Verdana"/>
                <a:ea typeface="+mn-ea"/>
                <a:cs typeface="+mn-cs"/>
              </a:rPr>
              <a:t>2</a:t>
            </a:r>
            <a:endParaRPr lang="nl-NL" sz="4000" i="1" kern="1200" baseline="-25000" dirty="0">
              <a:latin typeface="Verdana"/>
              <a:ea typeface="+mn-ea"/>
              <a:cs typeface="+mn-cs"/>
            </a:endParaRPr>
          </a:p>
        </p:txBody>
      </p:sp>
      <p:sp>
        <p:nvSpPr>
          <p:cNvPr id="27" name="TextBox 26">
            <a:extLst>
              <a:ext uri="{FF2B5EF4-FFF2-40B4-BE49-F238E27FC236}">
                <a16:creationId xmlns:a16="http://schemas.microsoft.com/office/drawing/2014/main" id="{329EB92F-E3F5-99D9-615E-21FDE32A7AC2}"/>
              </a:ext>
            </a:extLst>
          </p:cNvPr>
          <p:cNvSpPr txBox="1"/>
          <p:nvPr/>
        </p:nvSpPr>
        <p:spPr>
          <a:xfrm>
            <a:off x="10887744" y="3313091"/>
            <a:ext cx="9979014" cy="1323439"/>
          </a:xfrm>
          <a:prstGeom prst="rect">
            <a:avLst/>
          </a:prstGeom>
          <a:noFill/>
        </p:spPr>
        <p:txBody>
          <a:bodyPr wrap="none" rtlCol="0">
            <a:spAutoFit/>
          </a:bodyPr>
          <a:lstStyle/>
          <a:p>
            <a:pPr algn="l" defTabSz="1828800" rtl="0"/>
            <a:r>
              <a:rPr lang="en-US" sz="4000" i="1" kern="1200" dirty="0">
                <a:latin typeface="Verdana"/>
                <a:ea typeface="+mn-ea"/>
                <a:cs typeface="+mn-cs"/>
              </a:rPr>
              <a:t>Massa: Filter </a:t>
            </a:r>
            <a:r>
              <a:rPr lang="en-US" sz="4000" i="1" kern="1200" dirty="0" err="1">
                <a:latin typeface="Verdana"/>
                <a:ea typeface="+mn-ea"/>
                <a:cs typeface="+mn-cs"/>
              </a:rPr>
              <a:t>weging</a:t>
            </a:r>
            <a:r>
              <a:rPr lang="en-US" sz="4000" i="1" kern="1200" dirty="0">
                <a:latin typeface="Verdana"/>
                <a:ea typeface="+mn-ea"/>
                <a:cs typeface="+mn-cs"/>
              </a:rPr>
              <a:t> (</a:t>
            </a:r>
            <a:r>
              <a:rPr lang="en-US" sz="4000" i="1" kern="1200" dirty="0" err="1">
                <a:latin typeface="Verdana"/>
                <a:ea typeface="+mn-ea"/>
                <a:cs typeface="+mn-cs"/>
              </a:rPr>
              <a:t>concentratie</a:t>
            </a:r>
            <a:r>
              <a:rPr lang="en-US" sz="4000" i="1" kern="1200" dirty="0">
                <a:latin typeface="Verdana"/>
                <a:ea typeface="+mn-ea"/>
                <a:cs typeface="+mn-cs"/>
              </a:rPr>
              <a:t>)</a:t>
            </a:r>
          </a:p>
          <a:p>
            <a:pPr algn="l" defTabSz="1828800" rtl="0"/>
            <a:r>
              <a:rPr lang="en-US" sz="4000" i="1" kern="1200" dirty="0" err="1">
                <a:latin typeface="Verdana"/>
                <a:ea typeface="+mn-ea"/>
                <a:cs typeface="+mn-cs"/>
              </a:rPr>
              <a:t>Fijn</a:t>
            </a:r>
            <a:r>
              <a:rPr lang="en-US" sz="4000" i="1" kern="1200" dirty="0">
                <a:latin typeface="Verdana"/>
                <a:ea typeface="+mn-ea"/>
                <a:cs typeface="+mn-cs"/>
              </a:rPr>
              <a:t> </a:t>
            </a:r>
            <a:r>
              <a:rPr lang="en-US" sz="4000" i="1" kern="1200" dirty="0" err="1">
                <a:latin typeface="Verdana"/>
                <a:ea typeface="+mn-ea"/>
                <a:cs typeface="+mn-cs"/>
              </a:rPr>
              <a:t>stof</a:t>
            </a:r>
            <a:r>
              <a:rPr lang="en-US" sz="4000" i="1" kern="1200" dirty="0">
                <a:latin typeface="Verdana"/>
                <a:ea typeface="+mn-ea"/>
                <a:cs typeface="+mn-cs"/>
              </a:rPr>
              <a:t> </a:t>
            </a:r>
            <a:r>
              <a:rPr lang="en-US" sz="4000" i="1" kern="1200" dirty="0" err="1">
                <a:latin typeface="Verdana"/>
                <a:ea typeface="+mn-ea"/>
                <a:cs typeface="+mn-cs"/>
              </a:rPr>
              <a:t>grootte</a:t>
            </a:r>
            <a:r>
              <a:rPr lang="en-US" sz="4000" i="1" kern="1200" dirty="0">
                <a:latin typeface="Verdana"/>
                <a:ea typeface="+mn-ea"/>
                <a:cs typeface="+mn-cs"/>
              </a:rPr>
              <a:t> </a:t>
            </a:r>
            <a:r>
              <a:rPr lang="en-US" sz="4000" i="1" kern="1200" dirty="0" err="1">
                <a:latin typeface="Verdana"/>
                <a:ea typeface="+mn-ea"/>
                <a:cs typeface="+mn-cs"/>
              </a:rPr>
              <a:t>verdeling</a:t>
            </a:r>
            <a:r>
              <a:rPr lang="en-US" sz="4000" i="1" kern="1200" dirty="0">
                <a:latin typeface="Verdana"/>
                <a:ea typeface="+mn-ea"/>
                <a:cs typeface="+mn-cs"/>
              </a:rPr>
              <a:t>: SMPS/APS</a:t>
            </a:r>
            <a:endParaRPr lang="nl-NL" sz="4000" i="1" kern="1200" dirty="0">
              <a:latin typeface="Verdana"/>
              <a:ea typeface="+mn-ea"/>
              <a:cs typeface="+mn-cs"/>
            </a:endParaRPr>
          </a:p>
        </p:txBody>
      </p:sp>
      <p:sp>
        <p:nvSpPr>
          <p:cNvPr id="39" name="TextBox 38">
            <a:extLst>
              <a:ext uri="{FF2B5EF4-FFF2-40B4-BE49-F238E27FC236}">
                <a16:creationId xmlns:a16="http://schemas.microsoft.com/office/drawing/2014/main" id="{315145BD-267B-801D-2B21-BA1D0A33503D}"/>
              </a:ext>
            </a:extLst>
          </p:cNvPr>
          <p:cNvSpPr txBox="1"/>
          <p:nvPr/>
        </p:nvSpPr>
        <p:spPr>
          <a:xfrm>
            <a:off x="3370216" y="12960665"/>
            <a:ext cx="3955772" cy="707886"/>
          </a:xfrm>
          <a:prstGeom prst="rect">
            <a:avLst/>
          </a:prstGeom>
          <a:noFill/>
        </p:spPr>
        <p:txBody>
          <a:bodyPr wrap="square">
            <a:spAutoFit/>
          </a:bodyPr>
          <a:lstStyle/>
          <a:p>
            <a:pPr algn="l" defTabSz="1828800" rtl="0"/>
            <a:r>
              <a:rPr lang="nl-NL" sz="2000" kern="1200" dirty="0">
                <a:solidFill>
                  <a:srgbClr val="FFFFFF">
                    <a:lumMod val="75000"/>
                  </a:srgbClr>
                </a:solidFill>
                <a:latin typeface="Verdana"/>
                <a:ea typeface="+mn-ea"/>
                <a:cs typeface="+mn-cs"/>
              </a:rPr>
              <a:t>https://www.verywellhealth.com/</a:t>
            </a:r>
          </a:p>
        </p:txBody>
      </p:sp>
      <p:sp>
        <p:nvSpPr>
          <p:cNvPr id="4" name="TextBox 3">
            <a:extLst>
              <a:ext uri="{FF2B5EF4-FFF2-40B4-BE49-F238E27FC236}">
                <a16:creationId xmlns:a16="http://schemas.microsoft.com/office/drawing/2014/main" id="{F534FE78-AF93-17F9-182E-B9B257774F87}"/>
              </a:ext>
            </a:extLst>
          </p:cNvPr>
          <p:cNvSpPr txBox="1"/>
          <p:nvPr/>
        </p:nvSpPr>
        <p:spPr>
          <a:xfrm>
            <a:off x="20655098" y="3322197"/>
            <a:ext cx="3711272" cy="1323439"/>
          </a:xfrm>
          <a:prstGeom prst="rect">
            <a:avLst/>
          </a:prstGeom>
          <a:noFill/>
        </p:spPr>
        <p:txBody>
          <a:bodyPr wrap="none" rtlCol="0">
            <a:spAutoFit/>
          </a:bodyPr>
          <a:lstStyle/>
          <a:p>
            <a:pPr algn="l" defTabSz="1828800" rtl="0"/>
            <a:r>
              <a:rPr lang="en-US" sz="4000" i="1" kern="1200" dirty="0" err="1">
                <a:latin typeface="Verdana"/>
                <a:ea typeface="+mn-ea"/>
                <a:cs typeface="+mn-cs"/>
              </a:rPr>
              <a:t>Temperatuur</a:t>
            </a:r>
            <a:r>
              <a:rPr lang="en-US" sz="4000" i="1" kern="1200" dirty="0">
                <a:latin typeface="Verdana"/>
                <a:ea typeface="+mn-ea"/>
                <a:cs typeface="+mn-cs"/>
              </a:rPr>
              <a:t> </a:t>
            </a:r>
          </a:p>
          <a:p>
            <a:pPr algn="l" defTabSz="1828800" rtl="0"/>
            <a:r>
              <a:rPr lang="en-US" sz="4000" i="1" kern="1200" dirty="0" err="1">
                <a:latin typeface="Verdana"/>
                <a:ea typeface="+mn-ea"/>
                <a:cs typeface="+mn-cs"/>
              </a:rPr>
              <a:t>Vochtigheid</a:t>
            </a:r>
            <a:endParaRPr lang="nl-NL" sz="4000" i="1" kern="1200" dirty="0">
              <a:latin typeface="Verdana"/>
              <a:ea typeface="+mn-ea"/>
              <a:cs typeface="+mn-cs"/>
            </a:endParaRPr>
          </a:p>
        </p:txBody>
      </p:sp>
      <p:pic>
        <p:nvPicPr>
          <p:cNvPr id="7" name="Afbeelding 6">
            <a:extLst>
              <a:ext uri="{FF2B5EF4-FFF2-40B4-BE49-F238E27FC236}">
                <a16:creationId xmlns:a16="http://schemas.microsoft.com/office/drawing/2014/main" id="{8A1A1B07-6D8E-22C5-C0B4-399992BBBDCC}"/>
              </a:ext>
            </a:extLst>
          </p:cNvPr>
          <p:cNvPicPr>
            <a:picLocks noChangeAspect="1"/>
          </p:cNvPicPr>
          <p:nvPr/>
        </p:nvPicPr>
        <p:blipFill>
          <a:blip r:embed="rId6"/>
          <a:stretch>
            <a:fillRect/>
          </a:stretch>
        </p:blipFill>
        <p:spPr>
          <a:xfrm>
            <a:off x="547468" y="5212118"/>
            <a:ext cx="6646336" cy="8307920"/>
          </a:xfrm>
          <a:prstGeom prst="rect">
            <a:avLst/>
          </a:prstGeom>
        </p:spPr>
      </p:pic>
    </p:spTree>
    <p:extLst>
      <p:ext uri="{BB962C8B-B14F-4D97-AF65-F5344CB8AC3E}">
        <p14:creationId xmlns:p14="http://schemas.microsoft.com/office/powerpoint/2010/main" val="542076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46726709" name="Doel van Hollandse Luchten"/>
          <p:cNvSpPr txBox="1">
            <a:spLocks noGrp="1"/>
          </p:cNvSpPr>
          <p:nvPr>
            <p:ph type="title"/>
          </p:nvPr>
        </p:nvSpPr>
        <p:spPr bwMode="auto">
          <a:xfrm>
            <a:off x="1102767" y="1169367"/>
            <a:ext cx="17520591" cy="1673424"/>
          </a:xfrm>
          <a:prstGeom prst="rect">
            <a:avLst/>
          </a:prstGeom>
        </p:spPr>
        <p:txBody>
          <a:bodyPr/>
          <a:lstStyle/>
          <a:p>
            <a:pPr>
              <a:defRPr/>
            </a:pPr>
            <a:r>
              <a:rPr lang="en-US">
                <a:solidFill>
                  <a:schemeClr val="tx1"/>
                </a:solidFill>
                <a:latin typeface="Waax Medium"/>
                <a:ea typeface="Waax Medium"/>
                <a:cs typeface="Waax Medium"/>
              </a:rPr>
              <a:t>Het doel van Hollandse Luchten is...</a:t>
            </a:r>
            <a:endParaRPr>
              <a:solidFill>
                <a:schemeClr val="tx1"/>
              </a:solidFill>
              <a:latin typeface="Waax Medium"/>
              <a:ea typeface="Waax Medium"/>
              <a:cs typeface="Waax Medium"/>
            </a:endParaRPr>
          </a:p>
        </p:txBody>
      </p:sp>
      <p:sp>
        <p:nvSpPr>
          <p:cNvPr id="1202539437" name="Bewoners een platform geven om het gesprek aan te gaan met instituties, experts en bedrijven en zo de fysieke leefomgeving te verbeteren.…"/>
          <p:cNvSpPr txBox="1">
            <a:spLocks noGrp="1"/>
          </p:cNvSpPr>
          <p:nvPr>
            <p:ph type="body" idx="1"/>
          </p:nvPr>
        </p:nvSpPr>
        <p:spPr bwMode="auto">
          <a:xfrm>
            <a:off x="4511823" y="3753036"/>
            <a:ext cx="15360351" cy="6209928"/>
          </a:xfrm>
          <a:prstGeom prst="rect">
            <a:avLst/>
          </a:prstGeom>
        </p:spPr>
        <p:txBody>
          <a:bodyPr/>
          <a:lstStyle/>
          <a:p>
            <a:pPr marL="0" indent="0">
              <a:buClrTx/>
              <a:buSzPct val="100000"/>
              <a:buFontTx/>
              <a:buNone/>
              <a:defRPr/>
            </a:pPr>
            <a:r>
              <a:rPr lang="nl-NL" sz="4800">
                <a:latin typeface="Maax Regular"/>
                <a:ea typeface="Maax Regular"/>
                <a:cs typeface="Maax Regular"/>
              </a:rPr>
              <a:t>…om met behulp van </a:t>
            </a:r>
            <a:r>
              <a:rPr lang="nl-NL" sz="4800" b="0">
                <a:latin typeface="Maax Regular"/>
                <a:ea typeface="Maax Regular"/>
                <a:cs typeface="Maax Regular"/>
              </a:rPr>
              <a:t>burgerwetenschap</a:t>
            </a:r>
            <a:r>
              <a:rPr lang="nl-NL" sz="4800">
                <a:latin typeface="Maax Regular"/>
                <a:ea typeface="Maax Regular"/>
                <a:cs typeface="Maax Regular"/>
              </a:rPr>
              <a:t> een context te creëren waarin bewoners, overheden, experts en bedrijfsleven</a:t>
            </a:r>
            <a:r>
              <a:rPr lang="nl-NL" sz="4800" b="1">
                <a:latin typeface="Maax Regular"/>
                <a:ea typeface="Maax Regular"/>
                <a:cs typeface="Maax Regular"/>
              </a:rPr>
              <a:t> samen kennis opbouwen,</a:t>
            </a:r>
            <a:r>
              <a:rPr lang="nl-NL" sz="4800">
                <a:latin typeface="Maax Regular"/>
                <a:ea typeface="Maax Regular"/>
                <a:cs typeface="Maax Regular"/>
              </a:rPr>
              <a:t> </a:t>
            </a:r>
            <a:r>
              <a:rPr lang="nl-NL" sz="4800" b="1">
                <a:latin typeface="Maax Regular"/>
                <a:ea typeface="Maax Regular"/>
                <a:cs typeface="Maax Regular"/>
              </a:rPr>
              <a:t>dialoog voeren</a:t>
            </a:r>
            <a:r>
              <a:rPr lang="nl-NL" sz="4800">
                <a:latin typeface="Maax Regular"/>
                <a:ea typeface="Maax Regular"/>
                <a:cs typeface="Maax Regular"/>
              </a:rPr>
              <a:t> en </a:t>
            </a:r>
            <a:r>
              <a:rPr lang="nl-NL" sz="4800" b="1">
                <a:latin typeface="Maax Regular"/>
                <a:ea typeface="Maax Regular"/>
                <a:cs typeface="Maax Regular"/>
              </a:rPr>
              <a:t>handelingsperspectieven verbeteren </a:t>
            </a:r>
            <a:r>
              <a:rPr lang="nl-NL" sz="4800">
                <a:latin typeface="Maax Regular"/>
                <a:ea typeface="Maax Regular"/>
                <a:cs typeface="Maax Regular"/>
              </a:rPr>
              <a:t>voor een gezonde fysieke leefomgeving.</a:t>
            </a:r>
            <a:endParaRPr sz="4800">
              <a:latin typeface="Maax Regular"/>
              <a:ea typeface="Maax Regular"/>
              <a:cs typeface="Maax Regul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D0248A-126A-E8C5-0386-2E13BE34A597}"/>
              </a:ext>
            </a:extLst>
          </p:cNvPr>
          <p:cNvSpPr>
            <a:spLocks noGrp="1"/>
          </p:cNvSpPr>
          <p:nvPr>
            <p:ph type="title"/>
          </p:nvPr>
        </p:nvSpPr>
        <p:spPr/>
        <p:txBody>
          <a:bodyPr/>
          <a:lstStyle/>
          <a:p>
            <a:r>
              <a:rPr lang="en-US" dirty="0" err="1"/>
              <a:t>Invloed</a:t>
            </a:r>
            <a:r>
              <a:rPr lang="en-US" dirty="0"/>
              <a:t> van </a:t>
            </a:r>
            <a:r>
              <a:rPr lang="en-US" dirty="0" err="1"/>
              <a:t>drukke</a:t>
            </a:r>
            <a:r>
              <a:rPr lang="en-US" dirty="0"/>
              <a:t> </a:t>
            </a:r>
            <a:r>
              <a:rPr lang="en-US" dirty="0" err="1"/>
              <a:t>wegen</a:t>
            </a:r>
            <a:r>
              <a:rPr lang="en-US" dirty="0"/>
              <a:t> </a:t>
            </a:r>
            <a:endParaRPr lang="nl-NL" dirty="0"/>
          </a:p>
        </p:txBody>
      </p:sp>
      <p:sp>
        <p:nvSpPr>
          <p:cNvPr id="3" name="Tijdelijke aanduiding voor inhoud 2">
            <a:extLst>
              <a:ext uri="{FF2B5EF4-FFF2-40B4-BE49-F238E27FC236}">
                <a16:creationId xmlns:a16="http://schemas.microsoft.com/office/drawing/2014/main" id="{EDDE6646-2073-EF5D-A084-1879639B9E76}"/>
              </a:ext>
            </a:extLst>
          </p:cNvPr>
          <p:cNvSpPr>
            <a:spLocks noGrp="1"/>
          </p:cNvSpPr>
          <p:nvPr>
            <p:ph idx="1"/>
          </p:nvPr>
        </p:nvSpPr>
        <p:spPr/>
        <p:txBody>
          <a:bodyPr>
            <a:normAutofit/>
          </a:bodyPr>
          <a:lstStyle/>
          <a:p>
            <a:pPr marL="0" indent="0">
              <a:buNone/>
            </a:pPr>
            <a:r>
              <a:rPr lang="en-US" dirty="0"/>
              <a:t>HEI: alle </a:t>
            </a:r>
            <a:r>
              <a:rPr lang="en-US" dirty="0" err="1"/>
              <a:t>wetenschappelijke</a:t>
            </a:r>
            <a:r>
              <a:rPr lang="en-US" dirty="0"/>
              <a:t> </a:t>
            </a:r>
            <a:r>
              <a:rPr lang="en-US" dirty="0" err="1"/>
              <a:t>literatuur</a:t>
            </a:r>
            <a:r>
              <a:rPr lang="en-US" dirty="0"/>
              <a:t> over effect </a:t>
            </a:r>
            <a:r>
              <a:rPr lang="en-US" dirty="0" err="1"/>
              <a:t>verkeersgerelateerde</a:t>
            </a:r>
            <a:r>
              <a:rPr lang="en-US" dirty="0"/>
              <a:t> </a:t>
            </a:r>
            <a:r>
              <a:rPr lang="en-US" dirty="0" err="1"/>
              <a:t>luchtverontreiniging</a:t>
            </a:r>
            <a:endParaRPr lang="en-US" dirty="0"/>
          </a:p>
          <a:p>
            <a:pPr marL="0" indent="0">
              <a:buNone/>
            </a:pPr>
            <a:endParaRPr lang="en-US" dirty="0"/>
          </a:p>
          <a:p>
            <a:pPr marL="0" indent="0">
              <a:buNone/>
            </a:pPr>
            <a:r>
              <a:rPr lang="en-US" dirty="0" err="1"/>
              <a:t>Conclusie:Langdurig</a:t>
            </a:r>
            <a:r>
              <a:rPr lang="en-US" dirty="0"/>
              <a:t> </a:t>
            </a:r>
            <a:r>
              <a:rPr lang="en-US" dirty="0" err="1"/>
              <a:t>verblijf</a:t>
            </a:r>
            <a:r>
              <a:rPr lang="en-US" dirty="0"/>
              <a:t> </a:t>
            </a:r>
            <a:r>
              <a:rPr lang="en-US" dirty="0" err="1"/>
              <a:t>langs</a:t>
            </a:r>
            <a:r>
              <a:rPr lang="en-US" dirty="0"/>
              <a:t> </a:t>
            </a:r>
            <a:r>
              <a:rPr lang="en-US" dirty="0" err="1"/>
              <a:t>drukke</a:t>
            </a:r>
            <a:r>
              <a:rPr lang="en-US" dirty="0"/>
              <a:t> </a:t>
            </a:r>
            <a:r>
              <a:rPr lang="en-US" dirty="0" err="1"/>
              <a:t>wegen</a:t>
            </a:r>
            <a:r>
              <a:rPr lang="en-US" dirty="0"/>
              <a:t> </a:t>
            </a:r>
            <a:r>
              <a:rPr lang="en-US" dirty="0" err="1"/>
              <a:t>leidt</a:t>
            </a:r>
            <a:r>
              <a:rPr lang="en-US" dirty="0"/>
              <a:t> tot </a:t>
            </a:r>
            <a:r>
              <a:rPr lang="en-US" dirty="0" err="1"/>
              <a:t>meer</a:t>
            </a:r>
            <a:r>
              <a:rPr lang="en-US" dirty="0"/>
              <a:t> </a:t>
            </a:r>
            <a:r>
              <a:rPr lang="en-US" dirty="0" err="1"/>
              <a:t>gezondheidsrisico’s</a:t>
            </a:r>
            <a:r>
              <a:rPr lang="en-US" dirty="0"/>
              <a:t> </a:t>
            </a:r>
          </a:p>
          <a:p>
            <a:pPr marL="0" indent="0">
              <a:buNone/>
            </a:pPr>
            <a:r>
              <a:rPr lang="en-US" sz="3600" b="1" dirty="0"/>
              <a:t>Groot </a:t>
            </a:r>
            <a:r>
              <a:rPr lang="en-US" sz="3600" b="1" dirty="0" err="1"/>
              <a:t>bewijs</a:t>
            </a:r>
            <a:r>
              <a:rPr lang="en-US" sz="3600" dirty="0"/>
              <a:t>: </a:t>
            </a:r>
            <a:r>
              <a:rPr lang="en-US" sz="3600" dirty="0" err="1"/>
              <a:t>Sterfte</a:t>
            </a:r>
            <a:r>
              <a:rPr lang="en-US" sz="3600" dirty="0"/>
              <a:t> en hart- en </a:t>
            </a:r>
            <a:r>
              <a:rPr lang="en-US" sz="3600" dirty="0" err="1"/>
              <a:t>vaatziekten</a:t>
            </a:r>
            <a:endParaRPr lang="en-US" sz="3600" dirty="0"/>
          </a:p>
          <a:p>
            <a:pPr marL="0" indent="0">
              <a:buNone/>
            </a:pPr>
            <a:r>
              <a:rPr lang="en-US" sz="3600" b="1" dirty="0" err="1"/>
              <a:t>Bewijs</a:t>
            </a:r>
            <a:r>
              <a:rPr lang="en-US" sz="3600" dirty="0"/>
              <a:t>: </a:t>
            </a:r>
            <a:r>
              <a:rPr lang="en-US" sz="3600" dirty="0" err="1"/>
              <a:t>Sterfte</a:t>
            </a:r>
            <a:r>
              <a:rPr lang="en-US" sz="3600" dirty="0"/>
              <a:t> </a:t>
            </a:r>
            <a:r>
              <a:rPr lang="en-US" sz="3600" dirty="0" err="1"/>
              <a:t>aan</a:t>
            </a:r>
            <a:r>
              <a:rPr lang="en-US" sz="3600" dirty="0"/>
              <a:t> </a:t>
            </a:r>
            <a:r>
              <a:rPr lang="en-US" sz="3600" dirty="0" err="1"/>
              <a:t>longkanker</a:t>
            </a:r>
            <a:r>
              <a:rPr lang="en-US" sz="3600" dirty="0"/>
              <a:t>, </a:t>
            </a:r>
            <a:r>
              <a:rPr lang="en-US" sz="3600" dirty="0" err="1"/>
              <a:t>onstaan</a:t>
            </a:r>
            <a:r>
              <a:rPr lang="en-US" sz="3600" dirty="0"/>
              <a:t> van </a:t>
            </a:r>
            <a:r>
              <a:rPr lang="en-US" sz="3600" dirty="0" err="1"/>
              <a:t>astma</a:t>
            </a:r>
            <a:r>
              <a:rPr lang="en-US" sz="3600" dirty="0"/>
              <a:t> </a:t>
            </a:r>
            <a:r>
              <a:rPr lang="en-US" sz="3600" dirty="0" err="1"/>
              <a:t>bij</a:t>
            </a:r>
            <a:r>
              <a:rPr lang="en-US" sz="3600" dirty="0"/>
              <a:t> </a:t>
            </a:r>
            <a:r>
              <a:rPr lang="en-US" sz="3600" dirty="0" err="1"/>
              <a:t>kinderen</a:t>
            </a:r>
            <a:r>
              <a:rPr lang="en-US" sz="3600" dirty="0"/>
              <a:t> en </a:t>
            </a:r>
            <a:r>
              <a:rPr lang="en-US" sz="3600" dirty="0" err="1"/>
              <a:t>volwassen</a:t>
            </a:r>
            <a:r>
              <a:rPr lang="en-US" sz="3600" dirty="0"/>
              <a:t> en acute </a:t>
            </a:r>
            <a:r>
              <a:rPr lang="en-US" sz="3600" dirty="0" err="1"/>
              <a:t>ontstekingen</a:t>
            </a:r>
            <a:r>
              <a:rPr lang="en-US" sz="3600" dirty="0"/>
              <a:t> </a:t>
            </a:r>
            <a:r>
              <a:rPr lang="en-US" sz="3600" dirty="0" err="1"/>
              <a:t>onderste</a:t>
            </a:r>
            <a:r>
              <a:rPr lang="en-US" sz="3600" dirty="0"/>
              <a:t> </a:t>
            </a:r>
            <a:r>
              <a:rPr lang="en-US" sz="3600" dirty="0" err="1"/>
              <a:t>luchtwegen</a:t>
            </a:r>
            <a:r>
              <a:rPr lang="en-US" sz="3600" dirty="0"/>
              <a:t> </a:t>
            </a:r>
            <a:r>
              <a:rPr lang="en-US" sz="3600" dirty="0" err="1"/>
              <a:t>kinderen</a:t>
            </a:r>
            <a:r>
              <a:rPr lang="en-US" sz="3600" dirty="0"/>
              <a:t> </a:t>
            </a:r>
          </a:p>
          <a:p>
            <a:pPr marL="0" indent="0">
              <a:buNone/>
            </a:pPr>
            <a:r>
              <a:rPr lang="en-US" sz="3600" b="1" dirty="0" err="1"/>
              <a:t>Voldoende</a:t>
            </a:r>
            <a:r>
              <a:rPr lang="en-US" sz="3600" b="1" dirty="0"/>
              <a:t> </a:t>
            </a:r>
            <a:r>
              <a:rPr lang="en-US" sz="3600" b="1" dirty="0" err="1"/>
              <a:t>zekerheid</a:t>
            </a:r>
            <a:r>
              <a:rPr lang="en-US" sz="3600" dirty="0"/>
              <a:t>: lag </a:t>
            </a:r>
            <a:r>
              <a:rPr lang="en-US" sz="3600" dirty="0" err="1"/>
              <a:t>geboortegewicht</a:t>
            </a:r>
            <a:r>
              <a:rPr lang="en-US" sz="3600" dirty="0"/>
              <a:t>, </a:t>
            </a:r>
            <a:r>
              <a:rPr lang="en-US" sz="3600" dirty="0" err="1"/>
              <a:t>astma</a:t>
            </a:r>
            <a:r>
              <a:rPr lang="en-US" sz="3600" dirty="0"/>
              <a:t> </a:t>
            </a:r>
            <a:r>
              <a:rPr lang="en-US" sz="3600" dirty="0" err="1"/>
              <a:t>aanvallen</a:t>
            </a:r>
            <a:r>
              <a:rPr lang="en-US" sz="3600" dirty="0"/>
              <a:t> </a:t>
            </a:r>
            <a:r>
              <a:rPr lang="en-US" sz="3600" dirty="0" err="1"/>
              <a:t>kinderen</a:t>
            </a:r>
            <a:r>
              <a:rPr lang="en-US" sz="3600" dirty="0"/>
              <a:t>, </a:t>
            </a:r>
            <a:r>
              <a:rPr lang="en-US" sz="3600" dirty="0" err="1"/>
              <a:t>onstaan</a:t>
            </a:r>
            <a:r>
              <a:rPr lang="en-US" sz="3600" dirty="0"/>
              <a:t> van diabetes</a:t>
            </a:r>
          </a:p>
        </p:txBody>
      </p:sp>
      <p:sp>
        <p:nvSpPr>
          <p:cNvPr id="4" name="Tijdelijke aanduiding voor datum 3">
            <a:extLst>
              <a:ext uri="{FF2B5EF4-FFF2-40B4-BE49-F238E27FC236}">
                <a16:creationId xmlns:a16="http://schemas.microsoft.com/office/drawing/2014/main" id="{053D5F86-2A6D-FAAC-CA5F-4B37A9D2CA33}"/>
              </a:ext>
            </a:extLst>
          </p:cNvPr>
          <p:cNvSpPr>
            <a:spLocks noGrp="1"/>
          </p:cNvSpPr>
          <p:nvPr>
            <p:ph type="dt" sz="half" idx="10"/>
          </p:nvPr>
        </p:nvSpPr>
        <p:spPr/>
        <p:txBody>
          <a:bodyPr/>
          <a:lstStyle/>
          <a:p>
            <a:pPr defTabSz="1828800" rtl="0"/>
            <a:fld id="{4A614CA4-8A65-4FF7-BCC0-927E562B3A1A}" type="datetime1">
              <a:rPr lang="nl-NL" kern="1200">
                <a:solidFill>
                  <a:srgbClr val="FFFFFF">
                    <a:lumMod val="65000"/>
                  </a:srgbClr>
                </a:solidFill>
                <a:latin typeface="Verdana"/>
                <a:ea typeface="+mn-ea"/>
                <a:cs typeface="+mn-cs"/>
              </a:rPr>
              <a:pPr defTabSz="1828800" rtl="0"/>
              <a:t>4-10-2024</a:t>
            </a:fld>
            <a:endParaRPr lang="nl-NL" kern="1200">
              <a:solidFill>
                <a:srgbClr val="FFFFFF">
                  <a:lumMod val="65000"/>
                </a:srgbClr>
              </a:solidFill>
              <a:latin typeface="Verdana"/>
              <a:ea typeface="+mn-ea"/>
              <a:cs typeface="+mn-cs"/>
            </a:endParaRPr>
          </a:p>
        </p:txBody>
      </p:sp>
      <p:sp>
        <p:nvSpPr>
          <p:cNvPr id="5" name="Tijdelijke aanduiding voor voettekst 4">
            <a:extLst>
              <a:ext uri="{FF2B5EF4-FFF2-40B4-BE49-F238E27FC236}">
                <a16:creationId xmlns:a16="http://schemas.microsoft.com/office/drawing/2014/main" id="{5FDF3FE5-0061-8BEB-248E-5E554347A09A}"/>
              </a:ext>
            </a:extLst>
          </p:cNvPr>
          <p:cNvSpPr>
            <a:spLocks noGrp="1"/>
          </p:cNvSpPr>
          <p:nvPr>
            <p:ph type="ftr" sz="quarter" idx="11"/>
          </p:nvPr>
        </p:nvSpPr>
        <p:spPr/>
        <p:txBody>
          <a:bodyPr/>
          <a:lstStyle/>
          <a:p>
            <a:pPr defTabSz="1828800" rtl="0"/>
            <a:endParaRPr lang="nl-NL" kern="1200">
              <a:solidFill>
                <a:srgbClr val="FFFFFF">
                  <a:lumMod val="65000"/>
                </a:srgbClr>
              </a:solidFill>
              <a:latin typeface="Verdana"/>
              <a:ea typeface="+mn-ea"/>
              <a:cs typeface="+mn-cs"/>
            </a:endParaRPr>
          </a:p>
        </p:txBody>
      </p:sp>
      <p:sp>
        <p:nvSpPr>
          <p:cNvPr id="6" name="Tijdelijke aanduiding voor dianummer 5">
            <a:extLst>
              <a:ext uri="{FF2B5EF4-FFF2-40B4-BE49-F238E27FC236}">
                <a16:creationId xmlns:a16="http://schemas.microsoft.com/office/drawing/2014/main" id="{BCCEEC28-FB37-BC4E-9545-7044EE8140EC}"/>
              </a:ext>
            </a:extLst>
          </p:cNvPr>
          <p:cNvSpPr>
            <a:spLocks noGrp="1"/>
          </p:cNvSpPr>
          <p:nvPr>
            <p:ph type="sldNum" sz="quarter" idx="12"/>
          </p:nvPr>
        </p:nvSpPr>
        <p:spPr/>
        <p:txBody>
          <a:bodyPr/>
          <a:lstStyle/>
          <a:p>
            <a:pPr defTabSz="1828800" rtl="0"/>
            <a:fld id="{BCB2B270-5FCC-4A06-8DE6-A04BCE20FEA4}" type="slidenum">
              <a:rPr lang="nl-NL" kern="1200">
                <a:solidFill>
                  <a:srgbClr val="FFFFFF">
                    <a:lumMod val="65000"/>
                  </a:srgbClr>
                </a:solidFill>
                <a:latin typeface="Verdana"/>
                <a:ea typeface="+mn-ea"/>
                <a:cs typeface="+mn-cs"/>
              </a:rPr>
              <a:pPr defTabSz="1828800" rtl="0"/>
              <a:t>30</a:t>
            </a:fld>
            <a:endParaRPr lang="nl-NL" kern="1200">
              <a:solidFill>
                <a:srgbClr val="FFFFFF">
                  <a:lumMod val="65000"/>
                </a:srgbClr>
              </a:solidFill>
              <a:latin typeface="Verdana"/>
              <a:ea typeface="+mn-ea"/>
              <a:cs typeface="+mn-cs"/>
            </a:endParaRPr>
          </a:p>
        </p:txBody>
      </p:sp>
    </p:spTree>
    <p:extLst>
      <p:ext uri="{BB962C8B-B14F-4D97-AF65-F5344CB8AC3E}">
        <p14:creationId xmlns:p14="http://schemas.microsoft.com/office/powerpoint/2010/main" val="1180506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CD731-CBF2-F50A-8F99-E45B07E814E8}"/>
              </a:ext>
            </a:extLst>
          </p:cNvPr>
          <p:cNvSpPr>
            <a:spLocks noGrp="1"/>
          </p:cNvSpPr>
          <p:nvPr>
            <p:ph type="title"/>
          </p:nvPr>
        </p:nvSpPr>
        <p:spPr/>
        <p:txBody>
          <a:bodyPr/>
          <a:lstStyle/>
          <a:p>
            <a:r>
              <a:rPr lang="en-US" dirty="0" err="1"/>
              <a:t>Advies</a:t>
            </a:r>
            <a:r>
              <a:rPr lang="en-US" dirty="0"/>
              <a:t> GGD</a:t>
            </a:r>
            <a:endParaRPr lang="nl-NL" dirty="0"/>
          </a:p>
        </p:txBody>
      </p:sp>
      <p:sp>
        <p:nvSpPr>
          <p:cNvPr id="3" name="Tijdelijke aanduiding voor inhoud 2">
            <a:extLst>
              <a:ext uri="{FF2B5EF4-FFF2-40B4-BE49-F238E27FC236}">
                <a16:creationId xmlns:a16="http://schemas.microsoft.com/office/drawing/2014/main" id="{1B7C77A3-14D2-0DAC-59C4-9DA9D4E9026C}"/>
              </a:ext>
            </a:extLst>
          </p:cNvPr>
          <p:cNvSpPr>
            <a:spLocks noGrp="1"/>
          </p:cNvSpPr>
          <p:nvPr>
            <p:ph idx="1"/>
          </p:nvPr>
        </p:nvSpPr>
        <p:spPr/>
        <p:txBody>
          <a:bodyPr/>
          <a:lstStyle/>
          <a:p>
            <a:r>
              <a:rPr lang="en-US" dirty="0" err="1"/>
              <a:t>Geen</a:t>
            </a:r>
            <a:r>
              <a:rPr lang="en-US" dirty="0"/>
              <a:t> </a:t>
            </a:r>
            <a:r>
              <a:rPr lang="en-US" dirty="0" err="1"/>
              <a:t>gevoelige</a:t>
            </a:r>
            <a:r>
              <a:rPr lang="en-US" dirty="0"/>
              <a:t> </a:t>
            </a:r>
            <a:r>
              <a:rPr lang="en-US" dirty="0" err="1"/>
              <a:t>bestemmingen</a:t>
            </a:r>
            <a:r>
              <a:rPr lang="en-US" dirty="0"/>
              <a:t> </a:t>
            </a:r>
            <a:r>
              <a:rPr lang="en-US" dirty="0" err="1"/>
              <a:t>binnen</a:t>
            </a:r>
            <a:r>
              <a:rPr lang="en-US" dirty="0"/>
              <a:t> 150 m </a:t>
            </a:r>
            <a:r>
              <a:rPr lang="en-US" dirty="0" err="1"/>
              <a:t>snelweg</a:t>
            </a:r>
            <a:r>
              <a:rPr lang="en-US" dirty="0"/>
              <a:t> en 25 m </a:t>
            </a:r>
            <a:r>
              <a:rPr lang="en-US" dirty="0" err="1"/>
              <a:t>drukke</a:t>
            </a:r>
            <a:r>
              <a:rPr lang="en-US" dirty="0"/>
              <a:t> </a:t>
            </a:r>
            <a:r>
              <a:rPr lang="en-US" dirty="0" err="1"/>
              <a:t>binnenstedelijke</a:t>
            </a:r>
            <a:r>
              <a:rPr lang="en-US" dirty="0"/>
              <a:t> </a:t>
            </a:r>
            <a:r>
              <a:rPr lang="en-US" dirty="0" err="1"/>
              <a:t>weg</a:t>
            </a:r>
            <a:endParaRPr lang="nl-NL" dirty="0"/>
          </a:p>
        </p:txBody>
      </p:sp>
      <p:sp>
        <p:nvSpPr>
          <p:cNvPr id="4" name="Tijdelijke aanduiding voor datum 3">
            <a:extLst>
              <a:ext uri="{FF2B5EF4-FFF2-40B4-BE49-F238E27FC236}">
                <a16:creationId xmlns:a16="http://schemas.microsoft.com/office/drawing/2014/main" id="{8E9BFEDE-17FC-DF5D-52C7-AED7D498151C}"/>
              </a:ext>
            </a:extLst>
          </p:cNvPr>
          <p:cNvSpPr>
            <a:spLocks noGrp="1"/>
          </p:cNvSpPr>
          <p:nvPr>
            <p:ph type="dt" sz="half" idx="10"/>
          </p:nvPr>
        </p:nvSpPr>
        <p:spPr/>
        <p:txBody>
          <a:bodyPr/>
          <a:lstStyle/>
          <a:p>
            <a:pPr defTabSz="1828800" rtl="0"/>
            <a:fld id="{A7300AF2-7C2F-48DF-9851-2F2B85667351}" type="datetime1">
              <a:rPr lang="nl-NL" kern="1200">
                <a:solidFill>
                  <a:srgbClr val="FFFFFF">
                    <a:lumMod val="65000"/>
                  </a:srgbClr>
                </a:solidFill>
                <a:latin typeface="Verdana"/>
                <a:ea typeface="+mn-ea"/>
                <a:cs typeface="+mn-cs"/>
              </a:rPr>
              <a:pPr defTabSz="1828800" rtl="0"/>
              <a:t>4-10-2024</a:t>
            </a:fld>
            <a:endParaRPr lang="nl-NL" kern="1200">
              <a:solidFill>
                <a:srgbClr val="FFFFFF">
                  <a:lumMod val="65000"/>
                </a:srgbClr>
              </a:solidFill>
              <a:latin typeface="Verdana"/>
              <a:ea typeface="+mn-ea"/>
              <a:cs typeface="+mn-cs"/>
            </a:endParaRPr>
          </a:p>
        </p:txBody>
      </p:sp>
      <p:sp>
        <p:nvSpPr>
          <p:cNvPr id="5" name="Tijdelijke aanduiding voor voettekst 4">
            <a:extLst>
              <a:ext uri="{FF2B5EF4-FFF2-40B4-BE49-F238E27FC236}">
                <a16:creationId xmlns:a16="http://schemas.microsoft.com/office/drawing/2014/main" id="{D58A8904-FE04-7241-95D0-8506ED59DEE6}"/>
              </a:ext>
            </a:extLst>
          </p:cNvPr>
          <p:cNvSpPr>
            <a:spLocks noGrp="1"/>
          </p:cNvSpPr>
          <p:nvPr>
            <p:ph type="ftr" sz="quarter" idx="11"/>
          </p:nvPr>
        </p:nvSpPr>
        <p:spPr/>
        <p:txBody>
          <a:bodyPr/>
          <a:lstStyle/>
          <a:p>
            <a:pPr defTabSz="1828800" rtl="0"/>
            <a:endParaRPr lang="nl-NL" kern="1200">
              <a:solidFill>
                <a:srgbClr val="FFFFFF">
                  <a:lumMod val="65000"/>
                </a:srgbClr>
              </a:solidFill>
              <a:latin typeface="Verdana"/>
              <a:ea typeface="+mn-ea"/>
              <a:cs typeface="+mn-cs"/>
            </a:endParaRPr>
          </a:p>
        </p:txBody>
      </p:sp>
      <p:sp>
        <p:nvSpPr>
          <p:cNvPr id="6" name="Tijdelijke aanduiding voor dianummer 5">
            <a:extLst>
              <a:ext uri="{FF2B5EF4-FFF2-40B4-BE49-F238E27FC236}">
                <a16:creationId xmlns:a16="http://schemas.microsoft.com/office/drawing/2014/main" id="{786E442C-D3D2-CCB7-72A3-560F78B0C180}"/>
              </a:ext>
            </a:extLst>
          </p:cNvPr>
          <p:cNvSpPr>
            <a:spLocks noGrp="1"/>
          </p:cNvSpPr>
          <p:nvPr>
            <p:ph type="sldNum" sz="quarter" idx="12"/>
          </p:nvPr>
        </p:nvSpPr>
        <p:spPr/>
        <p:txBody>
          <a:bodyPr/>
          <a:lstStyle/>
          <a:p>
            <a:pPr defTabSz="1828800" rtl="0"/>
            <a:fld id="{BCB2B270-5FCC-4A06-8DE6-A04BCE20FEA4}" type="slidenum">
              <a:rPr lang="nl-NL" kern="1200">
                <a:solidFill>
                  <a:srgbClr val="FFFFFF">
                    <a:lumMod val="65000"/>
                  </a:srgbClr>
                </a:solidFill>
                <a:latin typeface="Verdana"/>
                <a:ea typeface="+mn-ea"/>
                <a:cs typeface="+mn-cs"/>
              </a:rPr>
              <a:pPr defTabSz="1828800" rtl="0"/>
              <a:t>31</a:t>
            </a:fld>
            <a:endParaRPr lang="nl-NL" kern="1200">
              <a:solidFill>
                <a:srgbClr val="FFFFFF">
                  <a:lumMod val="65000"/>
                </a:srgbClr>
              </a:solidFill>
              <a:latin typeface="Verdana"/>
              <a:ea typeface="+mn-ea"/>
              <a:cs typeface="+mn-cs"/>
            </a:endParaRPr>
          </a:p>
        </p:txBody>
      </p:sp>
      <p:pic>
        <p:nvPicPr>
          <p:cNvPr id="8" name="Afbeelding 7" descr="Afbeelding met tekening, diagram, ontwerp&#10;&#10;Automatisch gegenereerde beschrijving">
            <a:extLst>
              <a:ext uri="{FF2B5EF4-FFF2-40B4-BE49-F238E27FC236}">
                <a16:creationId xmlns:a16="http://schemas.microsoft.com/office/drawing/2014/main" id="{320D78AE-185C-23E4-849B-3EE45A066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824" y="7673556"/>
            <a:ext cx="12746228" cy="5677692"/>
          </a:xfrm>
          <a:prstGeom prst="rect">
            <a:avLst/>
          </a:prstGeom>
        </p:spPr>
      </p:pic>
      <p:pic>
        <p:nvPicPr>
          <p:cNvPr id="10" name="Afbeelding 9" descr="Afbeelding met schets, tekening, Lijnillustraties, illustratie&#10;&#10;Automatisch gegenereerde beschrijving">
            <a:extLst>
              <a:ext uri="{FF2B5EF4-FFF2-40B4-BE49-F238E27FC236}">
                <a16:creationId xmlns:a16="http://schemas.microsoft.com/office/drawing/2014/main" id="{1CCA77B0-BCFB-DC80-3017-1B6E9F260D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5567" y="9315138"/>
            <a:ext cx="8478434" cy="3581900"/>
          </a:xfrm>
          <a:prstGeom prst="rect">
            <a:avLst/>
          </a:prstGeom>
        </p:spPr>
      </p:pic>
    </p:spTree>
    <p:extLst>
      <p:ext uri="{BB962C8B-B14F-4D97-AF65-F5344CB8AC3E}">
        <p14:creationId xmlns:p14="http://schemas.microsoft.com/office/powerpoint/2010/main" val="1172747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0558C3-183F-50CD-34AC-5E5F5182C661}"/>
              </a:ext>
            </a:extLst>
          </p:cNvPr>
          <p:cNvSpPr>
            <a:spLocks noGrp="1"/>
          </p:cNvSpPr>
          <p:nvPr>
            <p:ph type="title"/>
          </p:nvPr>
        </p:nvSpPr>
        <p:spPr/>
        <p:txBody>
          <a:bodyPr/>
          <a:lstStyle/>
          <a:p>
            <a:r>
              <a:rPr lang="en-US" dirty="0" err="1"/>
              <a:t>Ook</a:t>
            </a:r>
            <a:r>
              <a:rPr lang="en-US" dirty="0"/>
              <a:t> </a:t>
            </a:r>
            <a:r>
              <a:rPr lang="en-US" dirty="0" err="1"/>
              <a:t>goed</a:t>
            </a:r>
            <a:r>
              <a:rPr lang="en-US" dirty="0"/>
              <a:t> </a:t>
            </a:r>
            <a:r>
              <a:rPr lang="en-US" dirty="0" err="1"/>
              <a:t>nieuws</a:t>
            </a:r>
            <a:endParaRPr lang="nl-NL" dirty="0"/>
          </a:p>
        </p:txBody>
      </p:sp>
      <p:sp>
        <p:nvSpPr>
          <p:cNvPr id="3" name="Tijdelijke aanduiding voor inhoud 2">
            <a:extLst>
              <a:ext uri="{FF2B5EF4-FFF2-40B4-BE49-F238E27FC236}">
                <a16:creationId xmlns:a16="http://schemas.microsoft.com/office/drawing/2014/main" id="{CA57F242-1DA3-63A8-5AB5-D3BD56519189}"/>
              </a:ext>
            </a:extLst>
          </p:cNvPr>
          <p:cNvSpPr>
            <a:spLocks noGrp="1"/>
          </p:cNvSpPr>
          <p:nvPr>
            <p:ph idx="1"/>
          </p:nvPr>
        </p:nvSpPr>
        <p:spPr/>
        <p:txBody>
          <a:bodyPr/>
          <a:lstStyle/>
          <a:p>
            <a:r>
              <a:rPr lang="en-US" dirty="0" err="1"/>
              <a:t>Wagenpark</a:t>
            </a:r>
            <a:r>
              <a:rPr lang="en-US" dirty="0"/>
              <a:t> is </a:t>
            </a:r>
            <a:r>
              <a:rPr lang="en-US" dirty="0" err="1"/>
              <a:t>toegenomen</a:t>
            </a:r>
            <a:r>
              <a:rPr lang="en-US" dirty="0"/>
              <a:t> maar </a:t>
            </a:r>
            <a:r>
              <a:rPr lang="en-US" dirty="0" err="1"/>
              <a:t>uitstoot</a:t>
            </a:r>
            <a:r>
              <a:rPr lang="en-US" dirty="0"/>
              <a:t> van </a:t>
            </a:r>
            <a:r>
              <a:rPr lang="en-US" dirty="0" err="1"/>
              <a:t>wegverkeer</a:t>
            </a:r>
            <a:r>
              <a:rPr lang="en-US" dirty="0"/>
              <a:t> is </a:t>
            </a:r>
            <a:r>
              <a:rPr lang="en-US" dirty="0" err="1"/>
              <a:t>gedaald</a:t>
            </a:r>
            <a:endParaRPr lang="en-US" dirty="0"/>
          </a:p>
          <a:p>
            <a:r>
              <a:rPr lang="en-US" dirty="0" err="1"/>
              <a:t>Aangescherpte</a:t>
            </a:r>
            <a:r>
              <a:rPr lang="en-US" dirty="0"/>
              <a:t> </a:t>
            </a:r>
            <a:r>
              <a:rPr lang="en-US" dirty="0" err="1"/>
              <a:t>emissie</a:t>
            </a:r>
            <a:r>
              <a:rPr lang="en-US" dirty="0"/>
              <a:t>-Eisen (euro-</a:t>
            </a:r>
            <a:r>
              <a:rPr lang="en-US" dirty="0" err="1"/>
              <a:t>normen</a:t>
            </a:r>
            <a:r>
              <a:rPr lang="en-US" dirty="0"/>
              <a:t>)</a:t>
            </a:r>
            <a:endParaRPr lang="nl-NL" dirty="0"/>
          </a:p>
        </p:txBody>
      </p:sp>
      <p:sp>
        <p:nvSpPr>
          <p:cNvPr id="4" name="Tijdelijke aanduiding voor datum 3">
            <a:extLst>
              <a:ext uri="{FF2B5EF4-FFF2-40B4-BE49-F238E27FC236}">
                <a16:creationId xmlns:a16="http://schemas.microsoft.com/office/drawing/2014/main" id="{AF59DE6F-95C2-291A-7C4F-5CDB88EFDE6B}"/>
              </a:ext>
            </a:extLst>
          </p:cNvPr>
          <p:cNvSpPr>
            <a:spLocks noGrp="1"/>
          </p:cNvSpPr>
          <p:nvPr>
            <p:ph type="dt" sz="half" idx="10"/>
          </p:nvPr>
        </p:nvSpPr>
        <p:spPr/>
        <p:txBody>
          <a:bodyPr/>
          <a:lstStyle/>
          <a:p>
            <a:pPr defTabSz="1828800" rtl="0"/>
            <a:fld id="{A9CC8985-E067-404A-9331-B6A04157D3C5}" type="datetime1">
              <a:rPr lang="nl-NL" kern="1200">
                <a:solidFill>
                  <a:srgbClr val="FFFFFF">
                    <a:lumMod val="65000"/>
                  </a:srgbClr>
                </a:solidFill>
                <a:latin typeface="Verdana"/>
                <a:ea typeface="+mn-ea"/>
                <a:cs typeface="+mn-cs"/>
              </a:rPr>
              <a:pPr defTabSz="1828800" rtl="0"/>
              <a:t>4-10-2024</a:t>
            </a:fld>
            <a:endParaRPr lang="nl-NL" kern="1200">
              <a:solidFill>
                <a:srgbClr val="FFFFFF">
                  <a:lumMod val="65000"/>
                </a:srgbClr>
              </a:solidFill>
              <a:latin typeface="Verdana"/>
              <a:ea typeface="+mn-ea"/>
              <a:cs typeface="+mn-cs"/>
            </a:endParaRPr>
          </a:p>
        </p:txBody>
      </p:sp>
      <p:sp>
        <p:nvSpPr>
          <p:cNvPr id="5" name="Tijdelijke aanduiding voor voettekst 4">
            <a:extLst>
              <a:ext uri="{FF2B5EF4-FFF2-40B4-BE49-F238E27FC236}">
                <a16:creationId xmlns:a16="http://schemas.microsoft.com/office/drawing/2014/main" id="{34C7E6F2-053C-7987-7FD0-D16AE9B6AC95}"/>
              </a:ext>
            </a:extLst>
          </p:cNvPr>
          <p:cNvSpPr>
            <a:spLocks noGrp="1"/>
          </p:cNvSpPr>
          <p:nvPr>
            <p:ph type="ftr" sz="quarter" idx="11"/>
          </p:nvPr>
        </p:nvSpPr>
        <p:spPr/>
        <p:txBody>
          <a:bodyPr/>
          <a:lstStyle/>
          <a:p>
            <a:pPr defTabSz="1828800" rtl="0"/>
            <a:endParaRPr lang="nl-NL" kern="1200">
              <a:solidFill>
                <a:srgbClr val="FFFFFF">
                  <a:lumMod val="65000"/>
                </a:srgbClr>
              </a:solidFill>
              <a:latin typeface="Verdana"/>
              <a:ea typeface="+mn-ea"/>
              <a:cs typeface="+mn-cs"/>
            </a:endParaRPr>
          </a:p>
        </p:txBody>
      </p:sp>
      <p:sp>
        <p:nvSpPr>
          <p:cNvPr id="6" name="Tijdelijke aanduiding voor dianummer 5">
            <a:extLst>
              <a:ext uri="{FF2B5EF4-FFF2-40B4-BE49-F238E27FC236}">
                <a16:creationId xmlns:a16="http://schemas.microsoft.com/office/drawing/2014/main" id="{247334B6-B169-A01E-788A-64418E44A328}"/>
              </a:ext>
            </a:extLst>
          </p:cNvPr>
          <p:cNvSpPr>
            <a:spLocks noGrp="1"/>
          </p:cNvSpPr>
          <p:nvPr>
            <p:ph type="sldNum" sz="quarter" idx="12"/>
          </p:nvPr>
        </p:nvSpPr>
        <p:spPr/>
        <p:txBody>
          <a:bodyPr/>
          <a:lstStyle/>
          <a:p>
            <a:pPr defTabSz="1828800" rtl="0"/>
            <a:fld id="{BCB2B270-5FCC-4A06-8DE6-A04BCE20FEA4}" type="slidenum">
              <a:rPr lang="nl-NL" kern="1200">
                <a:solidFill>
                  <a:srgbClr val="FFFFFF">
                    <a:lumMod val="65000"/>
                  </a:srgbClr>
                </a:solidFill>
                <a:latin typeface="Verdana"/>
                <a:ea typeface="+mn-ea"/>
                <a:cs typeface="+mn-cs"/>
              </a:rPr>
              <a:pPr defTabSz="1828800" rtl="0"/>
              <a:t>32</a:t>
            </a:fld>
            <a:endParaRPr lang="nl-NL" kern="1200">
              <a:solidFill>
                <a:srgbClr val="FFFFFF">
                  <a:lumMod val="65000"/>
                </a:srgbClr>
              </a:solidFill>
              <a:latin typeface="Verdana"/>
              <a:ea typeface="+mn-ea"/>
              <a:cs typeface="+mn-cs"/>
            </a:endParaRPr>
          </a:p>
        </p:txBody>
      </p:sp>
      <p:pic>
        <p:nvPicPr>
          <p:cNvPr id="8" name="Afbeelding 7" descr="Afbeelding met tekst, Perceel, lijn, schermopname&#10;&#10;Automatisch gegenereerde beschrijving">
            <a:extLst>
              <a:ext uri="{FF2B5EF4-FFF2-40B4-BE49-F238E27FC236}">
                <a16:creationId xmlns:a16="http://schemas.microsoft.com/office/drawing/2014/main" id="{24C3B1EA-00CC-24F1-0338-51431D5CF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2791" y="7356367"/>
            <a:ext cx="9397990" cy="5994882"/>
          </a:xfrm>
          <a:prstGeom prst="rect">
            <a:avLst/>
          </a:prstGeom>
        </p:spPr>
      </p:pic>
    </p:spTree>
    <p:extLst>
      <p:ext uri="{BB962C8B-B14F-4D97-AF65-F5344CB8AC3E}">
        <p14:creationId xmlns:p14="http://schemas.microsoft.com/office/powerpoint/2010/main" val="2950623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EC97BF-B398-5970-C99D-7D82EC3E8C9B}"/>
              </a:ext>
            </a:extLst>
          </p:cNvPr>
          <p:cNvSpPr>
            <a:spLocks noGrp="1"/>
          </p:cNvSpPr>
          <p:nvPr>
            <p:ph type="title"/>
          </p:nvPr>
        </p:nvSpPr>
        <p:spPr/>
        <p:txBody>
          <a:bodyPr>
            <a:normAutofit fontScale="90000"/>
          </a:bodyPr>
          <a:lstStyle/>
          <a:p>
            <a:r>
              <a:rPr lang="en-US" dirty="0"/>
              <a:t>Wat </a:t>
            </a:r>
            <a:r>
              <a:rPr lang="en-US" dirty="0" err="1"/>
              <a:t>zeggen</a:t>
            </a:r>
            <a:r>
              <a:rPr lang="en-US" dirty="0"/>
              <a:t> </a:t>
            </a:r>
            <a:r>
              <a:rPr lang="en-US" dirty="0" err="1"/>
              <a:t>sensormetingen</a:t>
            </a:r>
            <a:r>
              <a:rPr lang="en-US" dirty="0"/>
              <a:t> over je Gezondheid? </a:t>
            </a:r>
            <a:endParaRPr lang="nl-NL" dirty="0"/>
          </a:p>
        </p:txBody>
      </p:sp>
      <p:sp>
        <p:nvSpPr>
          <p:cNvPr id="3" name="Tijdelijke aanduiding voor inhoud 2">
            <a:extLst>
              <a:ext uri="{FF2B5EF4-FFF2-40B4-BE49-F238E27FC236}">
                <a16:creationId xmlns:a16="http://schemas.microsoft.com/office/drawing/2014/main" id="{30797B8B-C1D8-5735-E128-1B56A700C33C}"/>
              </a:ext>
            </a:extLst>
          </p:cNvPr>
          <p:cNvSpPr>
            <a:spLocks noGrp="1"/>
          </p:cNvSpPr>
          <p:nvPr>
            <p:ph idx="1"/>
          </p:nvPr>
        </p:nvSpPr>
        <p:spPr/>
        <p:txBody>
          <a:bodyPr/>
          <a:lstStyle/>
          <a:p>
            <a:pPr marL="0" indent="0">
              <a:buNone/>
            </a:pPr>
            <a:r>
              <a:rPr lang="en-US" dirty="0"/>
              <a:t>Op basis van je senor is </a:t>
            </a:r>
            <a:r>
              <a:rPr lang="en-US" dirty="0" err="1"/>
              <a:t>niet</a:t>
            </a:r>
            <a:r>
              <a:rPr lang="en-US" dirty="0"/>
              <a:t> </a:t>
            </a:r>
            <a:r>
              <a:rPr lang="en-US" dirty="0" err="1"/>
              <a:t>precies</a:t>
            </a:r>
            <a:r>
              <a:rPr lang="en-US" dirty="0"/>
              <a:t> </a:t>
            </a:r>
            <a:r>
              <a:rPr lang="en-US" dirty="0" err="1"/>
              <a:t>aan</a:t>
            </a:r>
            <a:r>
              <a:rPr lang="en-US" dirty="0"/>
              <a:t> </a:t>
            </a:r>
            <a:r>
              <a:rPr lang="en-US" dirty="0" err="1"/>
              <a:t>te</a:t>
            </a:r>
            <a:r>
              <a:rPr lang="en-US" dirty="0"/>
              <a:t> </a:t>
            </a:r>
            <a:r>
              <a:rPr lang="en-US" dirty="0" err="1"/>
              <a:t>geven</a:t>
            </a:r>
            <a:r>
              <a:rPr lang="en-US" dirty="0"/>
              <a:t> wat </a:t>
            </a:r>
            <a:r>
              <a:rPr lang="en-US" dirty="0" err="1"/>
              <a:t>dit</a:t>
            </a:r>
            <a:r>
              <a:rPr lang="en-US" dirty="0"/>
              <a:t> </a:t>
            </a:r>
            <a:r>
              <a:rPr lang="en-US" dirty="0" err="1"/>
              <a:t>betekent</a:t>
            </a:r>
            <a:r>
              <a:rPr lang="en-US" dirty="0"/>
              <a:t> </a:t>
            </a:r>
            <a:r>
              <a:rPr lang="en-US" dirty="0" err="1"/>
              <a:t>voor</a:t>
            </a:r>
            <a:r>
              <a:rPr lang="en-US" dirty="0"/>
              <a:t> je Gezondheid </a:t>
            </a:r>
            <a:r>
              <a:rPr lang="en-US" dirty="0" err="1"/>
              <a:t>dat</a:t>
            </a:r>
            <a:r>
              <a:rPr lang="en-US" dirty="0"/>
              <a:t> </a:t>
            </a:r>
            <a:r>
              <a:rPr lang="en-US" dirty="0" err="1"/>
              <a:t>komt</a:t>
            </a:r>
            <a:r>
              <a:rPr lang="en-US" dirty="0"/>
              <a:t> door:</a:t>
            </a:r>
          </a:p>
          <a:p>
            <a:pPr>
              <a:buFontTx/>
              <a:buChar char="-"/>
            </a:pPr>
            <a:r>
              <a:rPr lang="en-US" dirty="0" err="1"/>
              <a:t>Effecten</a:t>
            </a:r>
            <a:r>
              <a:rPr lang="en-US" dirty="0"/>
              <a:t> </a:t>
            </a:r>
            <a:r>
              <a:rPr lang="en-US" dirty="0" err="1"/>
              <a:t>zijn</a:t>
            </a:r>
            <a:r>
              <a:rPr lang="en-US" dirty="0"/>
              <a:t> </a:t>
            </a:r>
            <a:r>
              <a:rPr lang="en-US" dirty="0" err="1"/>
              <a:t>niet</a:t>
            </a:r>
            <a:r>
              <a:rPr lang="en-US" dirty="0"/>
              <a:t> </a:t>
            </a:r>
            <a:r>
              <a:rPr lang="en-US" dirty="0" err="1"/>
              <a:t>individueel</a:t>
            </a:r>
            <a:r>
              <a:rPr lang="en-US" dirty="0"/>
              <a:t> </a:t>
            </a:r>
            <a:r>
              <a:rPr lang="en-US" dirty="0" err="1"/>
              <a:t>te</a:t>
            </a:r>
            <a:r>
              <a:rPr lang="en-US" dirty="0"/>
              <a:t> </a:t>
            </a:r>
            <a:r>
              <a:rPr lang="en-US" dirty="0" err="1"/>
              <a:t>voorspellen</a:t>
            </a:r>
            <a:endParaRPr lang="en-US" dirty="0"/>
          </a:p>
          <a:p>
            <a:pPr>
              <a:buFontTx/>
              <a:buChar char="-"/>
            </a:pPr>
            <a:r>
              <a:rPr lang="en-US" dirty="0" err="1"/>
              <a:t>Sensordata</a:t>
            </a:r>
            <a:r>
              <a:rPr lang="en-US" dirty="0"/>
              <a:t> </a:t>
            </a:r>
            <a:r>
              <a:rPr lang="en-US" dirty="0" err="1"/>
              <a:t>zijn</a:t>
            </a:r>
            <a:r>
              <a:rPr lang="en-US" dirty="0"/>
              <a:t> minder </a:t>
            </a:r>
            <a:r>
              <a:rPr lang="en-US" dirty="0" err="1"/>
              <a:t>precies</a:t>
            </a:r>
            <a:endParaRPr lang="en-US" dirty="0"/>
          </a:p>
          <a:p>
            <a:pPr>
              <a:buFontTx/>
              <a:buChar char="-"/>
            </a:pPr>
            <a:endParaRPr lang="en-US" dirty="0"/>
          </a:p>
          <a:p>
            <a:pPr>
              <a:buFontTx/>
              <a:buChar char="-"/>
            </a:pPr>
            <a:r>
              <a:rPr lang="en-US" dirty="0" err="1"/>
              <a:t>Indicatie</a:t>
            </a:r>
            <a:r>
              <a:rPr lang="en-US" dirty="0"/>
              <a:t> op basis van de </a:t>
            </a:r>
            <a:r>
              <a:rPr lang="en-US" dirty="0" err="1"/>
              <a:t>luchtkwaliteitsindex</a:t>
            </a:r>
            <a:endParaRPr lang="en-US" dirty="0"/>
          </a:p>
        </p:txBody>
      </p:sp>
      <p:sp>
        <p:nvSpPr>
          <p:cNvPr id="4" name="Tijdelijke aanduiding voor datum 3">
            <a:extLst>
              <a:ext uri="{FF2B5EF4-FFF2-40B4-BE49-F238E27FC236}">
                <a16:creationId xmlns:a16="http://schemas.microsoft.com/office/drawing/2014/main" id="{132FF435-BCAB-4B90-06F2-08FE639BE4FE}"/>
              </a:ext>
            </a:extLst>
          </p:cNvPr>
          <p:cNvSpPr>
            <a:spLocks noGrp="1"/>
          </p:cNvSpPr>
          <p:nvPr>
            <p:ph type="dt" sz="half" idx="10"/>
          </p:nvPr>
        </p:nvSpPr>
        <p:spPr/>
        <p:txBody>
          <a:bodyPr/>
          <a:lstStyle/>
          <a:p>
            <a:pPr defTabSz="1828800" rtl="0"/>
            <a:fld id="{97ADBA12-5BEC-414F-BABE-90C9EA481AD1}" type="datetime1">
              <a:rPr lang="nl-NL" kern="1200">
                <a:solidFill>
                  <a:srgbClr val="FFFFFF">
                    <a:lumMod val="65000"/>
                  </a:srgbClr>
                </a:solidFill>
                <a:latin typeface="Verdana"/>
                <a:ea typeface="+mn-ea"/>
                <a:cs typeface="+mn-cs"/>
              </a:rPr>
              <a:pPr defTabSz="1828800" rtl="0"/>
              <a:t>4-10-2024</a:t>
            </a:fld>
            <a:endParaRPr lang="nl-NL" kern="1200">
              <a:solidFill>
                <a:srgbClr val="FFFFFF">
                  <a:lumMod val="65000"/>
                </a:srgbClr>
              </a:solidFill>
              <a:latin typeface="Verdana"/>
              <a:ea typeface="+mn-ea"/>
              <a:cs typeface="+mn-cs"/>
            </a:endParaRPr>
          </a:p>
        </p:txBody>
      </p:sp>
      <p:sp>
        <p:nvSpPr>
          <p:cNvPr id="5" name="Tijdelijke aanduiding voor voettekst 4">
            <a:extLst>
              <a:ext uri="{FF2B5EF4-FFF2-40B4-BE49-F238E27FC236}">
                <a16:creationId xmlns:a16="http://schemas.microsoft.com/office/drawing/2014/main" id="{5B4CF0F6-6D9A-95CB-0DE9-42D617F9C619}"/>
              </a:ext>
            </a:extLst>
          </p:cNvPr>
          <p:cNvSpPr>
            <a:spLocks noGrp="1"/>
          </p:cNvSpPr>
          <p:nvPr>
            <p:ph type="ftr" sz="quarter" idx="11"/>
          </p:nvPr>
        </p:nvSpPr>
        <p:spPr/>
        <p:txBody>
          <a:bodyPr/>
          <a:lstStyle/>
          <a:p>
            <a:pPr defTabSz="1828800" rtl="0"/>
            <a:endParaRPr lang="nl-NL" kern="1200">
              <a:solidFill>
                <a:srgbClr val="FFFFFF">
                  <a:lumMod val="65000"/>
                </a:srgbClr>
              </a:solidFill>
              <a:latin typeface="Verdana"/>
              <a:ea typeface="+mn-ea"/>
              <a:cs typeface="+mn-cs"/>
            </a:endParaRPr>
          </a:p>
        </p:txBody>
      </p:sp>
      <p:sp>
        <p:nvSpPr>
          <p:cNvPr id="6" name="Tijdelijke aanduiding voor dianummer 5">
            <a:extLst>
              <a:ext uri="{FF2B5EF4-FFF2-40B4-BE49-F238E27FC236}">
                <a16:creationId xmlns:a16="http://schemas.microsoft.com/office/drawing/2014/main" id="{D2837FA9-61BF-4DBA-FEF1-E6D33ED711DB}"/>
              </a:ext>
            </a:extLst>
          </p:cNvPr>
          <p:cNvSpPr>
            <a:spLocks noGrp="1"/>
          </p:cNvSpPr>
          <p:nvPr>
            <p:ph type="sldNum" sz="quarter" idx="12"/>
          </p:nvPr>
        </p:nvSpPr>
        <p:spPr/>
        <p:txBody>
          <a:bodyPr/>
          <a:lstStyle/>
          <a:p>
            <a:pPr defTabSz="1828800" rtl="0"/>
            <a:fld id="{BCB2B270-5FCC-4A06-8DE6-A04BCE20FEA4}" type="slidenum">
              <a:rPr lang="nl-NL" kern="1200">
                <a:solidFill>
                  <a:srgbClr val="FFFFFF">
                    <a:lumMod val="65000"/>
                  </a:srgbClr>
                </a:solidFill>
                <a:latin typeface="Verdana"/>
                <a:ea typeface="+mn-ea"/>
                <a:cs typeface="+mn-cs"/>
              </a:rPr>
              <a:pPr defTabSz="1828800" rtl="0"/>
              <a:t>33</a:t>
            </a:fld>
            <a:endParaRPr lang="nl-NL" kern="1200">
              <a:solidFill>
                <a:srgbClr val="FFFFFF">
                  <a:lumMod val="65000"/>
                </a:srgbClr>
              </a:solidFill>
              <a:latin typeface="Verdana"/>
              <a:ea typeface="+mn-ea"/>
              <a:cs typeface="+mn-cs"/>
            </a:endParaRPr>
          </a:p>
        </p:txBody>
      </p:sp>
    </p:spTree>
    <p:extLst>
      <p:ext uri="{BB962C8B-B14F-4D97-AF65-F5344CB8AC3E}">
        <p14:creationId xmlns:p14="http://schemas.microsoft.com/office/powerpoint/2010/main" val="308312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EC97BF-B398-5970-C99D-7D82EC3E8C9B}"/>
              </a:ext>
            </a:extLst>
          </p:cNvPr>
          <p:cNvSpPr>
            <a:spLocks noGrp="1"/>
          </p:cNvSpPr>
          <p:nvPr>
            <p:ph type="title"/>
          </p:nvPr>
        </p:nvSpPr>
        <p:spPr/>
        <p:txBody>
          <a:bodyPr>
            <a:normAutofit fontScale="90000"/>
          </a:bodyPr>
          <a:lstStyle/>
          <a:p>
            <a:r>
              <a:rPr lang="en-US" dirty="0"/>
              <a:t>Wat </a:t>
            </a:r>
            <a:r>
              <a:rPr lang="en-US" dirty="0" err="1"/>
              <a:t>zeggen</a:t>
            </a:r>
            <a:r>
              <a:rPr lang="en-US" dirty="0"/>
              <a:t> </a:t>
            </a:r>
            <a:r>
              <a:rPr lang="en-US" dirty="0" err="1"/>
              <a:t>sensormetingen</a:t>
            </a:r>
            <a:r>
              <a:rPr lang="en-US" dirty="0"/>
              <a:t> over je Gezondheid? </a:t>
            </a:r>
            <a:endParaRPr lang="nl-NL" dirty="0"/>
          </a:p>
        </p:txBody>
      </p:sp>
      <p:sp>
        <p:nvSpPr>
          <p:cNvPr id="3" name="Tijdelijke aanduiding voor inhoud 2">
            <a:extLst>
              <a:ext uri="{FF2B5EF4-FFF2-40B4-BE49-F238E27FC236}">
                <a16:creationId xmlns:a16="http://schemas.microsoft.com/office/drawing/2014/main" id="{30797B8B-C1D8-5735-E128-1B56A700C33C}"/>
              </a:ext>
            </a:extLst>
          </p:cNvPr>
          <p:cNvSpPr>
            <a:spLocks noGrp="1"/>
          </p:cNvSpPr>
          <p:nvPr>
            <p:ph idx="1"/>
          </p:nvPr>
        </p:nvSpPr>
        <p:spPr>
          <a:xfrm>
            <a:off x="1270000" y="4578970"/>
            <a:ext cx="12104832" cy="7863856"/>
          </a:xfrm>
        </p:spPr>
        <p:txBody>
          <a:bodyPr>
            <a:normAutofit fontScale="92500"/>
          </a:bodyPr>
          <a:lstStyle/>
          <a:p>
            <a:pPr marL="0" indent="0">
              <a:buNone/>
            </a:pPr>
            <a:r>
              <a:rPr lang="en-US" dirty="0" err="1"/>
              <a:t>Indicatie</a:t>
            </a:r>
            <a:r>
              <a:rPr lang="en-US" dirty="0"/>
              <a:t> op basis van de </a:t>
            </a:r>
            <a:r>
              <a:rPr lang="en-US" dirty="0" err="1"/>
              <a:t>luchtkwaliteitsindex</a:t>
            </a:r>
            <a:r>
              <a:rPr lang="en-US" dirty="0"/>
              <a:t>:</a:t>
            </a:r>
          </a:p>
          <a:p>
            <a:pPr>
              <a:buFontTx/>
              <a:buChar char="-"/>
            </a:pPr>
            <a:r>
              <a:rPr lang="en-US" dirty="0" err="1"/>
              <a:t>Geeft</a:t>
            </a:r>
            <a:r>
              <a:rPr lang="en-US" dirty="0"/>
              <a:t> </a:t>
            </a:r>
            <a:r>
              <a:rPr lang="en-US" dirty="0" err="1"/>
              <a:t>aan</a:t>
            </a:r>
            <a:r>
              <a:rPr lang="en-US" dirty="0"/>
              <a:t> in </a:t>
            </a:r>
            <a:r>
              <a:rPr lang="en-US" dirty="0" err="1"/>
              <a:t>hoeverre</a:t>
            </a:r>
            <a:r>
              <a:rPr lang="en-US" dirty="0"/>
              <a:t> de </a:t>
            </a:r>
            <a:r>
              <a:rPr lang="en-US" dirty="0" err="1"/>
              <a:t>luchtkwaliteit</a:t>
            </a:r>
            <a:r>
              <a:rPr lang="en-US" dirty="0"/>
              <a:t> van </a:t>
            </a:r>
            <a:r>
              <a:rPr lang="en-US" dirty="0" err="1"/>
              <a:t>invloed</a:t>
            </a:r>
            <a:r>
              <a:rPr lang="en-US" dirty="0"/>
              <a:t> is op Gezondheid</a:t>
            </a:r>
          </a:p>
          <a:p>
            <a:pPr>
              <a:buFontTx/>
              <a:buChar char="-"/>
            </a:pPr>
            <a:r>
              <a:rPr lang="en-US" dirty="0"/>
              <a:t>Per </a:t>
            </a:r>
            <a:r>
              <a:rPr lang="en-US" dirty="0" err="1"/>
              <a:t>uur</a:t>
            </a:r>
            <a:endParaRPr lang="en-US" dirty="0"/>
          </a:p>
          <a:p>
            <a:pPr>
              <a:buFontTx/>
              <a:buChar char="-"/>
            </a:pPr>
            <a:r>
              <a:rPr lang="en-US" dirty="0"/>
              <a:t>Je </a:t>
            </a:r>
            <a:r>
              <a:rPr lang="en-US" dirty="0" err="1"/>
              <a:t>kan</a:t>
            </a:r>
            <a:r>
              <a:rPr lang="en-US" dirty="0"/>
              <a:t> de index </a:t>
            </a:r>
            <a:r>
              <a:rPr lang="en-US" dirty="0" err="1"/>
              <a:t>gebruiken</a:t>
            </a:r>
            <a:r>
              <a:rPr lang="en-US" dirty="0"/>
              <a:t> om </a:t>
            </a:r>
            <a:r>
              <a:rPr lang="en-US" dirty="0" err="1"/>
              <a:t>een</a:t>
            </a:r>
            <a:r>
              <a:rPr lang="en-US" dirty="0"/>
              <a:t> </a:t>
            </a:r>
            <a:r>
              <a:rPr lang="en-US" b="1" dirty="0" err="1"/>
              <a:t>grof</a:t>
            </a:r>
            <a:r>
              <a:rPr lang="en-US" b="1" dirty="0"/>
              <a:t> </a:t>
            </a:r>
            <a:r>
              <a:rPr lang="en-US" b="1" dirty="0" err="1"/>
              <a:t>beeld</a:t>
            </a:r>
            <a:r>
              <a:rPr lang="en-US" b="1" dirty="0"/>
              <a:t> </a:t>
            </a:r>
            <a:r>
              <a:rPr lang="en-US" dirty="0" err="1"/>
              <a:t>te</a:t>
            </a:r>
            <a:r>
              <a:rPr lang="en-US" dirty="0"/>
              <a:t> </a:t>
            </a:r>
            <a:r>
              <a:rPr lang="en-US" dirty="0" err="1"/>
              <a:t>krijgen</a:t>
            </a:r>
            <a:r>
              <a:rPr lang="en-US" dirty="0"/>
              <a:t> in </a:t>
            </a:r>
            <a:r>
              <a:rPr lang="en-US" dirty="0" err="1"/>
              <a:t>welke</a:t>
            </a:r>
            <a:r>
              <a:rPr lang="en-US" dirty="0"/>
              <a:t> range je zit </a:t>
            </a:r>
          </a:p>
          <a:p>
            <a:pPr>
              <a:buFontTx/>
              <a:buChar char="-"/>
            </a:pPr>
            <a:r>
              <a:rPr lang="nl-NL" dirty="0"/>
              <a:t> Hoe slechter de index is, hoe groter de kans is dat een deel van de mensen tijdelijke gezondheidsklachten hebben</a:t>
            </a:r>
            <a:endParaRPr lang="en-US" dirty="0"/>
          </a:p>
        </p:txBody>
      </p:sp>
      <p:sp>
        <p:nvSpPr>
          <p:cNvPr id="6" name="Tijdelijke aanduiding voor dianummer 5">
            <a:extLst>
              <a:ext uri="{FF2B5EF4-FFF2-40B4-BE49-F238E27FC236}">
                <a16:creationId xmlns:a16="http://schemas.microsoft.com/office/drawing/2014/main" id="{D2837FA9-61BF-4DBA-FEF1-E6D33ED711DB}"/>
              </a:ext>
            </a:extLst>
          </p:cNvPr>
          <p:cNvSpPr>
            <a:spLocks noGrp="1"/>
          </p:cNvSpPr>
          <p:nvPr>
            <p:ph type="sldNum" sz="quarter" idx="12"/>
          </p:nvPr>
        </p:nvSpPr>
        <p:spPr/>
        <p:txBody>
          <a:bodyPr/>
          <a:lstStyle/>
          <a:p>
            <a:pPr defTabSz="1828800" rtl="0"/>
            <a:fld id="{BCB2B270-5FCC-4A06-8DE6-A04BCE20FEA4}" type="slidenum">
              <a:rPr lang="nl-NL" kern="1200">
                <a:solidFill>
                  <a:srgbClr val="FFFFFF">
                    <a:lumMod val="65000"/>
                  </a:srgbClr>
                </a:solidFill>
                <a:latin typeface="Verdana"/>
                <a:ea typeface="+mn-ea"/>
                <a:cs typeface="+mn-cs"/>
              </a:rPr>
              <a:pPr defTabSz="1828800" rtl="0"/>
              <a:t>34</a:t>
            </a:fld>
            <a:endParaRPr lang="nl-NL" kern="1200" dirty="0">
              <a:solidFill>
                <a:srgbClr val="FFFFFF">
                  <a:lumMod val="65000"/>
                </a:srgbClr>
              </a:solidFill>
              <a:latin typeface="Verdana"/>
              <a:ea typeface="+mn-ea"/>
              <a:cs typeface="+mn-cs"/>
            </a:endParaRPr>
          </a:p>
        </p:txBody>
      </p:sp>
      <p:pic>
        <p:nvPicPr>
          <p:cNvPr id="1026" name="Picture 2">
            <a:extLst>
              <a:ext uri="{FF2B5EF4-FFF2-40B4-BE49-F238E27FC236}">
                <a16:creationId xmlns:a16="http://schemas.microsoft.com/office/drawing/2014/main" id="{2DF01B48-FE9F-743C-2CC8-58F54845A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4832" y="4363851"/>
            <a:ext cx="8191500" cy="840105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AB00DD20-2620-138E-E19A-C5C2A7D6CA2F}"/>
              </a:ext>
            </a:extLst>
          </p:cNvPr>
          <p:cNvSpPr txBox="1"/>
          <p:nvPr/>
        </p:nvSpPr>
        <p:spPr>
          <a:xfrm>
            <a:off x="1709304" y="12542081"/>
            <a:ext cx="12188536" cy="646331"/>
          </a:xfrm>
          <a:prstGeom prst="rect">
            <a:avLst/>
          </a:prstGeom>
          <a:noFill/>
        </p:spPr>
        <p:txBody>
          <a:bodyPr wrap="square">
            <a:spAutoFit/>
          </a:bodyPr>
          <a:lstStyle/>
          <a:p>
            <a:pPr algn="l" defTabSz="1828800" rtl="0"/>
            <a:r>
              <a:rPr lang="nl-NL" sz="3600" kern="1200" dirty="0">
                <a:latin typeface="Verdana"/>
                <a:ea typeface="+mn-ea"/>
                <a:cs typeface="+mn-cs"/>
              </a:rPr>
              <a:t>https://www.luchtmeetnet.nl/</a:t>
            </a:r>
          </a:p>
        </p:txBody>
      </p:sp>
    </p:spTree>
    <p:extLst>
      <p:ext uri="{BB962C8B-B14F-4D97-AF65-F5344CB8AC3E}">
        <p14:creationId xmlns:p14="http://schemas.microsoft.com/office/powerpoint/2010/main" val="1981277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63534653" name="Terugblik"/>
          <p:cNvSpPr txBox="1">
            <a:spLocks noGrp="1"/>
          </p:cNvSpPr>
          <p:nvPr>
            <p:ph type="title"/>
          </p:nvPr>
        </p:nvSpPr>
        <p:spPr bwMode="auto">
          <a:prstGeom prst="rect">
            <a:avLst/>
          </a:prstGeom>
        </p:spPr>
        <p:txBody>
          <a:bodyPr/>
          <a:lstStyle/>
          <a:p>
            <a:pPr>
              <a:defRPr/>
            </a:pPr>
            <a:r>
              <a:rPr lang="nl-NL" dirty="0"/>
              <a:t>Q&amp;A Luchtkwaliteit &amp; Gezondheid</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AA04FF8-8C8C-69B8-108B-6472077CAE2E}"/>
              </a:ext>
            </a:extLst>
          </p:cNvPr>
          <p:cNvSpPr>
            <a:spLocks noGrp="1"/>
          </p:cNvSpPr>
          <p:nvPr>
            <p:ph idx="1"/>
          </p:nvPr>
        </p:nvSpPr>
        <p:spPr/>
        <p:txBody>
          <a:bodyPr/>
          <a:lstStyle/>
          <a:p>
            <a:endParaRPr lang="nl-NL" dirty="0"/>
          </a:p>
        </p:txBody>
      </p:sp>
      <p:sp>
        <p:nvSpPr>
          <p:cNvPr id="3" name="Titel 2">
            <a:extLst>
              <a:ext uri="{FF2B5EF4-FFF2-40B4-BE49-F238E27FC236}">
                <a16:creationId xmlns:a16="http://schemas.microsoft.com/office/drawing/2014/main" id="{384A381C-647B-41D3-179B-F42A9B82E016}"/>
              </a:ext>
            </a:extLst>
          </p:cNvPr>
          <p:cNvSpPr>
            <a:spLocks noGrp="1"/>
          </p:cNvSpPr>
          <p:nvPr>
            <p:ph type="title"/>
          </p:nvPr>
        </p:nvSpPr>
        <p:spPr/>
        <p:txBody>
          <a:bodyPr/>
          <a:lstStyle/>
          <a:p>
            <a:r>
              <a:rPr lang="en-US" dirty="0"/>
              <a:t>Extra slides</a:t>
            </a:r>
            <a:endParaRPr lang="nl-NL" dirty="0"/>
          </a:p>
        </p:txBody>
      </p:sp>
      <p:sp>
        <p:nvSpPr>
          <p:cNvPr id="4" name="Tijdelijke aanduiding voor datum 3">
            <a:extLst>
              <a:ext uri="{FF2B5EF4-FFF2-40B4-BE49-F238E27FC236}">
                <a16:creationId xmlns:a16="http://schemas.microsoft.com/office/drawing/2014/main" id="{1AEC0E75-333C-C898-87BB-FFA7815F5F6F}"/>
              </a:ext>
            </a:extLst>
          </p:cNvPr>
          <p:cNvSpPr>
            <a:spLocks noGrp="1"/>
          </p:cNvSpPr>
          <p:nvPr>
            <p:ph type="dt" sz="half" idx="10"/>
          </p:nvPr>
        </p:nvSpPr>
        <p:spPr/>
        <p:txBody>
          <a:bodyPr/>
          <a:lstStyle/>
          <a:p>
            <a:pPr defTabSz="1828800" rtl="0"/>
            <a:endParaRPr lang="nl-NL" kern="1200" dirty="0">
              <a:solidFill>
                <a:srgbClr val="FFFFFF">
                  <a:lumMod val="65000"/>
                </a:srgbClr>
              </a:solidFill>
              <a:latin typeface="Verdana"/>
              <a:ea typeface="+mn-ea"/>
              <a:cs typeface="+mn-cs"/>
            </a:endParaRPr>
          </a:p>
        </p:txBody>
      </p:sp>
      <p:sp>
        <p:nvSpPr>
          <p:cNvPr id="5" name="Tijdelijke aanduiding voor voettekst 4">
            <a:extLst>
              <a:ext uri="{FF2B5EF4-FFF2-40B4-BE49-F238E27FC236}">
                <a16:creationId xmlns:a16="http://schemas.microsoft.com/office/drawing/2014/main" id="{F0959DA7-07BD-697E-67C8-883D5D83AB5A}"/>
              </a:ext>
            </a:extLst>
          </p:cNvPr>
          <p:cNvSpPr>
            <a:spLocks noGrp="1"/>
          </p:cNvSpPr>
          <p:nvPr>
            <p:ph type="ftr" sz="quarter" idx="11"/>
          </p:nvPr>
        </p:nvSpPr>
        <p:spPr/>
        <p:txBody>
          <a:bodyPr/>
          <a:lstStyle/>
          <a:p>
            <a:pPr defTabSz="1828800" rtl="0"/>
            <a:endParaRPr lang="nl-NL" kern="1200" dirty="0">
              <a:solidFill>
                <a:srgbClr val="FFFFFF">
                  <a:lumMod val="65000"/>
                </a:srgbClr>
              </a:solidFill>
              <a:latin typeface="Verdana"/>
              <a:ea typeface="+mn-ea"/>
              <a:cs typeface="+mn-cs"/>
            </a:endParaRPr>
          </a:p>
        </p:txBody>
      </p:sp>
      <p:sp>
        <p:nvSpPr>
          <p:cNvPr id="6" name="Tijdelijke aanduiding voor dianummer 5">
            <a:extLst>
              <a:ext uri="{FF2B5EF4-FFF2-40B4-BE49-F238E27FC236}">
                <a16:creationId xmlns:a16="http://schemas.microsoft.com/office/drawing/2014/main" id="{1FD21996-0079-0101-1276-6B8DFB784644}"/>
              </a:ext>
            </a:extLst>
          </p:cNvPr>
          <p:cNvSpPr>
            <a:spLocks noGrp="1"/>
          </p:cNvSpPr>
          <p:nvPr>
            <p:ph type="sldNum" sz="quarter" idx="12"/>
          </p:nvPr>
        </p:nvSpPr>
        <p:spPr/>
        <p:txBody>
          <a:bodyPr/>
          <a:lstStyle/>
          <a:p>
            <a:pPr defTabSz="1828800" rtl="0"/>
            <a:fld id="{10A0A6AF-03C5-477E-939A-E28F7E7F05EA}" type="slidenum">
              <a:rPr lang="nl-NL" kern="1200">
                <a:solidFill>
                  <a:srgbClr val="FFFFFF">
                    <a:lumMod val="65000"/>
                  </a:srgbClr>
                </a:solidFill>
                <a:latin typeface="Verdana"/>
                <a:ea typeface="+mn-ea"/>
                <a:cs typeface="+mn-cs"/>
              </a:rPr>
              <a:pPr defTabSz="1828800" rtl="0"/>
              <a:t>36</a:t>
            </a:fld>
            <a:endParaRPr lang="nl-NL" kern="1200" dirty="0">
              <a:solidFill>
                <a:srgbClr val="FFFFFF">
                  <a:lumMod val="65000"/>
                </a:srgbClr>
              </a:solidFill>
              <a:latin typeface="Verdana"/>
              <a:ea typeface="+mn-ea"/>
              <a:cs typeface="+mn-cs"/>
            </a:endParaRPr>
          </a:p>
        </p:txBody>
      </p:sp>
    </p:spTree>
    <p:extLst>
      <p:ext uri="{BB962C8B-B14F-4D97-AF65-F5344CB8AC3E}">
        <p14:creationId xmlns:p14="http://schemas.microsoft.com/office/powerpoint/2010/main" val="481084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70A6BCF-AFE1-912C-117D-CD9F6EB2D153}"/>
              </a:ext>
            </a:extLst>
          </p:cNvPr>
          <p:cNvPicPr>
            <a:picLocks noGrp="1" noChangeAspect="1"/>
          </p:cNvPicPr>
          <p:nvPr>
            <p:ph idx="1"/>
          </p:nvPr>
        </p:nvPicPr>
        <p:blipFill>
          <a:blip r:embed="rId2"/>
          <a:stretch>
            <a:fillRect/>
          </a:stretch>
        </p:blipFill>
        <p:spPr>
          <a:xfrm>
            <a:off x="1442819" y="3056085"/>
            <a:ext cx="15307286" cy="10177718"/>
          </a:xfrm>
        </p:spPr>
      </p:pic>
      <p:sp>
        <p:nvSpPr>
          <p:cNvPr id="3" name="Title 2">
            <a:extLst>
              <a:ext uri="{FF2B5EF4-FFF2-40B4-BE49-F238E27FC236}">
                <a16:creationId xmlns:a16="http://schemas.microsoft.com/office/drawing/2014/main" id="{B247675B-4456-A9F0-1A39-FFAC9217DD49}"/>
              </a:ext>
            </a:extLst>
          </p:cNvPr>
          <p:cNvSpPr>
            <a:spLocks noGrp="1"/>
          </p:cNvSpPr>
          <p:nvPr>
            <p:ph type="title"/>
          </p:nvPr>
        </p:nvSpPr>
        <p:spPr>
          <a:xfrm>
            <a:off x="1268412" y="1446203"/>
            <a:ext cx="21847176" cy="1081338"/>
          </a:xfrm>
        </p:spPr>
        <p:txBody>
          <a:bodyPr>
            <a:normAutofit/>
          </a:bodyPr>
          <a:lstStyle/>
          <a:p>
            <a:r>
              <a:rPr lang="en-US" dirty="0" err="1"/>
              <a:t>Nevendoelen</a:t>
            </a:r>
            <a:r>
              <a:rPr lang="en-US" dirty="0"/>
              <a:t> SLA (</a:t>
            </a:r>
            <a:r>
              <a:rPr lang="en-US" dirty="0" err="1"/>
              <a:t>sectorniveau</a:t>
            </a:r>
            <a:r>
              <a:rPr lang="en-US" dirty="0"/>
              <a:t>)</a:t>
            </a:r>
            <a:endParaRPr lang="nl-NL" dirty="0"/>
          </a:p>
        </p:txBody>
      </p:sp>
      <p:sp>
        <p:nvSpPr>
          <p:cNvPr id="4" name="Date Placeholder 3">
            <a:extLst>
              <a:ext uri="{FF2B5EF4-FFF2-40B4-BE49-F238E27FC236}">
                <a16:creationId xmlns:a16="http://schemas.microsoft.com/office/drawing/2014/main" id="{CA25500A-F06A-43BE-5A11-BFAED5898362}"/>
              </a:ext>
            </a:extLst>
          </p:cNvPr>
          <p:cNvSpPr>
            <a:spLocks noGrp="1"/>
          </p:cNvSpPr>
          <p:nvPr>
            <p:ph type="dt" sz="half" idx="10"/>
          </p:nvPr>
        </p:nvSpPr>
        <p:spPr/>
        <p:txBody>
          <a:bodyPr/>
          <a:lstStyle/>
          <a:p>
            <a:pPr defTabSz="1828800" rtl="0"/>
            <a:endParaRPr lang="nl-NL" kern="1200" dirty="0">
              <a:solidFill>
                <a:srgbClr val="FFFFFF">
                  <a:lumMod val="65000"/>
                </a:srgbClr>
              </a:solidFill>
              <a:latin typeface="Verdana"/>
              <a:ea typeface="+mn-ea"/>
              <a:cs typeface="+mn-cs"/>
            </a:endParaRPr>
          </a:p>
        </p:txBody>
      </p:sp>
      <p:sp>
        <p:nvSpPr>
          <p:cNvPr id="5" name="Footer Placeholder 4">
            <a:extLst>
              <a:ext uri="{FF2B5EF4-FFF2-40B4-BE49-F238E27FC236}">
                <a16:creationId xmlns:a16="http://schemas.microsoft.com/office/drawing/2014/main" id="{EFD29B6E-FCDE-B6FC-C5B6-4F5132E0751A}"/>
              </a:ext>
            </a:extLst>
          </p:cNvPr>
          <p:cNvSpPr>
            <a:spLocks noGrp="1"/>
          </p:cNvSpPr>
          <p:nvPr>
            <p:ph type="ftr" sz="quarter" idx="11"/>
          </p:nvPr>
        </p:nvSpPr>
        <p:spPr/>
        <p:txBody>
          <a:bodyPr/>
          <a:lstStyle/>
          <a:p>
            <a:pPr defTabSz="1828800" rtl="0"/>
            <a:endParaRPr lang="nl-NL" kern="1200" dirty="0">
              <a:solidFill>
                <a:srgbClr val="FFFFFF">
                  <a:lumMod val="65000"/>
                </a:srgbClr>
              </a:solidFill>
              <a:latin typeface="Verdana"/>
              <a:ea typeface="+mn-ea"/>
              <a:cs typeface="+mn-cs"/>
            </a:endParaRPr>
          </a:p>
        </p:txBody>
      </p:sp>
      <p:sp>
        <p:nvSpPr>
          <p:cNvPr id="6" name="Slide Number Placeholder 5">
            <a:extLst>
              <a:ext uri="{FF2B5EF4-FFF2-40B4-BE49-F238E27FC236}">
                <a16:creationId xmlns:a16="http://schemas.microsoft.com/office/drawing/2014/main" id="{654B5718-FC3D-94DD-0A23-0F9023E2FCAA}"/>
              </a:ext>
            </a:extLst>
          </p:cNvPr>
          <p:cNvSpPr>
            <a:spLocks noGrp="1"/>
          </p:cNvSpPr>
          <p:nvPr>
            <p:ph type="sldNum" sz="quarter" idx="12"/>
          </p:nvPr>
        </p:nvSpPr>
        <p:spPr/>
        <p:txBody>
          <a:bodyPr/>
          <a:lstStyle/>
          <a:p>
            <a:pPr defTabSz="1828800" rtl="0"/>
            <a:fld id="{10A0A6AF-03C5-477E-939A-E28F7E7F05EA}" type="slidenum">
              <a:rPr lang="nl-NL" kern="1200">
                <a:solidFill>
                  <a:srgbClr val="FFFFFF">
                    <a:lumMod val="65000"/>
                  </a:srgbClr>
                </a:solidFill>
                <a:latin typeface="Verdana"/>
                <a:ea typeface="+mn-ea"/>
                <a:cs typeface="+mn-cs"/>
              </a:rPr>
              <a:pPr defTabSz="1828800" rtl="0"/>
              <a:t>37</a:t>
            </a:fld>
            <a:endParaRPr lang="nl-NL" kern="1200" dirty="0">
              <a:solidFill>
                <a:srgbClr val="FFFFFF">
                  <a:lumMod val="65000"/>
                </a:srgbClr>
              </a:solidFill>
              <a:latin typeface="Verdana"/>
              <a:ea typeface="+mn-ea"/>
              <a:cs typeface="+mn-cs"/>
            </a:endParaRPr>
          </a:p>
        </p:txBody>
      </p:sp>
    </p:spTree>
    <p:extLst>
      <p:ext uri="{BB962C8B-B14F-4D97-AF65-F5344CB8AC3E}">
        <p14:creationId xmlns:p14="http://schemas.microsoft.com/office/powerpoint/2010/main" val="436878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p:cNvSpPr>
          <p:nvPr>
            <p:ph type="title"/>
          </p:nvPr>
        </p:nvSpPr>
        <p:spPr bwMode="auto"/>
        <p:txBody>
          <a:bodyPr/>
          <a:lstStyle/>
          <a:p>
            <a:pPr>
              <a:defRPr/>
            </a:pPr>
            <a:r>
              <a:rPr lang="en-US" dirty="0" err="1">
                <a:latin typeface="Waax Medium"/>
                <a:ea typeface="Waax Medium"/>
                <a:cs typeface="Waax Medium"/>
              </a:rPr>
              <a:t>Pauze</a:t>
            </a:r>
            <a:r>
              <a:rPr lang="en-US" dirty="0">
                <a:latin typeface="Waax Medium"/>
                <a:ea typeface="Waax Medium"/>
                <a:cs typeface="Waax Medium"/>
              </a:rPr>
              <a:t>: </a:t>
            </a:r>
            <a:r>
              <a:rPr lang="en-US" dirty="0" err="1">
                <a:latin typeface="Waax Medium"/>
                <a:ea typeface="Waax Medium"/>
                <a:cs typeface="Waax Medium"/>
              </a:rPr>
              <a:t>koffie</a:t>
            </a:r>
            <a:r>
              <a:rPr lang="en-US" dirty="0">
                <a:latin typeface="Waax Medium"/>
                <a:ea typeface="Waax Medium"/>
                <a:cs typeface="Waax Medium"/>
              </a:rPr>
              <a:t> </a:t>
            </a:r>
            <a:r>
              <a:rPr lang="en-US" dirty="0" err="1">
                <a:latin typeface="Waax Medium"/>
                <a:ea typeface="Waax Medium"/>
                <a:cs typeface="Waax Medium"/>
              </a:rPr>
              <a:t>en</a:t>
            </a:r>
            <a:r>
              <a:rPr lang="en-US" dirty="0">
                <a:latin typeface="Waax Medium"/>
                <a:ea typeface="Waax Medium"/>
                <a:cs typeface="Waax Medium"/>
              </a:rPr>
              <a:t> thee</a:t>
            </a:r>
            <a:endParaRPr dirty="0">
              <a:latin typeface="Waax Medium"/>
              <a:ea typeface="Waax Medium"/>
              <a:cs typeface="Waax Medium"/>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57996892" name="Titeltekst"/>
          <p:cNvSpPr txBox="1">
            <a:spLocks noGrp="1"/>
          </p:cNvSpPr>
          <p:nvPr>
            <p:ph type="title"/>
          </p:nvPr>
        </p:nvSpPr>
        <p:spPr bwMode="auto">
          <a:prstGeom prst="rect">
            <a:avLst/>
          </a:prstGeom>
        </p:spPr>
        <p:txBody>
          <a:bodyPr/>
          <a:lstStyle>
            <a:lvl1pPr>
              <a:defRPr sz="10000">
                <a:solidFill>
                  <a:srgbClr val="FFFFFF"/>
                </a:solidFill>
              </a:defRPr>
            </a:lvl1pPr>
          </a:lstStyle>
          <a:p>
            <a:pPr>
              <a:defRPr/>
            </a:pPr>
            <a:r>
              <a:rPr lang="nl-NL" dirty="0"/>
              <a:t>Belevingsapp</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0843471" name="Bewoners een platform geven om het gesprek aan te gaan met instituties, experts en bedrijven en zo de fysieke leefomgeving te verbeteren.…"/>
          <p:cNvSpPr txBox="1">
            <a:spLocks noGrp="1"/>
          </p:cNvSpPr>
          <p:nvPr>
            <p:ph type="body" idx="1"/>
          </p:nvPr>
        </p:nvSpPr>
        <p:spPr bwMode="auto">
          <a:xfrm>
            <a:off x="5993649" y="3606483"/>
            <a:ext cx="12396699" cy="6503031"/>
          </a:xfrm>
          <a:prstGeom prst="rect">
            <a:avLst/>
          </a:prstGeom>
        </p:spPr>
        <p:txBody>
          <a:bodyPr/>
          <a:lstStyle/>
          <a:p>
            <a:pPr marL="0" indent="0">
              <a:buClrTx/>
              <a:buSzPct val="100000"/>
              <a:buFontTx/>
              <a:buNone/>
              <a:defRPr/>
            </a:pPr>
            <a:r>
              <a:rPr lang="nl-NL" sz="8000">
                <a:latin typeface="Maax Regular"/>
                <a:ea typeface="Maax Regular"/>
                <a:cs typeface="Maax Regular"/>
              </a:rPr>
              <a:t>Tegelijkertijd is het een </a:t>
            </a:r>
            <a:r>
              <a:rPr lang="nl-NL" sz="8000" b="1">
                <a:latin typeface="Maax Regular"/>
                <a:ea typeface="Maax Regular"/>
                <a:cs typeface="Maax Regular"/>
              </a:rPr>
              <a:t>onderzoeksproject</a:t>
            </a:r>
            <a:r>
              <a:rPr lang="nl-NL" sz="8000">
                <a:latin typeface="Maax Regular"/>
                <a:ea typeface="Maax Regular"/>
                <a:cs typeface="Maax Regular"/>
              </a:rPr>
              <a:t>, hoe kunnen we dit doel mogelijk maken?</a:t>
            </a:r>
            <a:endParaRPr sz="8000">
              <a:latin typeface="Maax Regular"/>
              <a:ea typeface="Maax Regular"/>
              <a:cs typeface="Maax Regul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28577988" name="Bewoners een platform geven om het gesprek aan te gaan met instituties, experts en bedrijven en zo de fysieke leefomgeving te verbeteren.…"/>
          <p:cNvSpPr txBox="1">
            <a:spLocks noGrp="1"/>
          </p:cNvSpPr>
          <p:nvPr>
            <p:ph type="body" idx="1"/>
          </p:nvPr>
        </p:nvSpPr>
        <p:spPr bwMode="auto">
          <a:xfrm>
            <a:off x="3731059" y="3590636"/>
            <a:ext cx="16921879" cy="6534725"/>
          </a:xfrm>
          <a:prstGeom prst="rect">
            <a:avLst/>
          </a:prstGeom>
        </p:spPr>
        <p:txBody>
          <a:bodyPr/>
          <a:lstStyle/>
          <a:p>
            <a:pPr marL="0" indent="0">
              <a:buClrTx/>
              <a:buSzPct val="100000"/>
              <a:buFontTx/>
              <a:buNone/>
              <a:defRPr/>
            </a:pPr>
            <a:r>
              <a:rPr lang="en-US" sz="8000" dirty="0"/>
              <a:t>Onderzoek </a:t>
            </a:r>
            <a:r>
              <a:rPr lang="en-US" sz="8000" dirty="0" err="1"/>
              <a:t>naar</a:t>
            </a:r>
            <a:r>
              <a:rPr lang="en-US" sz="8000" dirty="0"/>
              <a:t> </a:t>
            </a:r>
            <a:r>
              <a:rPr lang="en-US" sz="8000" b="1" dirty="0" err="1"/>
              <a:t>gezondheid</a:t>
            </a:r>
            <a:r>
              <a:rPr lang="en-US" sz="8000" dirty="0"/>
              <a:t> met </a:t>
            </a:r>
            <a:r>
              <a:rPr lang="en-US" sz="8000" dirty="0" err="1"/>
              <a:t>behulp</a:t>
            </a:r>
            <a:r>
              <a:rPr lang="en-US" sz="8000" dirty="0"/>
              <a:t> van </a:t>
            </a:r>
            <a:r>
              <a:rPr lang="en-US" sz="8000" b="1" dirty="0" err="1"/>
              <a:t>burgerwetenschapsdata</a:t>
            </a:r>
            <a:endParaRPr lang="en-US" sz="8000" b="1" dirty="0"/>
          </a:p>
          <a:p>
            <a:pPr marL="0" indent="0">
              <a:buClrTx/>
              <a:buSzPct val="100000"/>
              <a:buFontTx/>
              <a:buNone/>
              <a:defRPr/>
            </a:pPr>
            <a:endParaRPr lang="en-US" sz="8000" dirty="0">
              <a:latin typeface="Maax Regular"/>
              <a:ea typeface="Maax Regular"/>
              <a:cs typeface="Maax Regular"/>
            </a:endParaRPr>
          </a:p>
          <a:p>
            <a:pPr marL="0" indent="0">
              <a:buClrTx/>
              <a:buSzPct val="100000"/>
              <a:buFontTx/>
              <a:buNone/>
              <a:defRPr/>
            </a:pPr>
            <a:r>
              <a:rPr lang="en-US" sz="8000" dirty="0" err="1">
                <a:latin typeface="Maax Regular"/>
                <a:ea typeface="Maax Regular"/>
                <a:cs typeface="Maax Regular"/>
              </a:rPr>
              <a:t>Voor</a:t>
            </a:r>
            <a:r>
              <a:rPr lang="en-US" sz="8000" dirty="0">
                <a:latin typeface="Maax Regular"/>
                <a:ea typeface="Maax Regular"/>
                <a:cs typeface="Maax Regular"/>
              </a:rPr>
              <a:t> het RIVM </a:t>
            </a:r>
            <a:r>
              <a:rPr lang="en-US" sz="8000" dirty="0" err="1">
                <a:latin typeface="Maax Regular"/>
                <a:ea typeface="Maax Regular"/>
                <a:cs typeface="Maax Regular"/>
              </a:rPr>
              <a:t>ook</a:t>
            </a:r>
            <a:r>
              <a:rPr lang="en-US" sz="8000" dirty="0">
                <a:latin typeface="Maax Regular"/>
                <a:ea typeface="Maax Regular"/>
                <a:cs typeface="Maax Regular"/>
              </a:rPr>
              <a:t> </a:t>
            </a:r>
            <a:r>
              <a:rPr lang="en-US" sz="8000" dirty="0" err="1">
                <a:latin typeface="Maax Regular"/>
                <a:ea typeface="Maax Regular"/>
                <a:cs typeface="Maax Regular"/>
              </a:rPr>
              <a:t>nieuw</a:t>
            </a:r>
            <a:r>
              <a:rPr lang="en-US" sz="8000" dirty="0">
                <a:latin typeface="Maax Regular"/>
                <a:ea typeface="Maax Regular"/>
                <a:cs typeface="Maax Regular"/>
              </a:rPr>
              <a:t>!</a:t>
            </a:r>
            <a:endParaRPr lang="nl-NL" sz="8000" dirty="0">
              <a:latin typeface="Maax Regular"/>
              <a:ea typeface="Maax Regular"/>
              <a:cs typeface="Maax Regular"/>
            </a:endParaRPr>
          </a:p>
        </p:txBody>
      </p:sp>
    </p:spTree>
    <p:extLst>
      <p:ext uri="{BB962C8B-B14F-4D97-AF65-F5344CB8AC3E}">
        <p14:creationId xmlns:p14="http://schemas.microsoft.com/office/powerpoint/2010/main" val="3396919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28577988" name="Bewoners een platform geven om het gesprek aan te gaan met instituties, experts en bedrijven en zo de fysieke leefomgeving te verbeteren.…"/>
          <p:cNvSpPr txBox="1">
            <a:spLocks noGrp="1"/>
          </p:cNvSpPr>
          <p:nvPr>
            <p:ph type="body" idx="1"/>
          </p:nvPr>
        </p:nvSpPr>
        <p:spPr bwMode="auto">
          <a:xfrm>
            <a:off x="3839072" y="3037153"/>
            <a:ext cx="12565397" cy="7371820"/>
          </a:xfrm>
          <a:prstGeom prst="rect">
            <a:avLst/>
          </a:prstGeom>
        </p:spPr>
        <p:txBody>
          <a:bodyPr/>
          <a:lstStyle/>
          <a:p>
            <a:pPr marL="0" indent="0">
              <a:buNone/>
            </a:pPr>
            <a:r>
              <a:rPr lang="en-US" sz="8000" dirty="0" err="1"/>
              <a:t>Koppelt</a:t>
            </a:r>
            <a:r>
              <a:rPr lang="en-US" sz="8000" dirty="0"/>
              <a:t> </a:t>
            </a:r>
            <a:r>
              <a:rPr lang="en-US" sz="8000" dirty="0" err="1"/>
              <a:t>een</a:t>
            </a:r>
            <a:r>
              <a:rPr lang="en-US" sz="8000" dirty="0"/>
              <a:t> </a:t>
            </a:r>
            <a:r>
              <a:rPr lang="en-US" sz="8000" b="1" dirty="0" err="1"/>
              <a:t>vragenlijst</a:t>
            </a:r>
            <a:r>
              <a:rPr lang="en-US" sz="8000" dirty="0"/>
              <a:t> </a:t>
            </a:r>
            <a:r>
              <a:rPr lang="en-US" sz="8000" dirty="0" err="1"/>
              <a:t>aan</a:t>
            </a:r>
            <a:r>
              <a:rPr lang="en-US" sz="8000" dirty="0"/>
              <a:t> </a:t>
            </a:r>
            <a:r>
              <a:rPr lang="en-US" sz="8000" dirty="0" err="1"/>
              <a:t>een</a:t>
            </a:r>
            <a:r>
              <a:rPr lang="en-US" sz="8000" dirty="0"/>
              <a:t> </a:t>
            </a:r>
            <a:r>
              <a:rPr lang="en-US" sz="8000" b="1" dirty="0" err="1"/>
              <a:t>locatie</a:t>
            </a:r>
            <a:endParaRPr lang="en-US" sz="8000" b="1" dirty="0"/>
          </a:p>
          <a:p>
            <a:pPr marL="0" indent="0">
              <a:buNone/>
            </a:pPr>
            <a:r>
              <a:rPr lang="en-US" sz="8000" dirty="0">
                <a:sym typeface="Wingdings" panose="05000000000000000000" pitchFamily="2" charset="2"/>
              </a:rPr>
              <a:t></a:t>
            </a:r>
            <a:endParaRPr lang="en-US" sz="8000" dirty="0"/>
          </a:p>
          <a:p>
            <a:pPr marL="0" indent="0">
              <a:buNone/>
            </a:pPr>
            <a:r>
              <a:rPr lang="en-US" sz="8000" dirty="0"/>
              <a:t>Koppel </a:t>
            </a:r>
            <a:r>
              <a:rPr lang="en-US" sz="8000" b="1" dirty="0" err="1"/>
              <a:t>klacht</a:t>
            </a:r>
            <a:r>
              <a:rPr lang="en-US" sz="8000" dirty="0"/>
              <a:t> </a:t>
            </a:r>
            <a:r>
              <a:rPr lang="en-US" sz="8000" dirty="0" err="1"/>
              <a:t>aan</a:t>
            </a:r>
            <a:r>
              <a:rPr lang="en-US" sz="8000" dirty="0"/>
              <a:t> </a:t>
            </a:r>
            <a:r>
              <a:rPr lang="en-US" sz="8000" b="1" dirty="0" err="1"/>
              <a:t>fijnstofconcentratie</a:t>
            </a:r>
            <a:endParaRPr lang="en-US" sz="8000" b="1" dirty="0">
              <a:latin typeface="Maax Regular"/>
              <a:ea typeface="Maax Regular"/>
              <a:cs typeface="Maax Regular"/>
            </a:endParaRPr>
          </a:p>
        </p:txBody>
      </p:sp>
      <p:pic>
        <p:nvPicPr>
          <p:cNvPr id="2" name="Content Placeholder 3">
            <a:extLst>
              <a:ext uri="{FF2B5EF4-FFF2-40B4-BE49-F238E27FC236}">
                <a16:creationId xmlns:a16="http://schemas.microsoft.com/office/drawing/2014/main" id="{C1AEAE7A-B226-C4A4-ECB8-78F980ED2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7073899" y="1241376"/>
            <a:ext cx="5344645" cy="10963375"/>
          </a:xfrm>
          <a:prstGeom prst="rect">
            <a:avLst/>
          </a:prstGeom>
          <a:noFill/>
        </p:spPr>
      </p:pic>
    </p:spTree>
    <p:extLst>
      <p:ext uri="{BB962C8B-B14F-4D97-AF65-F5344CB8AC3E}">
        <p14:creationId xmlns:p14="http://schemas.microsoft.com/office/powerpoint/2010/main" val="607980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8" name="Inhoud"/>
          <p:cNvSpPr txBox="1">
            <a:spLocks noGrp="1"/>
          </p:cNvSpPr>
          <p:nvPr>
            <p:ph type="title"/>
          </p:nvPr>
        </p:nvSpPr>
        <p:spPr bwMode="auto">
          <a:xfrm>
            <a:off x="3577733" y="750093"/>
            <a:ext cx="15050501" cy="1321595"/>
          </a:xfrm>
          <a:prstGeom prst="rect">
            <a:avLst/>
          </a:prstGeom>
        </p:spPr>
        <p:txBody>
          <a:bodyPr/>
          <a:lstStyle>
            <a:lvl1pPr>
              <a:defRPr>
                <a:solidFill>
                  <a:srgbClr val="000000"/>
                </a:solidFill>
              </a:defRPr>
            </a:lvl1pPr>
          </a:lstStyle>
          <a:p>
            <a:pPr>
              <a:defRPr/>
            </a:pPr>
            <a:r>
              <a:rPr lang="nl-NL" dirty="0">
                <a:latin typeface="Waax Medium"/>
                <a:ea typeface="Waax Medium"/>
                <a:cs typeface="Waax Medium"/>
              </a:rPr>
              <a:t>Voorbeeld: onderzoek naar vliegtuighinder</a:t>
            </a:r>
            <a:endParaRPr dirty="0"/>
          </a:p>
        </p:txBody>
      </p:sp>
      <p:sp>
        <p:nvSpPr>
          <p:cNvPr id="2" name="Hollandse Luchten: introductie…">
            <a:extLst>
              <a:ext uri="{FF2B5EF4-FFF2-40B4-BE49-F238E27FC236}">
                <a16:creationId xmlns:a16="http://schemas.microsoft.com/office/drawing/2014/main" id="{1445E0AC-CD00-BED0-83E2-5DC4C9BCE0B3}"/>
              </a:ext>
            </a:extLst>
          </p:cNvPr>
          <p:cNvSpPr txBox="1">
            <a:spLocks/>
          </p:cNvSpPr>
          <p:nvPr/>
        </p:nvSpPr>
        <p:spPr bwMode="auto">
          <a:xfrm>
            <a:off x="3657188" y="2516058"/>
            <a:ext cx="17441840" cy="10238306"/>
          </a:xfrm>
          <a:prstGeom prst="rect">
            <a:avLst/>
          </a:prstGeom>
        </p:spPr>
        <p:txBody>
          <a:bodyPr/>
          <a:lstStyle>
            <a:lvl1pPr marL="190223" marR="0" indent="-190223"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1pPr>
            <a:lvl2pPr marL="813593" marR="0" indent="-496093"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2pPr>
            <a:lvl3pPr marL="1201964" marR="0" indent="-566964"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3pPr>
            <a:lvl4pPr marL="1613958" marR="0" indent="-661458"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4pPr>
            <a:lvl5pPr marL="1991591" marR="0" indent="-721591"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5pPr>
            <a:lvl6pPr marL="2248958" marR="0" indent="-661458"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6pPr>
            <a:lvl7pPr marL="2566458" marR="0" indent="-661458"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7pPr>
            <a:lvl8pPr marL="2883958" marR="0" indent="-661458"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8pPr>
            <a:lvl9pPr marL="3201458" marR="0" indent="-661458"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9pPr>
          </a:lstStyle>
          <a:p>
            <a:pPr marL="0" indent="0">
              <a:buNone/>
            </a:pPr>
            <a:r>
              <a:rPr lang="en-US" dirty="0" err="1"/>
              <a:t>Vraag</a:t>
            </a:r>
            <a:r>
              <a:rPr lang="en-US" dirty="0"/>
              <a:t>: </a:t>
            </a:r>
            <a:r>
              <a:rPr lang="en-US" dirty="0" err="1"/>
              <a:t>Waar</a:t>
            </a:r>
            <a:r>
              <a:rPr lang="en-US" dirty="0"/>
              <a:t> </a:t>
            </a:r>
            <a:r>
              <a:rPr lang="en-US" dirty="0" err="1"/>
              <a:t>hebben</a:t>
            </a:r>
            <a:r>
              <a:rPr lang="en-US" dirty="0"/>
              <a:t> </a:t>
            </a:r>
            <a:r>
              <a:rPr lang="en-US" dirty="0" err="1"/>
              <a:t>mensen</a:t>
            </a:r>
            <a:r>
              <a:rPr lang="en-US" dirty="0"/>
              <a:t> last van?</a:t>
            </a:r>
          </a:p>
          <a:p>
            <a:pPr marL="0" indent="0">
              <a:buNone/>
            </a:pPr>
            <a:r>
              <a:rPr lang="en-US" dirty="0"/>
              <a:t>Doel: Hoe </a:t>
            </a:r>
            <a:r>
              <a:rPr lang="en-US" dirty="0" err="1"/>
              <a:t>kan</a:t>
            </a:r>
            <a:r>
              <a:rPr lang="en-US" dirty="0"/>
              <a:t> je met </a:t>
            </a:r>
            <a:r>
              <a:rPr lang="en-US" dirty="0" err="1"/>
              <a:t>beleid</a:t>
            </a:r>
            <a:r>
              <a:rPr lang="en-US" dirty="0"/>
              <a:t> </a:t>
            </a:r>
            <a:r>
              <a:rPr lang="en-US" dirty="0" err="1"/>
              <a:t>gericht</a:t>
            </a:r>
            <a:r>
              <a:rPr lang="en-US" dirty="0"/>
              <a:t> de </a:t>
            </a:r>
            <a:r>
              <a:rPr lang="en-US" dirty="0" err="1"/>
              <a:t>klachten</a:t>
            </a:r>
            <a:r>
              <a:rPr lang="en-US" dirty="0"/>
              <a:t> </a:t>
            </a:r>
            <a:r>
              <a:rPr lang="en-US" dirty="0" err="1"/>
              <a:t>aanpakken</a:t>
            </a:r>
            <a:r>
              <a:rPr lang="en-US" dirty="0"/>
              <a:t>?</a:t>
            </a:r>
          </a:p>
          <a:p>
            <a:endParaRPr lang="en-US" dirty="0"/>
          </a:p>
          <a:p>
            <a:pPr marL="0" indent="0">
              <a:buNone/>
            </a:pPr>
            <a:r>
              <a:rPr lang="en-US" dirty="0" err="1"/>
              <a:t>Aanpak</a:t>
            </a:r>
            <a:endParaRPr lang="en-US" dirty="0"/>
          </a:p>
          <a:p>
            <a:r>
              <a:rPr lang="en-US" dirty="0" err="1"/>
              <a:t>Geluidmeting</a:t>
            </a:r>
            <a:r>
              <a:rPr lang="en-US" dirty="0"/>
              <a:t> (dB) + </a:t>
            </a:r>
            <a:r>
              <a:rPr lang="en-US" dirty="0" err="1"/>
              <a:t>Vragenlijst</a:t>
            </a:r>
            <a:r>
              <a:rPr lang="en-US" dirty="0"/>
              <a:t> (</a:t>
            </a:r>
            <a:r>
              <a:rPr lang="en-US" dirty="0" err="1"/>
              <a:t>beleving</a:t>
            </a:r>
            <a:r>
              <a:rPr lang="en-US" dirty="0"/>
              <a:t>)</a:t>
            </a:r>
          </a:p>
          <a:p>
            <a:r>
              <a:rPr lang="en-US" dirty="0" err="1"/>
              <a:t>Vragen</a:t>
            </a:r>
            <a:r>
              <a:rPr lang="en-US" dirty="0"/>
              <a:t> </a:t>
            </a:r>
            <a:r>
              <a:rPr lang="en-US" dirty="0" err="1"/>
              <a:t>aan</a:t>
            </a:r>
            <a:r>
              <a:rPr lang="en-US" dirty="0"/>
              <a:t> de </a:t>
            </a:r>
            <a:r>
              <a:rPr lang="en-US" dirty="0" err="1"/>
              <a:t>deelnemers</a:t>
            </a:r>
            <a:r>
              <a:rPr lang="en-US" dirty="0"/>
              <a:t>: wat </a:t>
            </a:r>
            <a:r>
              <a:rPr lang="en-US" dirty="0" err="1"/>
              <a:t>moet</a:t>
            </a:r>
            <a:r>
              <a:rPr lang="en-US" dirty="0"/>
              <a:t> in de </a:t>
            </a:r>
            <a:r>
              <a:rPr lang="en-US" dirty="0" err="1"/>
              <a:t>vragenlijst</a:t>
            </a:r>
            <a:r>
              <a:rPr lang="en-US" dirty="0"/>
              <a:t>?</a:t>
            </a:r>
          </a:p>
          <a:p>
            <a:endParaRPr lang="en-US" dirty="0"/>
          </a:p>
          <a:p>
            <a:pPr marL="0" indent="0">
              <a:buNone/>
            </a:pPr>
            <a:r>
              <a:rPr lang="en-US" dirty="0" err="1"/>
              <a:t>Resultaat</a:t>
            </a:r>
            <a:endParaRPr lang="en-US" dirty="0"/>
          </a:p>
          <a:p>
            <a:r>
              <a:rPr lang="en-US" dirty="0" err="1"/>
              <a:t>Één</a:t>
            </a:r>
            <a:r>
              <a:rPr lang="en-US" dirty="0"/>
              <a:t> </a:t>
            </a:r>
            <a:r>
              <a:rPr lang="en-US" dirty="0" err="1"/>
              <a:t>vliegtuig</a:t>
            </a:r>
            <a:r>
              <a:rPr lang="en-US" dirty="0"/>
              <a:t> is </a:t>
            </a:r>
            <a:r>
              <a:rPr lang="en-US" dirty="0" err="1"/>
              <a:t>niet</a:t>
            </a:r>
            <a:r>
              <a:rPr lang="en-US" dirty="0"/>
              <a:t> erg, maar </a:t>
            </a:r>
            <a:r>
              <a:rPr lang="en-US" dirty="0" err="1"/>
              <a:t>veel</a:t>
            </a:r>
            <a:r>
              <a:rPr lang="en-US" dirty="0"/>
              <a:t> </a:t>
            </a:r>
            <a:r>
              <a:rPr lang="en-US" dirty="0" err="1"/>
              <a:t>vliegtuigen</a:t>
            </a:r>
            <a:r>
              <a:rPr lang="en-US" dirty="0"/>
              <a:t> &gt;75dB </a:t>
            </a:r>
            <a:r>
              <a:rPr lang="en-US" dirty="0" err="1"/>
              <a:t>wel</a:t>
            </a:r>
            <a:endParaRPr lang="en-US" dirty="0"/>
          </a:p>
          <a:p>
            <a:r>
              <a:rPr lang="en-US" dirty="0" err="1"/>
              <a:t>Misschien</a:t>
            </a:r>
            <a:r>
              <a:rPr lang="en-US" dirty="0"/>
              <a:t> </a:t>
            </a:r>
            <a:r>
              <a:rPr lang="en-US" dirty="0" err="1"/>
              <a:t>niet</a:t>
            </a:r>
            <a:r>
              <a:rPr lang="en-US" dirty="0"/>
              <a:t> dB </a:t>
            </a:r>
            <a:r>
              <a:rPr lang="en-US" dirty="0" err="1"/>
              <a:t>aanpakken</a:t>
            </a:r>
            <a:r>
              <a:rPr lang="en-US" dirty="0"/>
              <a:t>, maar </a:t>
            </a:r>
            <a:r>
              <a:rPr lang="en-US" dirty="0" err="1"/>
              <a:t>rustblokken</a:t>
            </a:r>
            <a:r>
              <a:rPr lang="en-US" dirty="0"/>
              <a:t> </a:t>
            </a:r>
            <a:r>
              <a:rPr lang="en-US" dirty="0" err="1"/>
              <a:t>inplannen</a:t>
            </a:r>
            <a:endParaRPr lang="en-US" dirty="0"/>
          </a:p>
          <a:p>
            <a:endParaRPr lang="en-US" dirty="0">
              <a:latin typeface="Maax Regular"/>
              <a:ea typeface="Maax Regular"/>
              <a:cs typeface="Maax Regular"/>
            </a:endParaRPr>
          </a:p>
          <a:p>
            <a:endParaRPr lang="en-US" dirty="0">
              <a:latin typeface="Maax Regular"/>
              <a:ea typeface="Maax Regular"/>
              <a:cs typeface="Maax Regular"/>
            </a:endParaRPr>
          </a:p>
          <a:p>
            <a:pPr marL="317500" lvl="3" indent="0">
              <a:buFontTx/>
              <a:buNone/>
              <a:defRPr sz="5000">
                <a:latin typeface="Waax Medium"/>
                <a:ea typeface="Waax Medium"/>
                <a:cs typeface="Waax Medium"/>
              </a:defRPr>
            </a:pPr>
            <a:endParaRPr lang="en-US" dirty="0">
              <a:latin typeface="Maax Regular"/>
              <a:ea typeface="Maax Regular"/>
              <a:cs typeface="Maax Regular"/>
            </a:endParaRPr>
          </a:p>
          <a:p>
            <a:pPr marL="813592" lvl="3" indent="-496092">
              <a:defRPr sz="5000">
                <a:latin typeface="Waax Medium"/>
                <a:ea typeface="Waax Medium"/>
                <a:cs typeface="Waax Medium"/>
              </a:defRPr>
            </a:pPr>
            <a:endParaRPr lang="en-US" dirty="0">
              <a:latin typeface="Maax Regular"/>
              <a:ea typeface="Maax Regular"/>
              <a:cs typeface="Maax Regular"/>
            </a:endParaRPr>
          </a:p>
          <a:p>
            <a:pPr marL="813593" lvl="3" indent="-496093">
              <a:defRPr sz="5000">
                <a:latin typeface="Waax Medium"/>
                <a:ea typeface="Waax Medium"/>
                <a:cs typeface="Waax Medium"/>
              </a:defRPr>
            </a:pPr>
            <a:endParaRPr lang="en-US" dirty="0">
              <a:latin typeface="Maax Regular"/>
              <a:ea typeface="Maax Regular"/>
              <a:cs typeface="Maax Regular"/>
            </a:endParaRPr>
          </a:p>
          <a:p>
            <a:pPr marL="317500" lvl="3">
              <a:defRPr sz="5000">
                <a:latin typeface="Waax Medium"/>
                <a:ea typeface="Waax Medium"/>
                <a:cs typeface="Waax Medium"/>
              </a:defRPr>
            </a:pPr>
            <a:endParaRPr lang="en-US" dirty="0">
              <a:latin typeface="Maax Regular"/>
              <a:ea typeface="Maax Regular"/>
              <a:cs typeface="Maax Regular"/>
            </a:endParaRPr>
          </a:p>
          <a:p>
            <a:pPr marL="813593" lvl="3" indent="-496093">
              <a:defRPr sz="5000">
                <a:latin typeface="Waax Medium"/>
                <a:ea typeface="Waax Medium"/>
                <a:cs typeface="Waax Medium"/>
              </a:defRPr>
            </a:pPr>
            <a:endParaRPr lang="en-US" dirty="0">
              <a:latin typeface="Maax Regular"/>
              <a:ea typeface="Maax Regular"/>
              <a:cs typeface="Maax Regular"/>
            </a:endParaRPr>
          </a:p>
          <a:p>
            <a:pPr marL="813593" lvl="3" indent="-496093">
              <a:defRPr sz="5000">
                <a:latin typeface="Waax Medium"/>
                <a:ea typeface="Waax Medium"/>
                <a:cs typeface="Waax Medium"/>
              </a:defRPr>
            </a:pPr>
            <a:endParaRPr lang="en-US" dirty="0">
              <a:latin typeface="Maax Regular"/>
              <a:ea typeface="Maax Regular"/>
              <a:cs typeface="Maax Regular"/>
            </a:endParaRPr>
          </a:p>
        </p:txBody>
      </p:sp>
      <p:pic>
        <p:nvPicPr>
          <p:cNvPr id="3" name="Picture 7" descr="Graphical user interface, application&#10;&#10;Description automatically generated">
            <a:extLst>
              <a:ext uri="{FF2B5EF4-FFF2-40B4-BE49-F238E27FC236}">
                <a16:creationId xmlns:a16="http://schemas.microsoft.com/office/drawing/2014/main" id="{AB919208-6399-1E73-353A-4D23C49A545C}"/>
              </a:ext>
            </a:extLst>
          </p:cNvPr>
          <p:cNvPicPr>
            <a:picLocks noChangeAspect="1"/>
          </p:cNvPicPr>
          <p:nvPr/>
        </p:nvPicPr>
        <p:blipFill>
          <a:blip r:embed="rId3"/>
          <a:stretch>
            <a:fillRect/>
          </a:stretch>
        </p:blipFill>
        <p:spPr>
          <a:xfrm>
            <a:off x="19392800" y="2516058"/>
            <a:ext cx="4540295" cy="9341574"/>
          </a:xfrm>
          <a:prstGeom prst="rect">
            <a:avLst/>
          </a:prstGeom>
          <a:ln>
            <a:solidFill>
              <a:schemeClr val="accent6"/>
            </a:solidFill>
          </a:ln>
        </p:spPr>
      </p:pic>
    </p:spTree>
    <p:extLst>
      <p:ext uri="{BB962C8B-B14F-4D97-AF65-F5344CB8AC3E}">
        <p14:creationId xmlns:p14="http://schemas.microsoft.com/office/powerpoint/2010/main" val="2699131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8" name="Inhoud"/>
          <p:cNvSpPr txBox="1">
            <a:spLocks noGrp="1"/>
          </p:cNvSpPr>
          <p:nvPr>
            <p:ph type="title"/>
          </p:nvPr>
        </p:nvSpPr>
        <p:spPr bwMode="auto">
          <a:xfrm>
            <a:off x="3574825" y="1673424"/>
            <a:ext cx="17111211" cy="1321595"/>
          </a:xfrm>
          <a:prstGeom prst="rect">
            <a:avLst/>
          </a:prstGeom>
        </p:spPr>
        <p:txBody>
          <a:bodyPr/>
          <a:lstStyle>
            <a:lvl1pPr>
              <a:defRPr>
                <a:solidFill>
                  <a:srgbClr val="000000"/>
                </a:solidFill>
              </a:defRPr>
            </a:lvl1pPr>
          </a:lstStyle>
          <a:p>
            <a:pPr>
              <a:defRPr/>
            </a:pPr>
            <a:r>
              <a:rPr lang="nl-NL" dirty="0">
                <a:latin typeface="Waax Medium"/>
                <a:ea typeface="Waax Medium"/>
                <a:cs typeface="Waax Medium"/>
              </a:rPr>
              <a:t>Wat is er nodig om Belevingsonderzoek te doen?</a:t>
            </a:r>
            <a:endParaRPr dirty="0"/>
          </a:p>
        </p:txBody>
      </p:sp>
      <p:sp>
        <p:nvSpPr>
          <p:cNvPr id="2" name="Hollandse Luchten: introductie…">
            <a:extLst>
              <a:ext uri="{FF2B5EF4-FFF2-40B4-BE49-F238E27FC236}">
                <a16:creationId xmlns:a16="http://schemas.microsoft.com/office/drawing/2014/main" id="{1445E0AC-CD00-BED0-83E2-5DC4C9BCE0B3}"/>
              </a:ext>
            </a:extLst>
          </p:cNvPr>
          <p:cNvSpPr txBox="1">
            <a:spLocks/>
          </p:cNvSpPr>
          <p:nvPr/>
        </p:nvSpPr>
        <p:spPr bwMode="auto">
          <a:xfrm>
            <a:off x="3577733" y="4074961"/>
            <a:ext cx="17441840" cy="5566078"/>
          </a:xfrm>
          <a:prstGeom prst="rect">
            <a:avLst/>
          </a:prstGeom>
        </p:spPr>
        <p:txBody>
          <a:bodyPr/>
          <a:lstStyle>
            <a:lvl1pPr marL="190223" marR="0" indent="-190223"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1pPr>
            <a:lvl2pPr marL="813593" marR="0" indent="-496093"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2pPr>
            <a:lvl3pPr marL="1201964" marR="0" indent="-566964"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3pPr>
            <a:lvl4pPr marL="1613958" marR="0" indent="-661458"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4pPr>
            <a:lvl5pPr marL="1991591" marR="0" indent="-721591"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5pPr>
            <a:lvl6pPr marL="2248958" marR="0" indent="-661458"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6pPr>
            <a:lvl7pPr marL="2566458" marR="0" indent="-661458"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7pPr>
            <a:lvl8pPr marL="2883958" marR="0" indent="-661458"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8pPr>
            <a:lvl9pPr marL="3201458" marR="0" indent="-661458"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9pPr>
          </a:lstStyle>
          <a:p>
            <a:r>
              <a:rPr lang="en-US" dirty="0" err="1">
                <a:latin typeface="Maax Regular"/>
                <a:ea typeface="Maax Regular"/>
                <a:cs typeface="Maax Regular"/>
              </a:rPr>
              <a:t>Afgebakende</a:t>
            </a:r>
            <a:r>
              <a:rPr lang="en-US" dirty="0">
                <a:latin typeface="Maax Regular"/>
                <a:ea typeface="Maax Regular"/>
                <a:cs typeface="Maax Regular"/>
              </a:rPr>
              <a:t> </a:t>
            </a:r>
            <a:r>
              <a:rPr lang="en-US" dirty="0" err="1">
                <a:latin typeface="Maax Regular"/>
                <a:ea typeface="Maax Regular"/>
                <a:cs typeface="Maax Regular"/>
              </a:rPr>
              <a:t>tijdsperiode</a:t>
            </a:r>
            <a:r>
              <a:rPr lang="en-US" dirty="0">
                <a:latin typeface="Maax Regular"/>
                <a:ea typeface="Maax Regular"/>
                <a:cs typeface="Maax Regular"/>
              </a:rPr>
              <a:t> met </a:t>
            </a:r>
            <a:r>
              <a:rPr lang="en-US" dirty="0" err="1">
                <a:latin typeface="Maax Regular"/>
                <a:ea typeface="Maax Regular"/>
                <a:cs typeface="Maax Regular"/>
              </a:rPr>
              <a:t>keuze</a:t>
            </a:r>
            <a:r>
              <a:rPr lang="en-US" dirty="0">
                <a:latin typeface="Maax Regular"/>
                <a:ea typeface="Maax Regular"/>
                <a:cs typeface="Maax Regular"/>
              </a:rPr>
              <a:t> </a:t>
            </a:r>
            <a:r>
              <a:rPr lang="en-US" dirty="0" err="1">
                <a:latin typeface="Maax Regular"/>
                <a:ea typeface="Maax Regular"/>
                <a:cs typeface="Maax Regular"/>
              </a:rPr>
              <a:t>voor</a:t>
            </a:r>
            <a:r>
              <a:rPr lang="en-US" dirty="0">
                <a:latin typeface="Maax Regular"/>
                <a:ea typeface="Maax Regular"/>
                <a:cs typeface="Maax Regular"/>
              </a:rPr>
              <a:t> </a:t>
            </a:r>
            <a:r>
              <a:rPr lang="en-US" dirty="0" err="1">
                <a:latin typeface="Maax Regular"/>
                <a:ea typeface="Maax Regular"/>
                <a:cs typeface="Maax Regular"/>
              </a:rPr>
              <a:t>wanneer</a:t>
            </a:r>
            <a:r>
              <a:rPr lang="en-US" dirty="0">
                <a:latin typeface="Maax Regular"/>
                <a:ea typeface="Maax Regular"/>
                <a:cs typeface="Maax Regular"/>
              </a:rPr>
              <a:t> en hoe lang</a:t>
            </a:r>
          </a:p>
          <a:p>
            <a:r>
              <a:rPr lang="en-US" dirty="0" err="1">
                <a:latin typeface="Maax Regular"/>
                <a:ea typeface="Maax Regular"/>
                <a:cs typeface="Maax Regular"/>
              </a:rPr>
              <a:t>Een</a:t>
            </a:r>
            <a:r>
              <a:rPr lang="en-US" dirty="0">
                <a:latin typeface="Maax Regular"/>
                <a:ea typeface="Maax Regular"/>
                <a:cs typeface="Maax Regular"/>
              </a:rPr>
              <a:t> </a:t>
            </a:r>
            <a:r>
              <a:rPr lang="en-US" dirty="0" err="1">
                <a:latin typeface="Maax Regular"/>
                <a:ea typeface="Maax Regular"/>
                <a:cs typeface="Maax Regular"/>
              </a:rPr>
              <a:t>duidelijk</a:t>
            </a:r>
            <a:r>
              <a:rPr lang="en-US" dirty="0">
                <a:latin typeface="Maax Regular"/>
                <a:ea typeface="Maax Regular"/>
                <a:cs typeface="Maax Regular"/>
              </a:rPr>
              <a:t> </a:t>
            </a:r>
            <a:r>
              <a:rPr lang="en-US" dirty="0" err="1">
                <a:latin typeface="Maax Regular"/>
                <a:ea typeface="Maax Regular"/>
                <a:cs typeface="Maax Regular"/>
              </a:rPr>
              <a:t>doel</a:t>
            </a:r>
            <a:r>
              <a:rPr lang="en-US" dirty="0">
                <a:latin typeface="Maax Regular"/>
                <a:ea typeface="Maax Regular"/>
                <a:cs typeface="Maax Regular"/>
              </a:rPr>
              <a:t> of </a:t>
            </a:r>
            <a:r>
              <a:rPr lang="en-US" dirty="0" err="1">
                <a:latin typeface="Maax Regular"/>
                <a:ea typeface="Maax Regular"/>
                <a:cs typeface="Maax Regular"/>
              </a:rPr>
              <a:t>vraag</a:t>
            </a:r>
            <a:endParaRPr lang="en-US" dirty="0">
              <a:latin typeface="Maax Regular"/>
              <a:ea typeface="Maax Regular"/>
              <a:cs typeface="Maax Regular"/>
            </a:endParaRPr>
          </a:p>
          <a:p>
            <a:r>
              <a:rPr lang="en-US" dirty="0" err="1">
                <a:latin typeface="Maax Regular"/>
                <a:ea typeface="Maax Regular"/>
                <a:cs typeface="Maax Regular"/>
              </a:rPr>
              <a:t>Betrokkenheid</a:t>
            </a:r>
            <a:r>
              <a:rPr lang="en-US" dirty="0">
                <a:latin typeface="Maax Regular"/>
                <a:ea typeface="Maax Regular"/>
                <a:cs typeface="Maax Regular"/>
              </a:rPr>
              <a:t> van </a:t>
            </a:r>
            <a:r>
              <a:rPr lang="en-US" dirty="0" err="1">
                <a:latin typeface="Maax Regular"/>
                <a:ea typeface="Maax Regular"/>
                <a:cs typeface="Maax Regular"/>
              </a:rPr>
              <a:t>deelnemer</a:t>
            </a:r>
            <a:r>
              <a:rPr lang="en-US" dirty="0">
                <a:latin typeface="Maax Regular"/>
                <a:ea typeface="Maax Regular"/>
                <a:cs typeface="Maax Regular"/>
              </a:rPr>
              <a:t> </a:t>
            </a:r>
            <a:r>
              <a:rPr lang="en-US" dirty="0" err="1">
                <a:latin typeface="Maax Regular"/>
                <a:ea typeface="Maax Regular"/>
                <a:cs typeface="Maax Regular"/>
              </a:rPr>
              <a:t>bij</a:t>
            </a:r>
            <a:r>
              <a:rPr lang="en-US" dirty="0">
                <a:latin typeface="Maax Regular"/>
                <a:ea typeface="Maax Regular"/>
                <a:cs typeface="Maax Regular"/>
              </a:rPr>
              <a:t> het </a:t>
            </a:r>
            <a:r>
              <a:rPr lang="en-US" dirty="0" err="1">
                <a:latin typeface="Maax Regular"/>
                <a:ea typeface="Maax Regular"/>
                <a:cs typeface="Maax Regular"/>
              </a:rPr>
              <a:t>opstellen</a:t>
            </a:r>
            <a:r>
              <a:rPr lang="en-US" dirty="0">
                <a:latin typeface="Maax Regular"/>
                <a:ea typeface="Maax Regular"/>
                <a:cs typeface="Maax Regular"/>
              </a:rPr>
              <a:t> van de </a:t>
            </a:r>
            <a:r>
              <a:rPr lang="en-US" dirty="0" err="1">
                <a:latin typeface="Maax Regular"/>
                <a:ea typeface="Maax Regular"/>
                <a:cs typeface="Maax Regular"/>
              </a:rPr>
              <a:t>vragenlijst</a:t>
            </a:r>
            <a:endParaRPr lang="en-US" dirty="0">
              <a:latin typeface="Maax Regular"/>
              <a:ea typeface="Maax Regular"/>
              <a:cs typeface="Maax Regular"/>
            </a:endParaRPr>
          </a:p>
          <a:p>
            <a:endParaRPr lang="en-US" dirty="0">
              <a:latin typeface="Maax Regular"/>
              <a:ea typeface="Maax Regular"/>
              <a:cs typeface="Maax Regular"/>
            </a:endParaRPr>
          </a:p>
          <a:p>
            <a:pPr>
              <a:buFont typeface="Wingdings" panose="05000000000000000000" pitchFamily="2" charset="2"/>
              <a:buChar char="à"/>
            </a:pPr>
            <a:r>
              <a:rPr lang="en-US" dirty="0" err="1">
                <a:latin typeface="Maax Regular"/>
                <a:ea typeface="Maax Regular"/>
                <a:cs typeface="Maax Regular"/>
                <a:sym typeface="Wingdings" panose="05000000000000000000" pitchFamily="2" charset="2"/>
              </a:rPr>
              <a:t>Gemotiveerde</a:t>
            </a:r>
            <a:r>
              <a:rPr lang="en-US" dirty="0">
                <a:latin typeface="Maax Regular"/>
                <a:ea typeface="Maax Regular"/>
                <a:cs typeface="Maax Regular"/>
                <a:sym typeface="Wingdings" panose="05000000000000000000" pitchFamily="2" charset="2"/>
              </a:rPr>
              <a:t> </a:t>
            </a:r>
            <a:r>
              <a:rPr lang="en-US" dirty="0" err="1">
                <a:latin typeface="Maax Regular"/>
                <a:ea typeface="Maax Regular"/>
                <a:cs typeface="Maax Regular"/>
                <a:sym typeface="Wingdings" panose="05000000000000000000" pitchFamily="2" charset="2"/>
              </a:rPr>
              <a:t>deelnemers</a:t>
            </a:r>
            <a:r>
              <a:rPr lang="en-US" dirty="0">
                <a:latin typeface="Maax Regular"/>
                <a:ea typeface="Maax Regular"/>
                <a:cs typeface="Maax Regular"/>
              </a:rPr>
              <a:t> </a:t>
            </a:r>
          </a:p>
          <a:p>
            <a:pPr>
              <a:buFont typeface="Wingdings" panose="05000000000000000000" pitchFamily="2" charset="2"/>
              <a:buChar char="à"/>
            </a:pPr>
            <a:r>
              <a:rPr lang="en-US" dirty="0">
                <a:latin typeface="Maax Regular"/>
                <a:ea typeface="Maax Regular"/>
                <a:cs typeface="Maax Regular"/>
              </a:rPr>
              <a:t>Relevant </a:t>
            </a:r>
            <a:r>
              <a:rPr lang="en-US" dirty="0" err="1">
                <a:latin typeface="Maax Regular"/>
                <a:ea typeface="Maax Regular"/>
                <a:cs typeface="Maax Regular"/>
              </a:rPr>
              <a:t>onderzoek</a:t>
            </a:r>
            <a:endParaRPr lang="en-US" dirty="0">
              <a:latin typeface="Maax Regular"/>
              <a:ea typeface="Maax Regular"/>
              <a:cs typeface="Maax Regular"/>
            </a:endParaRPr>
          </a:p>
          <a:p>
            <a:pPr marL="0" indent="0">
              <a:buNone/>
            </a:pPr>
            <a:endParaRPr lang="en-US" dirty="0">
              <a:latin typeface="Maax Regular"/>
              <a:ea typeface="Maax Regular"/>
              <a:cs typeface="Maax Regular"/>
            </a:endParaRPr>
          </a:p>
          <a:p>
            <a:endParaRPr lang="en-US" dirty="0">
              <a:latin typeface="Maax Regular"/>
              <a:ea typeface="Maax Regular"/>
              <a:cs typeface="Maax Regular"/>
            </a:endParaRPr>
          </a:p>
          <a:p>
            <a:pPr marL="317500" lvl="3" indent="0">
              <a:buFontTx/>
              <a:buNone/>
              <a:defRPr sz="5000">
                <a:latin typeface="Waax Medium"/>
                <a:ea typeface="Waax Medium"/>
                <a:cs typeface="Waax Medium"/>
              </a:defRPr>
            </a:pPr>
            <a:endParaRPr lang="en-US" dirty="0">
              <a:latin typeface="Maax Regular"/>
              <a:ea typeface="Maax Regular"/>
              <a:cs typeface="Maax Regular"/>
            </a:endParaRPr>
          </a:p>
          <a:p>
            <a:pPr marL="813592" lvl="3" indent="-496092">
              <a:defRPr sz="5000">
                <a:latin typeface="Waax Medium"/>
                <a:ea typeface="Waax Medium"/>
                <a:cs typeface="Waax Medium"/>
              </a:defRPr>
            </a:pPr>
            <a:endParaRPr lang="en-US" dirty="0">
              <a:latin typeface="Maax Regular"/>
              <a:ea typeface="Maax Regular"/>
              <a:cs typeface="Maax Regular"/>
            </a:endParaRPr>
          </a:p>
          <a:p>
            <a:pPr marL="813593" lvl="3" indent="-496093">
              <a:defRPr sz="5000">
                <a:latin typeface="Waax Medium"/>
                <a:ea typeface="Waax Medium"/>
                <a:cs typeface="Waax Medium"/>
              </a:defRPr>
            </a:pPr>
            <a:endParaRPr lang="en-US" dirty="0">
              <a:latin typeface="Maax Regular"/>
              <a:ea typeface="Maax Regular"/>
              <a:cs typeface="Maax Regular"/>
            </a:endParaRPr>
          </a:p>
          <a:p>
            <a:pPr marL="317500" lvl="3">
              <a:defRPr sz="5000">
                <a:latin typeface="Waax Medium"/>
                <a:ea typeface="Waax Medium"/>
                <a:cs typeface="Waax Medium"/>
              </a:defRPr>
            </a:pPr>
            <a:endParaRPr lang="en-US" dirty="0">
              <a:latin typeface="Maax Regular"/>
              <a:ea typeface="Maax Regular"/>
              <a:cs typeface="Maax Regular"/>
            </a:endParaRPr>
          </a:p>
          <a:p>
            <a:pPr marL="813593" lvl="3" indent="-496093">
              <a:defRPr sz="5000">
                <a:latin typeface="Waax Medium"/>
                <a:ea typeface="Waax Medium"/>
                <a:cs typeface="Waax Medium"/>
              </a:defRPr>
            </a:pPr>
            <a:endParaRPr lang="en-US" dirty="0">
              <a:latin typeface="Maax Regular"/>
              <a:ea typeface="Maax Regular"/>
              <a:cs typeface="Maax Regular"/>
            </a:endParaRPr>
          </a:p>
          <a:p>
            <a:pPr marL="813593" lvl="3" indent="-496093">
              <a:defRPr sz="5000">
                <a:latin typeface="Waax Medium"/>
                <a:ea typeface="Waax Medium"/>
                <a:cs typeface="Waax Medium"/>
              </a:defRPr>
            </a:pPr>
            <a:endParaRPr lang="en-US" dirty="0">
              <a:latin typeface="Maax Regular"/>
              <a:ea typeface="Maax Regular"/>
              <a:cs typeface="Maax Regular"/>
            </a:endParaRPr>
          </a:p>
        </p:txBody>
      </p:sp>
    </p:spTree>
    <p:extLst>
      <p:ext uri="{BB962C8B-B14F-4D97-AF65-F5344CB8AC3E}">
        <p14:creationId xmlns:p14="http://schemas.microsoft.com/office/powerpoint/2010/main" val="51822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57996892" name="Titeltekst"/>
          <p:cNvSpPr txBox="1">
            <a:spLocks noGrp="1"/>
          </p:cNvSpPr>
          <p:nvPr>
            <p:ph type="title"/>
          </p:nvPr>
        </p:nvSpPr>
        <p:spPr bwMode="auto">
          <a:prstGeom prst="rect">
            <a:avLst/>
          </a:prstGeom>
        </p:spPr>
        <p:txBody>
          <a:bodyPr/>
          <a:lstStyle>
            <a:lvl1pPr>
              <a:defRPr sz="10000">
                <a:solidFill>
                  <a:srgbClr val="FFFFFF"/>
                </a:solidFill>
              </a:defRPr>
            </a:lvl1pPr>
          </a:lstStyle>
          <a:p>
            <a:pPr>
              <a:defRPr/>
            </a:pPr>
            <a:r>
              <a:rPr lang="nl-NL" dirty="0"/>
              <a:t>Belevingsapp – denk zelf mee</a:t>
            </a:r>
            <a:endParaRPr dirty="0"/>
          </a:p>
        </p:txBody>
      </p:sp>
    </p:spTree>
    <p:extLst>
      <p:ext uri="{BB962C8B-B14F-4D97-AF65-F5344CB8AC3E}">
        <p14:creationId xmlns:p14="http://schemas.microsoft.com/office/powerpoint/2010/main" val="3381408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8" name="Inhoud"/>
          <p:cNvSpPr txBox="1">
            <a:spLocks noGrp="1"/>
          </p:cNvSpPr>
          <p:nvPr>
            <p:ph type="title"/>
          </p:nvPr>
        </p:nvSpPr>
        <p:spPr bwMode="auto">
          <a:xfrm>
            <a:off x="3466550" y="1812649"/>
            <a:ext cx="17111211" cy="1321595"/>
          </a:xfrm>
          <a:prstGeom prst="rect">
            <a:avLst/>
          </a:prstGeom>
        </p:spPr>
        <p:txBody>
          <a:bodyPr/>
          <a:lstStyle>
            <a:lvl1pPr>
              <a:defRPr>
                <a:solidFill>
                  <a:srgbClr val="000000"/>
                </a:solidFill>
              </a:defRPr>
            </a:lvl1pPr>
          </a:lstStyle>
          <a:p>
            <a:pPr>
              <a:defRPr/>
            </a:pPr>
            <a:r>
              <a:rPr lang="nl-NL" dirty="0">
                <a:latin typeface="Waax Medium"/>
                <a:ea typeface="Waax Medium"/>
                <a:cs typeface="Waax Medium"/>
              </a:rPr>
              <a:t>Nu: Aan de slag met Hollandse Luchten logboek</a:t>
            </a:r>
            <a:endParaRPr dirty="0"/>
          </a:p>
        </p:txBody>
      </p:sp>
      <p:sp>
        <p:nvSpPr>
          <p:cNvPr id="2" name="Hollandse Luchten: introductie…">
            <a:extLst>
              <a:ext uri="{FF2B5EF4-FFF2-40B4-BE49-F238E27FC236}">
                <a16:creationId xmlns:a16="http://schemas.microsoft.com/office/drawing/2014/main" id="{1445E0AC-CD00-BED0-83E2-5DC4C9BCE0B3}"/>
              </a:ext>
            </a:extLst>
          </p:cNvPr>
          <p:cNvSpPr txBox="1">
            <a:spLocks/>
          </p:cNvSpPr>
          <p:nvPr/>
        </p:nvSpPr>
        <p:spPr bwMode="auto">
          <a:xfrm>
            <a:off x="3471080" y="3329608"/>
            <a:ext cx="17441840" cy="8446398"/>
          </a:xfrm>
          <a:prstGeom prst="rect">
            <a:avLst/>
          </a:prstGeom>
        </p:spPr>
        <p:txBody>
          <a:bodyPr/>
          <a:lstStyle>
            <a:lvl1pPr marL="190223" marR="0" indent="-190223"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1pPr>
            <a:lvl2pPr marL="813593" marR="0" indent="-496093"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2pPr>
            <a:lvl3pPr marL="1201964" marR="0" indent="-566964"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3pPr>
            <a:lvl4pPr marL="1613958" marR="0" indent="-661458"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4pPr>
            <a:lvl5pPr marL="1991591" marR="0" indent="-721591"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5pPr>
            <a:lvl6pPr marL="2248958" marR="0" indent="-661458"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6pPr>
            <a:lvl7pPr marL="2566458" marR="0" indent="-661458"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7pPr>
            <a:lvl8pPr marL="2883958" marR="0" indent="-661458"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8pPr>
            <a:lvl9pPr marL="3201458" marR="0" indent="-661458" algn="l" defTabSz="821531">
              <a:lnSpc>
                <a:spcPct val="120000"/>
              </a:lnSpc>
              <a:spcBef>
                <a:spcPts val="0"/>
              </a:spcBef>
              <a:spcAft>
                <a:spcPts val="0"/>
              </a:spcAft>
              <a:buClrTx/>
              <a:buSzPct val="100000"/>
              <a:buFontTx/>
              <a:buChar char="•"/>
              <a:defRPr sz="5000" b="0" i="0" u="none" strike="noStrike" cap="none" spc="0">
                <a:solidFill>
                  <a:srgbClr val="000000"/>
                </a:solidFill>
                <a:latin typeface="+mj-lt"/>
                <a:ea typeface="+mj-ea"/>
                <a:cs typeface="+mj-cs"/>
              </a:defRPr>
            </a:lvl9pPr>
          </a:lstStyle>
          <a:p>
            <a:r>
              <a:rPr lang="en-US" dirty="0" err="1">
                <a:latin typeface="Maax Regular"/>
                <a:ea typeface="Maax Regular"/>
                <a:cs typeface="Maax Regular"/>
              </a:rPr>
              <a:t>Afgebakende</a:t>
            </a:r>
            <a:r>
              <a:rPr lang="en-US" dirty="0">
                <a:latin typeface="Maax Regular"/>
                <a:ea typeface="Maax Regular"/>
                <a:cs typeface="Maax Regular"/>
              </a:rPr>
              <a:t> </a:t>
            </a:r>
            <a:r>
              <a:rPr lang="en-US" dirty="0" err="1">
                <a:latin typeface="Maax Regular"/>
                <a:ea typeface="Maax Regular"/>
                <a:cs typeface="Maax Regular"/>
              </a:rPr>
              <a:t>tijdsperiode</a:t>
            </a:r>
            <a:r>
              <a:rPr lang="en-US" dirty="0">
                <a:latin typeface="Maax Regular"/>
                <a:ea typeface="Maax Regular"/>
                <a:cs typeface="Maax Regular"/>
              </a:rPr>
              <a:t> met </a:t>
            </a:r>
            <a:r>
              <a:rPr lang="en-US" dirty="0" err="1">
                <a:latin typeface="Maax Regular"/>
                <a:ea typeface="Maax Regular"/>
                <a:cs typeface="Maax Regular"/>
              </a:rPr>
              <a:t>keuze</a:t>
            </a:r>
            <a:r>
              <a:rPr lang="en-US" dirty="0">
                <a:latin typeface="Maax Regular"/>
                <a:ea typeface="Maax Regular"/>
                <a:cs typeface="Maax Regular"/>
              </a:rPr>
              <a:t> </a:t>
            </a:r>
            <a:r>
              <a:rPr lang="en-US" dirty="0" err="1">
                <a:latin typeface="Maax Regular"/>
                <a:ea typeface="Maax Regular"/>
                <a:cs typeface="Maax Regular"/>
              </a:rPr>
              <a:t>voor</a:t>
            </a:r>
            <a:r>
              <a:rPr lang="en-US" dirty="0">
                <a:latin typeface="Maax Regular"/>
                <a:ea typeface="Maax Regular"/>
                <a:cs typeface="Maax Regular"/>
              </a:rPr>
              <a:t> </a:t>
            </a:r>
            <a:r>
              <a:rPr lang="en-US" dirty="0" err="1">
                <a:latin typeface="Maax Regular"/>
                <a:ea typeface="Maax Regular"/>
                <a:cs typeface="Maax Regular"/>
              </a:rPr>
              <a:t>wanneer</a:t>
            </a:r>
            <a:r>
              <a:rPr lang="en-US" dirty="0">
                <a:latin typeface="Maax Regular"/>
                <a:ea typeface="Maax Regular"/>
                <a:cs typeface="Maax Regular"/>
              </a:rPr>
              <a:t> en hoe lang</a:t>
            </a:r>
          </a:p>
          <a:p>
            <a:pPr lvl="1"/>
            <a:r>
              <a:rPr lang="en-US" b="1" dirty="0">
                <a:latin typeface="Maax Regular"/>
                <a:ea typeface="Maax Regular"/>
                <a:cs typeface="Maax Regular"/>
              </a:rPr>
              <a:t>Tot </a:t>
            </a:r>
            <a:r>
              <a:rPr lang="en-US" b="1" dirty="0" err="1">
                <a:latin typeface="Maax Regular"/>
                <a:ea typeface="Maax Regular"/>
                <a:cs typeface="Maax Regular"/>
              </a:rPr>
              <a:t>aan</a:t>
            </a:r>
            <a:r>
              <a:rPr lang="en-US" b="1" dirty="0">
                <a:latin typeface="Maax Regular"/>
                <a:ea typeface="Maax Regular"/>
                <a:cs typeface="Maax Regular"/>
              </a:rPr>
              <a:t> de </a:t>
            </a:r>
            <a:r>
              <a:rPr lang="en-US" b="1" dirty="0" err="1">
                <a:latin typeface="Maax Regular"/>
                <a:ea typeface="Maax Regular"/>
                <a:cs typeface="Maax Regular"/>
              </a:rPr>
              <a:t>eindbijeenkomst</a:t>
            </a:r>
            <a:r>
              <a:rPr lang="en-US" b="1" dirty="0">
                <a:latin typeface="Maax Regular"/>
                <a:ea typeface="Maax Regular"/>
                <a:cs typeface="Maax Regular"/>
              </a:rPr>
              <a:t> </a:t>
            </a:r>
            <a:r>
              <a:rPr lang="en-US" b="1" dirty="0" err="1">
                <a:latin typeface="Maax Regular"/>
                <a:ea typeface="Maax Regular"/>
                <a:cs typeface="Maax Regular"/>
              </a:rPr>
              <a:t>eind</a:t>
            </a:r>
            <a:r>
              <a:rPr lang="en-US" b="1" dirty="0">
                <a:latin typeface="Maax Regular"/>
                <a:ea typeface="Maax Regular"/>
                <a:cs typeface="Maax Regular"/>
              </a:rPr>
              <a:t> </a:t>
            </a:r>
            <a:r>
              <a:rPr lang="en-US" b="1" dirty="0" err="1">
                <a:latin typeface="Maax Regular"/>
                <a:ea typeface="Maax Regular"/>
                <a:cs typeface="Maax Regular"/>
              </a:rPr>
              <a:t>november</a:t>
            </a:r>
            <a:endParaRPr lang="en-US" b="1" dirty="0">
              <a:latin typeface="Maax Regular"/>
              <a:ea typeface="Maax Regular"/>
              <a:cs typeface="Maax Regular"/>
            </a:endParaRPr>
          </a:p>
          <a:p>
            <a:r>
              <a:rPr lang="en-US" dirty="0" err="1">
                <a:latin typeface="Maax Regular"/>
                <a:ea typeface="Maax Regular"/>
                <a:cs typeface="Maax Regular"/>
              </a:rPr>
              <a:t>Een</a:t>
            </a:r>
            <a:r>
              <a:rPr lang="en-US" dirty="0">
                <a:latin typeface="Maax Regular"/>
                <a:ea typeface="Maax Regular"/>
                <a:cs typeface="Maax Regular"/>
              </a:rPr>
              <a:t> </a:t>
            </a:r>
            <a:r>
              <a:rPr lang="en-US" dirty="0" err="1">
                <a:latin typeface="Maax Regular"/>
                <a:ea typeface="Maax Regular"/>
                <a:cs typeface="Maax Regular"/>
              </a:rPr>
              <a:t>duidelijk</a:t>
            </a:r>
            <a:r>
              <a:rPr lang="en-US" dirty="0">
                <a:latin typeface="Maax Regular"/>
                <a:ea typeface="Maax Regular"/>
                <a:cs typeface="Maax Regular"/>
              </a:rPr>
              <a:t> </a:t>
            </a:r>
            <a:r>
              <a:rPr lang="en-US" dirty="0" err="1">
                <a:latin typeface="Maax Regular"/>
                <a:ea typeface="Maax Regular"/>
                <a:cs typeface="Maax Regular"/>
              </a:rPr>
              <a:t>doel</a:t>
            </a:r>
            <a:r>
              <a:rPr lang="en-US" dirty="0">
                <a:latin typeface="Maax Regular"/>
                <a:ea typeface="Maax Regular"/>
                <a:cs typeface="Maax Regular"/>
              </a:rPr>
              <a:t> of </a:t>
            </a:r>
            <a:r>
              <a:rPr lang="en-US" dirty="0" err="1">
                <a:latin typeface="Maax Regular"/>
                <a:ea typeface="Maax Regular"/>
                <a:cs typeface="Maax Regular"/>
              </a:rPr>
              <a:t>vraag</a:t>
            </a:r>
            <a:endParaRPr lang="en-US" dirty="0">
              <a:latin typeface="Maax Regular"/>
              <a:ea typeface="Maax Regular"/>
              <a:cs typeface="Maax Regular"/>
            </a:endParaRPr>
          </a:p>
          <a:p>
            <a:pPr lvl="1"/>
            <a:r>
              <a:rPr lang="en-US" b="1" dirty="0">
                <a:latin typeface="Maax Regular"/>
                <a:ea typeface="Maax Regular"/>
                <a:cs typeface="Maax Regular"/>
              </a:rPr>
              <a:t>JOUW </a:t>
            </a:r>
            <a:r>
              <a:rPr lang="en-US" b="1" dirty="0" err="1">
                <a:latin typeface="Maax Regular"/>
                <a:ea typeface="Maax Regular"/>
                <a:cs typeface="Maax Regular"/>
              </a:rPr>
              <a:t>meetvraag</a:t>
            </a:r>
            <a:r>
              <a:rPr lang="en-US" b="1" dirty="0">
                <a:latin typeface="Maax Regular"/>
                <a:ea typeface="Maax Regular"/>
                <a:cs typeface="Maax Regular"/>
              </a:rPr>
              <a:t>!</a:t>
            </a:r>
          </a:p>
          <a:p>
            <a:r>
              <a:rPr lang="en-US" dirty="0" err="1">
                <a:latin typeface="Maax Regular"/>
                <a:ea typeface="Maax Regular"/>
                <a:cs typeface="Maax Regular"/>
              </a:rPr>
              <a:t>Betrokkenheid</a:t>
            </a:r>
            <a:r>
              <a:rPr lang="en-US" dirty="0">
                <a:latin typeface="Maax Regular"/>
                <a:ea typeface="Maax Regular"/>
                <a:cs typeface="Maax Regular"/>
              </a:rPr>
              <a:t> van </a:t>
            </a:r>
            <a:r>
              <a:rPr lang="en-US" dirty="0" err="1">
                <a:latin typeface="Maax Regular"/>
                <a:ea typeface="Maax Regular"/>
                <a:cs typeface="Maax Regular"/>
              </a:rPr>
              <a:t>deelnemer</a:t>
            </a:r>
            <a:r>
              <a:rPr lang="en-US" dirty="0">
                <a:latin typeface="Maax Regular"/>
                <a:ea typeface="Maax Regular"/>
                <a:cs typeface="Maax Regular"/>
              </a:rPr>
              <a:t> </a:t>
            </a:r>
            <a:r>
              <a:rPr lang="en-US" dirty="0" err="1">
                <a:latin typeface="Maax Regular"/>
                <a:ea typeface="Maax Regular"/>
                <a:cs typeface="Maax Regular"/>
              </a:rPr>
              <a:t>bij</a:t>
            </a:r>
            <a:r>
              <a:rPr lang="en-US" dirty="0">
                <a:latin typeface="Maax Regular"/>
                <a:ea typeface="Maax Regular"/>
                <a:cs typeface="Maax Regular"/>
              </a:rPr>
              <a:t> het </a:t>
            </a:r>
            <a:r>
              <a:rPr lang="en-US" dirty="0" err="1">
                <a:latin typeface="Maax Regular"/>
                <a:ea typeface="Maax Regular"/>
                <a:cs typeface="Maax Regular"/>
              </a:rPr>
              <a:t>opstellen</a:t>
            </a:r>
            <a:r>
              <a:rPr lang="en-US" dirty="0">
                <a:latin typeface="Maax Regular"/>
                <a:ea typeface="Maax Regular"/>
                <a:cs typeface="Maax Regular"/>
              </a:rPr>
              <a:t> van de </a:t>
            </a:r>
            <a:r>
              <a:rPr lang="en-US" dirty="0" err="1">
                <a:latin typeface="Maax Regular"/>
                <a:ea typeface="Maax Regular"/>
                <a:cs typeface="Maax Regular"/>
              </a:rPr>
              <a:t>vragenlijst</a:t>
            </a:r>
            <a:endParaRPr lang="en-US" dirty="0">
              <a:latin typeface="Maax Regular"/>
              <a:ea typeface="Maax Regular"/>
              <a:cs typeface="Maax Regular"/>
            </a:endParaRPr>
          </a:p>
          <a:p>
            <a:pPr lvl="1"/>
            <a:r>
              <a:rPr lang="en-US" b="1" dirty="0">
                <a:latin typeface="Maax Regular"/>
                <a:ea typeface="Maax Regular"/>
                <a:cs typeface="Maax Regular"/>
              </a:rPr>
              <a:t>JOUW </a:t>
            </a:r>
            <a:r>
              <a:rPr lang="en-US" b="1" dirty="0" err="1">
                <a:latin typeface="Maax Regular"/>
                <a:ea typeface="Maax Regular"/>
                <a:cs typeface="Maax Regular"/>
              </a:rPr>
              <a:t>logboek</a:t>
            </a:r>
            <a:r>
              <a:rPr lang="en-US" b="1" dirty="0">
                <a:latin typeface="Maax Regular"/>
                <a:ea typeface="Maax Regular"/>
                <a:cs typeface="Maax Regular"/>
              </a:rPr>
              <a:t>!</a:t>
            </a:r>
          </a:p>
          <a:p>
            <a:endParaRPr lang="en-US" dirty="0">
              <a:latin typeface="Maax Regular"/>
              <a:ea typeface="Maax Regular"/>
              <a:cs typeface="Maax Regular"/>
            </a:endParaRPr>
          </a:p>
          <a:p>
            <a:pPr marL="0" indent="0">
              <a:buNone/>
            </a:pPr>
            <a:r>
              <a:rPr lang="en-US" dirty="0">
                <a:latin typeface="Maax Regular"/>
                <a:ea typeface="Maax Regular"/>
                <a:cs typeface="Maax Regular"/>
                <a:sym typeface="Wingdings" panose="05000000000000000000" pitchFamily="2" charset="2"/>
              </a:rPr>
              <a:t> </a:t>
            </a:r>
            <a:r>
              <a:rPr lang="en-US" dirty="0" err="1">
                <a:latin typeface="Maax Regular"/>
                <a:ea typeface="Maax Regular"/>
                <a:cs typeface="Maax Regular"/>
                <a:sym typeface="Wingdings" panose="05000000000000000000" pitchFamily="2" charset="2"/>
              </a:rPr>
              <a:t>Welke</a:t>
            </a:r>
            <a:r>
              <a:rPr lang="en-US" dirty="0">
                <a:latin typeface="Maax Regular"/>
                <a:ea typeface="Maax Regular"/>
                <a:cs typeface="Maax Regular"/>
                <a:sym typeface="Wingdings" panose="05000000000000000000" pitchFamily="2" charset="2"/>
              </a:rPr>
              <a:t> </a:t>
            </a:r>
            <a:r>
              <a:rPr lang="en-US" dirty="0" err="1">
                <a:latin typeface="Maax Regular"/>
                <a:ea typeface="Maax Regular"/>
                <a:cs typeface="Maax Regular"/>
                <a:sym typeface="Wingdings" panose="05000000000000000000" pitchFamily="2" charset="2"/>
              </a:rPr>
              <a:t>vragen</a:t>
            </a:r>
            <a:r>
              <a:rPr lang="en-US" dirty="0">
                <a:latin typeface="Maax Regular"/>
                <a:ea typeface="Maax Regular"/>
                <a:cs typeface="Maax Regular"/>
                <a:sym typeface="Wingdings" panose="05000000000000000000" pitchFamily="2" charset="2"/>
              </a:rPr>
              <a:t> </a:t>
            </a:r>
            <a:r>
              <a:rPr lang="en-US" dirty="0" err="1">
                <a:latin typeface="Maax Regular"/>
                <a:ea typeface="Maax Regular"/>
                <a:cs typeface="Maax Regular"/>
                <a:sym typeface="Wingdings" panose="05000000000000000000" pitchFamily="2" charset="2"/>
              </a:rPr>
              <a:t>zijn</a:t>
            </a:r>
            <a:r>
              <a:rPr lang="en-US" dirty="0">
                <a:latin typeface="Maax Regular"/>
                <a:ea typeface="Maax Regular"/>
                <a:cs typeface="Maax Regular"/>
                <a:sym typeface="Wingdings" panose="05000000000000000000" pitchFamily="2" charset="2"/>
              </a:rPr>
              <a:t> </a:t>
            </a:r>
            <a:r>
              <a:rPr lang="en-US" dirty="0" err="1">
                <a:latin typeface="Maax Regular"/>
                <a:ea typeface="Maax Regular"/>
                <a:cs typeface="Maax Regular"/>
                <a:sym typeface="Wingdings" panose="05000000000000000000" pitchFamily="2" charset="2"/>
              </a:rPr>
              <a:t>kansrijk</a:t>
            </a:r>
            <a:r>
              <a:rPr lang="en-US" dirty="0">
                <a:latin typeface="Maax Regular"/>
                <a:ea typeface="Maax Regular"/>
                <a:cs typeface="Maax Regular"/>
                <a:sym typeface="Wingdings" panose="05000000000000000000" pitchFamily="2" charset="2"/>
              </a:rPr>
              <a:t> </a:t>
            </a:r>
            <a:r>
              <a:rPr lang="en-US" dirty="0" err="1">
                <a:latin typeface="Maax Regular"/>
                <a:ea typeface="Maax Regular"/>
                <a:cs typeface="Maax Regular"/>
                <a:sym typeface="Wingdings" panose="05000000000000000000" pitchFamily="2" charset="2"/>
              </a:rPr>
              <a:t>voor</a:t>
            </a:r>
            <a:r>
              <a:rPr lang="en-US" dirty="0">
                <a:latin typeface="Maax Regular"/>
                <a:ea typeface="Maax Regular"/>
                <a:cs typeface="Maax Regular"/>
                <a:sym typeface="Wingdings" panose="05000000000000000000" pitchFamily="2" charset="2"/>
              </a:rPr>
              <a:t> </a:t>
            </a:r>
            <a:r>
              <a:rPr lang="en-US" dirty="0" err="1">
                <a:latin typeface="Maax Regular"/>
                <a:ea typeface="Maax Regular"/>
                <a:cs typeface="Maax Regular"/>
                <a:sym typeface="Wingdings" panose="05000000000000000000" pitchFamily="2" charset="2"/>
              </a:rPr>
              <a:t>Belevingsonderzoek</a:t>
            </a:r>
            <a:r>
              <a:rPr lang="en-US" dirty="0">
                <a:latin typeface="Maax Regular"/>
                <a:ea typeface="Maax Regular"/>
                <a:cs typeface="Maax Regular"/>
                <a:sym typeface="Wingdings" panose="05000000000000000000" pitchFamily="2" charset="2"/>
              </a:rPr>
              <a:t> (</a:t>
            </a:r>
            <a:r>
              <a:rPr lang="en-US" dirty="0" err="1">
                <a:latin typeface="Maax Regular"/>
                <a:ea typeface="Maax Regular"/>
                <a:cs typeface="Maax Regular"/>
                <a:sym typeface="Wingdings" panose="05000000000000000000" pitchFamily="2" charset="2"/>
              </a:rPr>
              <a:t>binnen</a:t>
            </a:r>
            <a:r>
              <a:rPr lang="en-US" dirty="0">
                <a:latin typeface="Maax Regular"/>
                <a:ea typeface="Maax Regular"/>
                <a:cs typeface="Maax Regular"/>
                <a:sym typeface="Wingdings" panose="05000000000000000000" pitchFamily="2" charset="2"/>
              </a:rPr>
              <a:t> </a:t>
            </a:r>
            <a:r>
              <a:rPr lang="en-US" dirty="0" err="1">
                <a:latin typeface="Maax Regular"/>
                <a:ea typeface="Maax Regular"/>
                <a:cs typeface="Maax Regular"/>
                <a:sym typeface="Wingdings" panose="05000000000000000000" pitchFamily="2" charset="2"/>
              </a:rPr>
              <a:t>Hollandse</a:t>
            </a:r>
            <a:r>
              <a:rPr lang="en-US" dirty="0">
                <a:latin typeface="Maax Regular"/>
                <a:ea typeface="Maax Regular"/>
                <a:cs typeface="Maax Regular"/>
                <a:sym typeface="Wingdings" panose="05000000000000000000" pitchFamily="2" charset="2"/>
              </a:rPr>
              <a:t> </a:t>
            </a:r>
            <a:r>
              <a:rPr lang="en-US" dirty="0" err="1">
                <a:latin typeface="Maax Regular"/>
                <a:ea typeface="Maax Regular"/>
                <a:cs typeface="Maax Regular"/>
                <a:sym typeface="Wingdings" panose="05000000000000000000" pitchFamily="2" charset="2"/>
              </a:rPr>
              <a:t>Luchten</a:t>
            </a:r>
            <a:r>
              <a:rPr lang="en-US" dirty="0">
                <a:latin typeface="Maax Regular"/>
                <a:ea typeface="Maax Regular"/>
                <a:cs typeface="Maax Regular"/>
                <a:sym typeface="Wingdings" panose="05000000000000000000" pitchFamily="2" charset="2"/>
              </a:rPr>
              <a:t> OF </a:t>
            </a:r>
            <a:r>
              <a:rPr lang="en-US" dirty="0" err="1">
                <a:latin typeface="Maax Regular"/>
                <a:ea typeface="Maax Regular"/>
                <a:cs typeface="Maax Regular"/>
                <a:sym typeface="Wingdings" panose="05000000000000000000" pitchFamily="2" charset="2"/>
              </a:rPr>
              <a:t>daarbuiten</a:t>
            </a:r>
            <a:endParaRPr lang="en-US" dirty="0">
              <a:latin typeface="Maax Regular"/>
              <a:ea typeface="Maax Regular"/>
              <a:cs typeface="Maax Regular"/>
            </a:endParaRPr>
          </a:p>
          <a:p>
            <a:endParaRPr lang="en-US" dirty="0">
              <a:latin typeface="Maax Regular"/>
              <a:ea typeface="Maax Regular"/>
              <a:cs typeface="Maax Regular"/>
            </a:endParaRPr>
          </a:p>
          <a:p>
            <a:pPr marL="317500" lvl="3" indent="0">
              <a:buFontTx/>
              <a:buNone/>
              <a:defRPr sz="5000">
                <a:latin typeface="Waax Medium"/>
                <a:ea typeface="Waax Medium"/>
                <a:cs typeface="Waax Medium"/>
              </a:defRPr>
            </a:pPr>
            <a:endParaRPr lang="en-US" dirty="0">
              <a:latin typeface="Maax Regular"/>
              <a:ea typeface="Maax Regular"/>
              <a:cs typeface="Maax Regular"/>
            </a:endParaRPr>
          </a:p>
          <a:p>
            <a:pPr marL="813592" lvl="3" indent="-496092">
              <a:defRPr sz="5000">
                <a:latin typeface="Waax Medium"/>
                <a:ea typeface="Waax Medium"/>
                <a:cs typeface="Waax Medium"/>
              </a:defRPr>
            </a:pPr>
            <a:endParaRPr lang="en-US" dirty="0">
              <a:latin typeface="Maax Regular"/>
              <a:ea typeface="Maax Regular"/>
              <a:cs typeface="Maax Regular"/>
            </a:endParaRPr>
          </a:p>
          <a:p>
            <a:pPr marL="813593" lvl="3" indent="-496093">
              <a:defRPr sz="5000">
                <a:latin typeface="Waax Medium"/>
                <a:ea typeface="Waax Medium"/>
                <a:cs typeface="Waax Medium"/>
              </a:defRPr>
            </a:pPr>
            <a:endParaRPr lang="en-US" dirty="0">
              <a:latin typeface="Maax Regular"/>
              <a:ea typeface="Maax Regular"/>
              <a:cs typeface="Maax Regular"/>
            </a:endParaRPr>
          </a:p>
          <a:p>
            <a:pPr marL="317500" lvl="3">
              <a:defRPr sz="5000">
                <a:latin typeface="Waax Medium"/>
                <a:ea typeface="Waax Medium"/>
                <a:cs typeface="Waax Medium"/>
              </a:defRPr>
            </a:pPr>
            <a:endParaRPr lang="en-US" dirty="0">
              <a:latin typeface="Maax Regular"/>
              <a:ea typeface="Maax Regular"/>
              <a:cs typeface="Maax Regular"/>
            </a:endParaRPr>
          </a:p>
          <a:p>
            <a:pPr marL="813593" lvl="3" indent="-496093">
              <a:defRPr sz="5000">
                <a:latin typeface="Waax Medium"/>
                <a:ea typeface="Waax Medium"/>
                <a:cs typeface="Waax Medium"/>
              </a:defRPr>
            </a:pPr>
            <a:endParaRPr lang="en-US" dirty="0">
              <a:latin typeface="Maax Regular"/>
              <a:ea typeface="Maax Regular"/>
              <a:cs typeface="Maax Regular"/>
            </a:endParaRPr>
          </a:p>
          <a:p>
            <a:pPr marL="813593" lvl="3" indent="-496093">
              <a:defRPr sz="5000">
                <a:latin typeface="Waax Medium"/>
                <a:ea typeface="Waax Medium"/>
                <a:cs typeface="Waax Medium"/>
              </a:defRPr>
            </a:pPr>
            <a:endParaRPr lang="en-US" dirty="0">
              <a:latin typeface="Maax Regular"/>
              <a:ea typeface="Maax Regular"/>
              <a:cs typeface="Maax Regular"/>
            </a:endParaRPr>
          </a:p>
        </p:txBody>
      </p:sp>
    </p:spTree>
    <p:extLst>
      <p:ext uri="{BB962C8B-B14F-4D97-AF65-F5344CB8AC3E}">
        <p14:creationId xmlns:p14="http://schemas.microsoft.com/office/powerpoint/2010/main" val="240089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B7B33E55-DCF2-C32A-772E-FE0F706C47E9}"/>
              </a:ext>
            </a:extLst>
          </p:cNvPr>
          <p:cNvSpPr txBox="1"/>
          <p:nvPr/>
        </p:nvSpPr>
        <p:spPr bwMode="auto">
          <a:xfrm>
            <a:off x="2326904" y="3026998"/>
            <a:ext cx="9865096" cy="2123658"/>
          </a:xfrm>
          <a:prstGeom prst="rect">
            <a:avLst/>
          </a:prstGeom>
          <a:solidFill>
            <a:srgbClr val="FFC000"/>
          </a:solid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nl-NL" sz="4400" b="0" i="0" u="none" strike="noStrike" dirty="0">
                <a:solidFill>
                  <a:srgbClr val="000000"/>
                </a:solidFill>
                <a:effectLst/>
                <a:latin typeface="Calibri" panose="020F0502020204030204" pitchFamily="34" charset="0"/>
              </a:rPr>
              <a:t>Heeft fijnstof invloed op de gezondheidsklachten van mijn zoontje (astma achtige klachten)?</a:t>
            </a:r>
            <a:endParaRPr lang="nl-NL" sz="4000" dirty="0"/>
          </a:p>
        </p:txBody>
      </p:sp>
      <p:sp>
        <p:nvSpPr>
          <p:cNvPr id="5" name="Tekstvak 4">
            <a:extLst>
              <a:ext uri="{FF2B5EF4-FFF2-40B4-BE49-F238E27FC236}">
                <a16:creationId xmlns:a16="http://schemas.microsoft.com/office/drawing/2014/main" id="{F1EE5B06-9A51-8B24-2DD9-700C392AD3E9}"/>
              </a:ext>
            </a:extLst>
          </p:cNvPr>
          <p:cNvSpPr txBox="1"/>
          <p:nvPr/>
        </p:nvSpPr>
        <p:spPr bwMode="auto">
          <a:xfrm>
            <a:off x="3046984" y="6005010"/>
            <a:ext cx="14833648" cy="3170099"/>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nl-NL" sz="4000" b="1" dirty="0">
                <a:latin typeface="Calibri" panose="020F0502020204030204" pitchFamily="34" charset="0"/>
              </a:rPr>
              <a:t>Welke vraag moet je stellen om </a:t>
            </a:r>
            <a:r>
              <a:rPr lang="nl-NL" sz="4000" b="1" i="0" u="none" strike="noStrike" dirty="0">
                <a:solidFill>
                  <a:srgbClr val="000000"/>
                </a:solidFill>
                <a:effectLst/>
                <a:latin typeface="Calibri" panose="020F0502020204030204" pitchFamily="34" charset="0"/>
              </a:rPr>
              <a:t>de astma klacht in kaart te brengen?</a:t>
            </a:r>
          </a:p>
          <a:p>
            <a:pPr marL="457200" indent="-457200">
              <a:buFontTx/>
              <a:buChar char="-"/>
            </a:pPr>
            <a:r>
              <a:rPr lang="nl-NL" sz="4000" dirty="0">
                <a:latin typeface="Calibri" panose="020F0502020204030204" pitchFamily="34" charset="0"/>
              </a:rPr>
              <a:t>Medicijngebruik? Gebruik puffer?</a:t>
            </a:r>
            <a:endParaRPr lang="nl-NL" sz="4000" dirty="0"/>
          </a:p>
          <a:p>
            <a:pPr marL="457200" indent="-457200">
              <a:buFontTx/>
              <a:buChar char="-"/>
            </a:pPr>
            <a:r>
              <a:rPr lang="nl-NL" sz="4000" dirty="0">
                <a:latin typeface="Calibri" panose="020F0502020204030204" pitchFamily="34" charset="0"/>
              </a:rPr>
              <a:t>Benauwdheid?</a:t>
            </a:r>
          </a:p>
          <a:p>
            <a:pPr marL="457200" indent="-457200">
              <a:buFontTx/>
              <a:buChar char="-"/>
            </a:pPr>
            <a:r>
              <a:rPr lang="nl-NL" sz="4000" dirty="0">
                <a:latin typeface="Calibri" panose="020F0502020204030204" pitchFamily="34" charset="0"/>
              </a:rPr>
              <a:t>Schoolverzuim?</a:t>
            </a:r>
          </a:p>
          <a:p>
            <a:pPr marL="457200" indent="-457200">
              <a:buFontTx/>
              <a:buChar char="-"/>
            </a:pPr>
            <a:r>
              <a:rPr lang="nl-NL" sz="4000" dirty="0">
                <a:latin typeface="Calibri" panose="020F0502020204030204" pitchFamily="34" charset="0"/>
              </a:rPr>
              <a:t>Longfunctie?</a:t>
            </a:r>
          </a:p>
        </p:txBody>
      </p:sp>
      <p:sp>
        <p:nvSpPr>
          <p:cNvPr id="6" name="Tekstvak 5">
            <a:extLst>
              <a:ext uri="{FF2B5EF4-FFF2-40B4-BE49-F238E27FC236}">
                <a16:creationId xmlns:a16="http://schemas.microsoft.com/office/drawing/2014/main" id="{41C89E71-1153-2F99-23B2-ED5883BFBEF9}"/>
              </a:ext>
            </a:extLst>
          </p:cNvPr>
          <p:cNvSpPr txBox="1"/>
          <p:nvPr/>
        </p:nvSpPr>
        <p:spPr bwMode="auto">
          <a:xfrm>
            <a:off x="15151482" y="2067415"/>
            <a:ext cx="6943752" cy="255454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nl-NL" sz="4000" b="1" i="0" u="none" strike="noStrike" dirty="0">
                <a:solidFill>
                  <a:srgbClr val="000000"/>
                </a:solidFill>
                <a:effectLst/>
                <a:latin typeface="Calibri" panose="020F0502020204030204" pitchFamily="34" charset="0"/>
              </a:rPr>
              <a:t>Wat weten we:</a:t>
            </a:r>
          </a:p>
          <a:p>
            <a:pPr marL="457200" indent="-457200">
              <a:buFontTx/>
              <a:buChar char="-"/>
            </a:pPr>
            <a:r>
              <a:rPr lang="nl-NL" sz="4000" dirty="0">
                <a:latin typeface="Calibri" panose="020F0502020204030204" pitchFamily="34" charset="0"/>
              </a:rPr>
              <a:t>Fijnstof concentratie</a:t>
            </a:r>
          </a:p>
          <a:p>
            <a:pPr marL="457200" indent="-457200">
              <a:buFontTx/>
              <a:buChar char="-"/>
            </a:pPr>
            <a:r>
              <a:rPr lang="nl-NL" sz="4000" dirty="0">
                <a:latin typeface="Calibri" panose="020F0502020204030204" pitchFamily="34" charset="0"/>
              </a:rPr>
              <a:t>Windrichting en windkracht</a:t>
            </a:r>
          </a:p>
          <a:p>
            <a:pPr marL="457200" indent="-457200">
              <a:buFontTx/>
              <a:buChar char="-"/>
            </a:pPr>
            <a:r>
              <a:rPr lang="nl-NL" sz="4000" dirty="0">
                <a:latin typeface="Calibri" panose="020F0502020204030204" pitchFamily="34" charset="0"/>
              </a:rPr>
              <a:t>NO2 concentratie</a:t>
            </a:r>
            <a:endParaRPr lang="nl-NL" sz="3600" dirty="0"/>
          </a:p>
        </p:txBody>
      </p:sp>
      <p:sp>
        <p:nvSpPr>
          <p:cNvPr id="7" name="Doel van Hollandse Luchten">
            <a:extLst>
              <a:ext uri="{FF2B5EF4-FFF2-40B4-BE49-F238E27FC236}">
                <a16:creationId xmlns:a16="http://schemas.microsoft.com/office/drawing/2014/main" id="{9779E4E3-DCC6-B48F-0A92-8C5A3E506060}"/>
              </a:ext>
            </a:extLst>
          </p:cNvPr>
          <p:cNvSpPr txBox="1">
            <a:spLocks/>
          </p:cNvSpPr>
          <p:nvPr/>
        </p:nvSpPr>
        <p:spPr bwMode="auto">
          <a:xfrm>
            <a:off x="1102767" y="1169367"/>
            <a:ext cx="17520591" cy="1673424"/>
          </a:xfrm>
          <a:prstGeom prst="rect">
            <a:avLst/>
          </a:prstGeom>
        </p:spPr>
        <p:txBody>
          <a:bodyPr/>
          <a:lstStyle>
            <a:lvl1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1pPr>
            <a:lvl2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2pPr>
            <a:lvl3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3pPr>
            <a:lvl4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4pPr>
            <a:lvl5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5pPr>
            <a:lvl6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6pPr>
            <a:lvl7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7pPr>
            <a:lvl8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8pPr>
            <a:lvl9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9pPr>
          </a:lstStyle>
          <a:p>
            <a:pPr>
              <a:defRPr/>
            </a:pPr>
            <a:r>
              <a:rPr lang="nl-NL" dirty="0">
                <a:solidFill>
                  <a:schemeClr val="tx1"/>
                </a:solidFill>
                <a:latin typeface="Waax Medium"/>
                <a:ea typeface="Waax Medium"/>
                <a:cs typeface="Waax Medium"/>
              </a:rPr>
              <a:t>Voorbeeld</a:t>
            </a:r>
          </a:p>
        </p:txBody>
      </p:sp>
      <p:sp>
        <p:nvSpPr>
          <p:cNvPr id="8" name="Tekstvak 7">
            <a:extLst>
              <a:ext uri="{FF2B5EF4-FFF2-40B4-BE49-F238E27FC236}">
                <a16:creationId xmlns:a16="http://schemas.microsoft.com/office/drawing/2014/main" id="{B3B3F011-1B14-4E1E-C0C3-A9A6FD496200}"/>
              </a:ext>
            </a:extLst>
          </p:cNvPr>
          <p:cNvSpPr txBox="1"/>
          <p:nvPr/>
        </p:nvSpPr>
        <p:spPr bwMode="auto">
          <a:xfrm>
            <a:off x="16584488" y="7624357"/>
            <a:ext cx="6003794" cy="255454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nl-NL" sz="4000" b="1" i="0" u="none" strike="noStrike" dirty="0">
                <a:solidFill>
                  <a:srgbClr val="000000"/>
                </a:solidFill>
                <a:effectLst/>
                <a:latin typeface="Calibri" panose="020F0502020204030204" pitchFamily="34" charset="0"/>
              </a:rPr>
              <a:t>Hoe houd je dit bij?</a:t>
            </a:r>
          </a:p>
          <a:p>
            <a:pPr marL="457200" indent="-457200">
              <a:buFontTx/>
              <a:buChar char="-"/>
            </a:pPr>
            <a:r>
              <a:rPr lang="nl-NL" sz="4000" dirty="0">
                <a:latin typeface="Calibri" panose="020F0502020204030204" pitchFamily="34" charset="0"/>
              </a:rPr>
              <a:t>3x per dag</a:t>
            </a:r>
          </a:p>
          <a:p>
            <a:pPr marL="457200" indent="-457200">
              <a:buFontTx/>
              <a:buChar char="-"/>
            </a:pPr>
            <a:r>
              <a:rPr lang="nl-NL" sz="4000" dirty="0">
                <a:latin typeface="Calibri" panose="020F0502020204030204" pitchFamily="34" charset="0"/>
              </a:rPr>
              <a:t>1x per dag</a:t>
            </a:r>
          </a:p>
          <a:p>
            <a:pPr marL="457200" indent="-457200">
              <a:buFontTx/>
              <a:buChar char="-"/>
            </a:pPr>
            <a:r>
              <a:rPr lang="nl-NL" sz="4000" dirty="0">
                <a:latin typeface="Calibri" panose="020F0502020204030204" pitchFamily="34" charset="0"/>
              </a:rPr>
              <a:t>Alleen bij klachten</a:t>
            </a:r>
          </a:p>
        </p:txBody>
      </p:sp>
      <p:sp>
        <p:nvSpPr>
          <p:cNvPr id="9" name="Tekstvak 8">
            <a:extLst>
              <a:ext uri="{FF2B5EF4-FFF2-40B4-BE49-F238E27FC236}">
                <a16:creationId xmlns:a16="http://schemas.microsoft.com/office/drawing/2014/main" id="{AFE5EEC0-0AAA-7FA4-99DB-03772585492D}"/>
              </a:ext>
            </a:extLst>
          </p:cNvPr>
          <p:cNvSpPr txBox="1"/>
          <p:nvPr/>
        </p:nvSpPr>
        <p:spPr bwMode="auto">
          <a:xfrm>
            <a:off x="382688" y="10011200"/>
            <a:ext cx="16489832" cy="3170099"/>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nl-NL" sz="4000" b="1" dirty="0">
                <a:latin typeface="Calibri" panose="020F0502020204030204" pitchFamily="34" charset="0"/>
              </a:rPr>
              <a:t>Wat zijn mogelijke andere factoren die astmaklachten kunnen beïnvloeden?</a:t>
            </a:r>
          </a:p>
          <a:p>
            <a:pPr marL="457200" indent="-457200">
              <a:buFontTx/>
              <a:buChar char="-"/>
            </a:pPr>
            <a:r>
              <a:rPr lang="nl-NL" sz="4000" i="0" u="none" strike="noStrike" dirty="0">
                <a:solidFill>
                  <a:srgbClr val="000000"/>
                </a:solidFill>
                <a:effectLst/>
                <a:latin typeface="Calibri" panose="020F0502020204030204" pitchFamily="34" charset="0"/>
              </a:rPr>
              <a:t>Zware dag</a:t>
            </a:r>
          </a:p>
          <a:p>
            <a:pPr marL="457200" indent="-457200">
              <a:buFontTx/>
              <a:buChar char="-"/>
            </a:pPr>
            <a:r>
              <a:rPr lang="nl-NL" sz="4000" dirty="0">
                <a:latin typeface="Calibri" panose="020F0502020204030204" pitchFamily="34" charset="0"/>
              </a:rPr>
              <a:t>Stress</a:t>
            </a:r>
          </a:p>
          <a:p>
            <a:pPr marL="457200" indent="-457200">
              <a:buFontTx/>
              <a:buChar char="-"/>
            </a:pPr>
            <a:r>
              <a:rPr lang="nl-NL" sz="4000" i="0" u="none" strike="noStrike" dirty="0">
                <a:solidFill>
                  <a:srgbClr val="000000"/>
                </a:solidFill>
                <a:effectLst/>
                <a:latin typeface="Calibri" panose="020F0502020204030204" pitchFamily="34" charset="0"/>
              </a:rPr>
              <a:t>Veel buiten of binnen geweest</a:t>
            </a:r>
          </a:p>
          <a:p>
            <a:pPr marL="457200" indent="-457200">
              <a:buFontTx/>
              <a:buChar char="-"/>
            </a:pPr>
            <a:r>
              <a:rPr lang="nl-NL" sz="4000" i="0" u="none" strike="noStrike" dirty="0">
                <a:solidFill>
                  <a:srgbClr val="000000"/>
                </a:solidFill>
                <a:effectLst/>
                <a:latin typeface="Calibri" panose="020F0502020204030204" pitchFamily="34" charset="0"/>
              </a:rPr>
              <a:t>Andere gezondheidsklachten zoals ver</a:t>
            </a:r>
            <a:r>
              <a:rPr lang="nl-NL" sz="4000" dirty="0">
                <a:latin typeface="Calibri" panose="020F0502020204030204" pitchFamily="34" charset="0"/>
              </a:rPr>
              <a:t>koudheid</a:t>
            </a:r>
            <a:endParaRPr lang="nl-NL" sz="400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400727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81720279" name="Titeltekst"/>
          <p:cNvSpPr txBox="1">
            <a:spLocks noGrp="1"/>
          </p:cNvSpPr>
          <p:nvPr>
            <p:ph type="title"/>
          </p:nvPr>
        </p:nvSpPr>
        <p:spPr bwMode="auto">
          <a:xfrm>
            <a:off x="3436092" y="5608332"/>
            <a:ext cx="17511815" cy="1569881"/>
          </a:xfrm>
          <a:prstGeom prst="rect">
            <a:avLst/>
          </a:prstGeom>
        </p:spPr>
        <p:txBody>
          <a:bodyPr/>
          <a:lstStyle>
            <a:lvl1pPr>
              <a:defRPr sz="10000">
                <a:solidFill>
                  <a:srgbClr val="FFFFFF"/>
                </a:solidFill>
              </a:defRPr>
            </a:lvl1pPr>
          </a:lstStyle>
          <a:p>
            <a:pPr>
              <a:defRPr/>
            </a:pPr>
            <a:r>
              <a:rPr lang="nl-NL" dirty="0"/>
              <a:t>Activiteit Logboek</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46726709" name="Doel van Hollandse Luchten"/>
          <p:cNvSpPr txBox="1">
            <a:spLocks noGrp="1"/>
          </p:cNvSpPr>
          <p:nvPr>
            <p:ph type="title"/>
          </p:nvPr>
        </p:nvSpPr>
        <p:spPr bwMode="auto">
          <a:xfrm>
            <a:off x="1102767" y="1169367"/>
            <a:ext cx="17520591" cy="1673424"/>
          </a:xfrm>
          <a:prstGeom prst="rect">
            <a:avLst/>
          </a:prstGeom>
        </p:spPr>
        <p:txBody>
          <a:bodyPr/>
          <a:lstStyle/>
          <a:p>
            <a:pPr>
              <a:defRPr/>
            </a:pPr>
            <a:r>
              <a:rPr lang="en-US" dirty="0">
                <a:solidFill>
                  <a:schemeClr val="tx1"/>
                </a:solidFill>
                <a:latin typeface="Waax Medium"/>
                <a:ea typeface="Waax Medium"/>
                <a:cs typeface="Waax Medium"/>
              </a:rPr>
              <a:t>Experiment met het </a:t>
            </a:r>
            <a:r>
              <a:rPr lang="en-US" dirty="0" err="1">
                <a:solidFill>
                  <a:schemeClr val="tx1"/>
                </a:solidFill>
                <a:latin typeface="Waax Medium"/>
                <a:ea typeface="Waax Medium"/>
                <a:cs typeface="Waax Medium"/>
              </a:rPr>
              <a:t>meten</a:t>
            </a:r>
            <a:r>
              <a:rPr lang="en-US" dirty="0">
                <a:solidFill>
                  <a:schemeClr val="tx1"/>
                </a:solidFill>
                <a:latin typeface="Waax Medium"/>
                <a:ea typeface="Waax Medium"/>
                <a:cs typeface="Waax Medium"/>
              </a:rPr>
              <a:t> van </a:t>
            </a:r>
            <a:r>
              <a:rPr lang="en-US" dirty="0" err="1">
                <a:solidFill>
                  <a:schemeClr val="tx1"/>
                </a:solidFill>
                <a:latin typeface="Waax Medium"/>
                <a:ea typeface="Waax Medium"/>
                <a:cs typeface="Waax Medium"/>
              </a:rPr>
              <a:t>gezondheid</a:t>
            </a:r>
            <a:r>
              <a:rPr lang="en-US" dirty="0">
                <a:solidFill>
                  <a:schemeClr val="tx1"/>
                </a:solidFill>
                <a:latin typeface="Waax Medium"/>
                <a:ea typeface="Waax Medium"/>
                <a:cs typeface="Waax Medium"/>
              </a:rPr>
              <a:t> </a:t>
            </a:r>
            <a:r>
              <a:rPr lang="en-US" dirty="0" err="1">
                <a:solidFill>
                  <a:schemeClr val="tx1"/>
                </a:solidFill>
                <a:latin typeface="Waax Medium"/>
                <a:ea typeface="Waax Medium"/>
                <a:cs typeface="Waax Medium"/>
              </a:rPr>
              <a:t>naast</a:t>
            </a:r>
            <a:r>
              <a:rPr lang="en-US" dirty="0">
                <a:solidFill>
                  <a:schemeClr val="tx1"/>
                </a:solidFill>
                <a:latin typeface="Waax Medium"/>
                <a:ea typeface="Waax Medium"/>
                <a:cs typeface="Waax Medium"/>
              </a:rPr>
              <a:t> </a:t>
            </a:r>
            <a:r>
              <a:rPr lang="en-US" dirty="0" err="1">
                <a:solidFill>
                  <a:schemeClr val="tx1"/>
                </a:solidFill>
                <a:latin typeface="Waax Medium"/>
                <a:ea typeface="Waax Medium"/>
                <a:cs typeface="Waax Medium"/>
              </a:rPr>
              <a:t>luchtkwaliteit</a:t>
            </a:r>
            <a:endParaRPr dirty="0">
              <a:solidFill>
                <a:schemeClr val="tx1"/>
              </a:solidFill>
              <a:latin typeface="Waax Medium"/>
              <a:ea typeface="Waax Medium"/>
              <a:cs typeface="Waax Medium"/>
            </a:endParaRPr>
          </a:p>
        </p:txBody>
      </p:sp>
      <p:sp>
        <p:nvSpPr>
          <p:cNvPr id="1202539437" name="Bewoners een platform geven om het gesprek aan te gaan met instituties, experts en bedrijven en zo de fysieke leefomgeving te verbeteren.…"/>
          <p:cNvSpPr txBox="1">
            <a:spLocks noGrp="1"/>
          </p:cNvSpPr>
          <p:nvPr>
            <p:ph type="body" idx="1"/>
          </p:nvPr>
        </p:nvSpPr>
        <p:spPr bwMode="auto">
          <a:xfrm>
            <a:off x="4511823" y="3753036"/>
            <a:ext cx="15360351" cy="6209928"/>
          </a:xfrm>
          <a:prstGeom prst="rect">
            <a:avLst/>
          </a:prstGeom>
        </p:spPr>
        <p:txBody>
          <a:bodyPr/>
          <a:lstStyle/>
          <a:p>
            <a:pPr marL="0" indent="0">
              <a:buNone/>
              <a:defRPr/>
            </a:pPr>
            <a:endParaRPr lang="nl-NL" sz="4800" dirty="0">
              <a:latin typeface="Maax Regular"/>
              <a:ea typeface="Maax Regular"/>
              <a:cs typeface="Maax Regular"/>
            </a:endParaRPr>
          </a:p>
          <a:p>
            <a:pPr marL="0" indent="0">
              <a:buClrTx/>
              <a:buSzPct val="100000"/>
              <a:buFontTx/>
              <a:buNone/>
              <a:defRPr/>
            </a:pPr>
            <a:r>
              <a:rPr lang="nl-NL" sz="4800" dirty="0">
                <a:latin typeface="Maax Regular"/>
                <a:ea typeface="Maax Regular"/>
                <a:cs typeface="Maax Regular"/>
              </a:rPr>
              <a:t>Bepaal je meetvraag met betrekking tot gezondheid. </a:t>
            </a:r>
          </a:p>
          <a:p>
            <a:pPr marL="0" indent="0">
              <a:buClrTx/>
              <a:buSzPct val="100000"/>
              <a:buFontTx/>
              <a:buNone/>
              <a:defRPr/>
            </a:pPr>
            <a:endParaRPr lang="nl-NL" sz="4800" dirty="0">
              <a:latin typeface="Maax Regular"/>
              <a:ea typeface="Maax Regular"/>
              <a:cs typeface="Maax Regular"/>
            </a:endParaRPr>
          </a:p>
          <a:p>
            <a:pPr marL="0" indent="0">
              <a:buClrTx/>
              <a:buSzPct val="100000"/>
              <a:buFontTx/>
              <a:buNone/>
              <a:defRPr/>
            </a:pPr>
            <a:r>
              <a:rPr lang="nl-NL" sz="4800" dirty="0">
                <a:latin typeface="Maax Regular"/>
                <a:ea typeface="Maax Regular"/>
                <a:cs typeface="Maax Regular"/>
              </a:rPr>
              <a:t>Deel je meetvraag in de </a:t>
            </a:r>
            <a:r>
              <a:rPr lang="nl-NL" sz="4800" dirty="0" err="1">
                <a:latin typeface="Maax Regular"/>
                <a:ea typeface="Maax Regular"/>
                <a:cs typeface="Maax Regular"/>
              </a:rPr>
              <a:t>breakout</a:t>
            </a:r>
            <a:r>
              <a:rPr lang="nl-NL" sz="4800" dirty="0">
                <a:latin typeface="Maax Regular"/>
                <a:ea typeface="Maax Regular"/>
                <a:cs typeface="Maax Regular"/>
              </a:rPr>
              <a:t> room.</a:t>
            </a:r>
          </a:p>
          <a:p>
            <a:pPr marL="0" indent="0">
              <a:buClrTx/>
              <a:buSzPct val="100000"/>
              <a:buFontTx/>
              <a:buNone/>
              <a:defRPr/>
            </a:pPr>
            <a:endParaRPr lang="nl-NL" sz="4800" dirty="0">
              <a:latin typeface="Maax Regular"/>
              <a:ea typeface="Maax Regular"/>
              <a:cs typeface="Maax Regular"/>
            </a:endParaRPr>
          </a:p>
          <a:p>
            <a:pPr marL="0" indent="0">
              <a:buClrTx/>
              <a:buSzPct val="100000"/>
              <a:buFontTx/>
              <a:buNone/>
              <a:defRPr/>
            </a:pPr>
            <a:r>
              <a:rPr lang="nl-NL" sz="4800" dirty="0">
                <a:latin typeface="Maax Regular"/>
                <a:ea typeface="Maax Regular"/>
                <a:cs typeface="Maax Regular"/>
              </a:rPr>
              <a:t>Denk na hoe het logboek je kan helpen om de vraag te beantwoorden. Hoe vaak en wat houd je bij?</a:t>
            </a:r>
          </a:p>
          <a:p>
            <a:pPr marL="0" indent="0">
              <a:buClrTx/>
              <a:buSzPct val="100000"/>
              <a:buFontTx/>
              <a:buNone/>
              <a:defRPr/>
            </a:pPr>
            <a:endParaRPr lang="nl-NL" sz="4800" dirty="0">
              <a:latin typeface="Maax Regular"/>
              <a:ea typeface="Maax Regular"/>
              <a:cs typeface="Maax Regular"/>
            </a:endParaRPr>
          </a:p>
          <a:p>
            <a:pPr marL="0" indent="0">
              <a:buClrTx/>
              <a:buSzPct val="100000"/>
              <a:buFontTx/>
              <a:buNone/>
              <a:defRPr/>
            </a:pPr>
            <a:r>
              <a:rPr lang="nl-NL" sz="4800" dirty="0">
                <a:latin typeface="Maax Regular"/>
                <a:ea typeface="Maax Regular"/>
                <a:cs typeface="Maax Regular"/>
              </a:rPr>
              <a:t>Wat heb je nog meer nodig om de vraag te beantwoorden?</a:t>
            </a:r>
          </a:p>
          <a:p>
            <a:pPr marL="0" indent="0">
              <a:buClrTx/>
              <a:buSzPct val="100000"/>
              <a:buFontTx/>
              <a:buNone/>
              <a:defRPr/>
            </a:pPr>
            <a:endParaRPr lang="nl-NL" sz="4800" dirty="0">
              <a:latin typeface="Maax Regular"/>
              <a:ea typeface="Maax Regular"/>
              <a:cs typeface="Maax Regular"/>
            </a:endParaRPr>
          </a:p>
          <a:p>
            <a:pPr marL="0" indent="0">
              <a:buClrTx/>
              <a:buSzPct val="100000"/>
              <a:buFontTx/>
              <a:buNone/>
              <a:defRPr/>
            </a:pPr>
            <a:endParaRPr lang="nl-NL" sz="4800" dirty="0">
              <a:latin typeface="Maax Regular"/>
              <a:ea typeface="Maax Regular"/>
              <a:cs typeface="Maax Regular"/>
            </a:endParaRPr>
          </a:p>
          <a:p>
            <a:pPr marL="0" indent="0">
              <a:buClrTx/>
              <a:buSzPct val="100000"/>
              <a:buFontTx/>
              <a:buNone/>
              <a:defRPr/>
            </a:pPr>
            <a:endParaRPr lang="nl-NL" sz="4800" dirty="0">
              <a:latin typeface="Maax Regular"/>
              <a:ea typeface="Maax Regular"/>
              <a:cs typeface="Maax Regular"/>
            </a:endParaRPr>
          </a:p>
          <a:p>
            <a:pPr marL="0" indent="0">
              <a:buClrTx/>
              <a:buSzPct val="100000"/>
              <a:buFontTx/>
              <a:buNone/>
              <a:defRPr/>
            </a:pPr>
            <a:endParaRPr sz="4800" dirty="0">
              <a:latin typeface="Maax Regular"/>
              <a:ea typeface="Maax Regular"/>
              <a:cs typeface="Maax Regular"/>
            </a:endParaRPr>
          </a:p>
        </p:txBody>
      </p:sp>
      <p:pic>
        <p:nvPicPr>
          <p:cNvPr id="2" name="logo-hollandse-luchten.png" descr="logo-hollandse-luchten.png">
            <a:extLst>
              <a:ext uri="{FF2B5EF4-FFF2-40B4-BE49-F238E27FC236}">
                <a16:creationId xmlns:a16="http://schemas.microsoft.com/office/drawing/2014/main" id="{AA84AC13-E72D-2CBF-496F-6F262BA135CE}"/>
              </a:ext>
            </a:extLst>
          </p:cNvPr>
          <p:cNvPicPr>
            <a:picLocks noChangeAspect="1"/>
          </p:cNvPicPr>
          <p:nvPr/>
        </p:nvPicPr>
        <p:blipFill>
          <a:blip r:embed="rId3"/>
          <a:stretch/>
        </p:blipFill>
        <p:spPr bwMode="auto">
          <a:xfrm>
            <a:off x="20112880" y="11682536"/>
            <a:ext cx="3689702" cy="1529268"/>
          </a:xfrm>
          <a:prstGeom prst="rect">
            <a:avLst/>
          </a:prstGeom>
          <a:ln w="12700">
            <a:miter lim="400000"/>
          </a:ln>
        </p:spPr>
      </p:pic>
    </p:spTree>
    <p:extLst>
      <p:ext uri="{BB962C8B-B14F-4D97-AF65-F5344CB8AC3E}">
        <p14:creationId xmlns:p14="http://schemas.microsoft.com/office/powerpoint/2010/main" val="702976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46726709" name="Doel van Hollandse Luchten"/>
          <p:cNvSpPr txBox="1">
            <a:spLocks noGrp="1"/>
          </p:cNvSpPr>
          <p:nvPr>
            <p:ph type="title"/>
          </p:nvPr>
        </p:nvSpPr>
        <p:spPr bwMode="auto">
          <a:xfrm>
            <a:off x="2902967" y="986538"/>
            <a:ext cx="19514169" cy="1673424"/>
          </a:xfrm>
          <a:prstGeom prst="rect">
            <a:avLst/>
          </a:prstGeom>
        </p:spPr>
        <p:txBody>
          <a:bodyPr/>
          <a:lstStyle/>
          <a:p>
            <a:pPr algn="ctr">
              <a:defRPr/>
            </a:pPr>
            <a:r>
              <a:rPr lang="en-US" dirty="0">
                <a:solidFill>
                  <a:schemeClr val="tx1"/>
                </a:solidFill>
                <a:latin typeface="Waax Medium"/>
                <a:ea typeface="Waax Medium"/>
                <a:cs typeface="Waax Medium"/>
              </a:rPr>
              <a:t>Meld je </a:t>
            </a:r>
            <a:r>
              <a:rPr lang="en-US" dirty="0" err="1">
                <a:solidFill>
                  <a:schemeClr val="tx1"/>
                </a:solidFill>
                <a:latin typeface="Waax Medium"/>
                <a:ea typeface="Waax Medium"/>
                <a:cs typeface="Waax Medium"/>
              </a:rPr>
              <a:t>aan</a:t>
            </a:r>
            <a:r>
              <a:rPr lang="en-US" dirty="0">
                <a:solidFill>
                  <a:schemeClr val="tx1"/>
                </a:solidFill>
                <a:latin typeface="Waax Medium"/>
                <a:ea typeface="Waax Medium"/>
                <a:cs typeface="Waax Medium"/>
              </a:rPr>
              <a:t> </a:t>
            </a:r>
            <a:r>
              <a:rPr lang="en-US" dirty="0" err="1">
                <a:solidFill>
                  <a:schemeClr val="tx1"/>
                </a:solidFill>
                <a:latin typeface="Waax Medium"/>
                <a:ea typeface="Waax Medium"/>
                <a:cs typeface="Waax Medium"/>
              </a:rPr>
              <a:t>voor</a:t>
            </a:r>
            <a:r>
              <a:rPr lang="en-US" dirty="0">
                <a:solidFill>
                  <a:schemeClr val="tx1"/>
                </a:solidFill>
                <a:latin typeface="Waax Medium"/>
                <a:ea typeface="Waax Medium"/>
                <a:cs typeface="Waax Medium"/>
              </a:rPr>
              <a:t> de </a:t>
            </a:r>
            <a:r>
              <a:rPr lang="en-US" dirty="0" err="1">
                <a:solidFill>
                  <a:schemeClr val="tx1"/>
                </a:solidFill>
                <a:latin typeface="Waax Medium"/>
                <a:ea typeface="Waax Medium"/>
                <a:cs typeface="Waax Medium"/>
              </a:rPr>
              <a:t>Hollandse</a:t>
            </a:r>
            <a:r>
              <a:rPr lang="en-US" dirty="0">
                <a:solidFill>
                  <a:schemeClr val="tx1"/>
                </a:solidFill>
                <a:latin typeface="Waax Medium"/>
                <a:ea typeface="Waax Medium"/>
                <a:cs typeface="Waax Medium"/>
              </a:rPr>
              <a:t> </a:t>
            </a:r>
            <a:r>
              <a:rPr lang="en-US" dirty="0" err="1">
                <a:solidFill>
                  <a:schemeClr val="tx1"/>
                </a:solidFill>
                <a:latin typeface="Waax Medium"/>
                <a:ea typeface="Waax Medium"/>
                <a:cs typeface="Waax Medium"/>
              </a:rPr>
              <a:t>Luchten</a:t>
            </a:r>
            <a:r>
              <a:rPr lang="en-US" dirty="0">
                <a:solidFill>
                  <a:schemeClr val="tx1"/>
                </a:solidFill>
                <a:latin typeface="Waax Medium"/>
                <a:ea typeface="Waax Medium"/>
                <a:cs typeface="Waax Medium"/>
              </a:rPr>
              <a:t> </a:t>
            </a:r>
            <a:r>
              <a:rPr lang="en-US" dirty="0" err="1">
                <a:solidFill>
                  <a:schemeClr val="tx1"/>
                </a:solidFill>
                <a:latin typeface="Waax Medium"/>
                <a:ea typeface="Waax Medium"/>
                <a:cs typeface="Waax Medium"/>
              </a:rPr>
              <a:t>Nieuwsbrief</a:t>
            </a:r>
            <a:endParaRPr dirty="0">
              <a:solidFill>
                <a:schemeClr val="tx1"/>
              </a:solidFill>
              <a:latin typeface="Waax Medium"/>
              <a:ea typeface="Waax Medium"/>
              <a:cs typeface="Waax Medium"/>
            </a:endParaRPr>
          </a:p>
        </p:txBody>
      </p:sp>
      <p:pic>
        <p:nvPicPr>
          <p:cNvPr id="5" name="Afbeelding 4">
            <a:extLst>
              <a:ext uri="{FF2B5EF4-FFF2-40B4-BE49-F238E27FC236}">
                <a16:creationId xmlns:a16="http://schemas.microsoft.com/office/drawing/2014/main" id="{589A607B-F41A-FFCB-1755-7FFBD18B62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42693" y="2340641"/>
            <a:ext cx="9034718" cy="9034718"/>
          </a:xfrm>
          <a:prstGeom prst="rect">
            <a:avLst/>
          </a:prstGeom>
        </p:spPr>
      </p:pic>
      <p:pic>
        <p:nvPicPr>
          <p:cNvPr id="2" name="logo-hollandse-luchten.png" descr="logo-hollandse-luchten.png">
            <a:extLst>
              <a:ext uri="{FF2B5EF4-FFF2-40B4-BE49-F238E27FC236}">
                <a16:creationId xmlns:a16="http://schemas.microsoft.com/office/drawing/2014/main" id="{7117E689-5A4A-6D49-FB73-FDC2EA05E337}"/>
              </a:ext>
            </a:extLst>
          </p:cNvPr>
          <p:cNvPicPr>
            <a:picLocks noChangeAspect="1"/>
          </p:cNvPicPr>
          <p:nvPr/>
        </p:nvPicPr>
        <p:blipFill>
          <a:blip r:embed="rId4"/>
          <a:stretch/>
        </p:blipFill>
        <p:spPr bwMode="auto">
          <a:xfrm>
            <a:off x="20112880" y="11682536"/>
            <a:ext cx="3689702" cy="1529268"/>
          </a:xfrm>
          <a:prstGeom prst="rect">
            <a:avLst/>
          </a:prstGeom>
          <a:ln w="12700">
            <a:miter lim="400000"/>
          </a:ln>
        </p:spPr>
      </p:pic>
      <p:sp>
        <p:nvSpPr>
          <p:cNvPr id="3" name="Tekstvak 2">
            <a:extLst>
              <a:ext uri="{FF2B5EF4-FFF2-40B4-BE49-F238E27FC236}">
                <a16:creationId xmlns:a16="http://schemas.microsoft.com/office/drawing/2014/main" id="{B75F127C-A46A-855B-6930-3636A73A86FA}"/>
              </a:ext>
            </a:extLst>
          </p:cNvPr>
          <p:cNvSpPr txBox="1"/>
          <p:nvPr/>
        </p:nvSpPr>
        <p:spPr bwMode="auto">
          <a:xfrm>
            <a:off x="6966050" y="11892750"/>
            <a:ext cx="10451899" cy="553998"/>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r>
              <a:rPr lang="nl-NL" dirty="0"/>
              <a:t>Meer weten over het project? Kijk op </a:t>
            </a:r>
            <a:r>
              <a:rPr lang="nl-NL" dirty="0" err="1"/>
              <a:t>hollandse-luchten.org</a:t>
            </a:r>
            <a:endParaRPr lang="nl-NL" dirty="0"/>
          </a:p>
        </p:txBody>
      </p:sp>
    </p:spTree>
    <p:extLst>
      <p:ext uri="{BB962C8B-B14F-4D97-AF65-F5344CB8AC3E}">
        <p14:creationId xmlns:p14="http://schemas.microsoft.com/office/powerpoint/2010/main" val="10020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6E02D5-A603-5492-83A5-84B80FDCBF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2971800"/>
            <a:ext cx="7772400" cy="7772400"/>
          </a:xfrm>
          <a:prstGeom prst="rect">
            <a:avLst/>
          </a:prstGeom>
        </p:spPr>
      </p:pic>
      <p:sp>
        <p:nvSpPr>
          <p:cNvPr id="9" name="Inhoud">
            <a:extLst>
              <a:ext uri="{FF2B5EF4-FFF2-40B4-BE49-F238E27FC236}">
                <a16:creationId xmlns:a16="http://schemas.microsoft.com/office/drawing/2014/main" id="{D87983CF-80CA-7FFE-3301-ED14D9804B96}"/>
              </a:ext>
            </a:extLst>
          </p:cNvPr>
          <p:cNvSpPr txBox="1">
            <a:spLocks/>
          </p:cNvSpPr>
          <p:nvPr/>
        </p:nvSpPr>
        <p:spPr bwMode="auto">
          <a:xfrm>
            <a:off x="8305800" y="1650205"/>
            <a:ext cx="7772400" cy="1321595"/>
          </a:xfrm>
          <a:prstGeom prst="rect">
            <a:avLst/>
          </a:prstGeom>
        </p:spPr>
        <p:txBody>
          <a:bodyPr/>
          <a:lstStyle>
            <a:lvl1pPr marL="0" marR="0" indent="0" algn="l" defTabSz="821531">
              <a:lnSpc>
                <a:spcPct val="100000"/>
              </a:lnSpc>
              <a:spcBef>
                <a:spcPts val="0"/>
              </a:spcBef>
              <a:spcAft>
                <a:spcPts val="0"/>
              </a:spcAft>
              <a:buClrTx/>
              <a:buSzTx/>
              <a:buFontTx/>
              <a:buNone/>
              <a:defRPr sz="6600" b="0" i="0" u="none" strike="noStrike" cap="none" spc="0">
                <a:solidFill>
                  <a:srgbClr val="000000"/>
                </a:solidFill>
                <a:latin typeface="+mj-lt"/>
                <a:ea typeface="+mj-ea"/>
                <a:cs typeface="+mj-cs"/>
              </a:defRPr>
            </a:lvl1pPr>
            <a:lvl2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2pPr>
            <a:lvl3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3pPr>
            <a:lvl4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4pPr>
            <a:lvl5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5pPr>
            <a:lvl6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6pPr>
            <a:lvl7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7pPr>
            <a:lvl8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8pPr>
            <a:lvl9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9pPr>
          </a:lstStyle>
          <a:p>
            <a:pPr>
              <a:defRPr/>
            </a:pPr>
            <a:r>
              <a:rPr lang="nl-NL" dirty="0">
                <a:latin typeface="Waax Medium"/>
              </a:rPr>
              <a:t>Wat brengt je hier? </a:t>
            </a:r>
            <a:endParaRPr lang="nl-NL" dirty="0"/>
          </a:p>
        </p:txBody>
      </p:sp>
    </p:spTree>
    <p:extLst>
      <p:ext uri="{BB962C8B-B14F-4D97-AF65-F5344CB8AC3E}">
        <p14:creationId xmlns:p14="http://schemas.microsoft.com/office/powerpoint/2010/main" val="1752325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pic>
        <p:nvPicPr>
          <p:cNvPr id="373" name="logo-hollandse-luchten.png" descr="logo-hollandse-luchten.png"/>
          <p:cNvPicPr>
            <a:picLocks noChangeAspect="1"/>
          </p:cNvPicPr>
          <p:nvPr/>
        </p:nvPicPr>
        <p:blipFill>
          <a:blip r:embed="rId3"/>
          <a:stretch/>
        </p:blipFill>
        <p:spPr bwMode="auto">
          <a:xfrm>
            <a:off x="3797102" y="2004478"/>
            <a:ext cx="16789794" cy="6958854"/>
          </a:xfrm>
          <a:prstGeom prst="rect">
            <a:avLst/>
          </a:prstGeom>
          <a:ln w="12700">
            <a:miter lim="400000"/>
          </a:ln>
        </p:spPr>
      </p:pic>
      <p:sp>
        <p:nvSpPr>
          <p:cNvPr id="374" name="GLOBE Scholenbijeenkomst…"/>
          <p:cNvSpPr txBox="1"/>
          <p:nvPr/>
        </p:nvSpPr>
        <p:spPr bwMode="auto">
          <a:xfrm>
            <a:off x="6575376" y="8963332"/>
            <a:ext cx="10655368" cy="1025922"/>
          </a:xfrm>
          <a:prstGeom prst="rect">
            <a:avLst/>
          </a:prstGeom>
          <a:ln w="12700">
            <a:miter lim="400000"/>
          </a:ln>
        </p:spPr>
        <p:txBody>
          <a:bodyPr lIns="50800" tIns="50800" rIns="50800" bIns="50800" anchor="ctr">
            <a:spAutoFit/>
          </a:bodyPr>
          <a:lstStyle/>
          <a:p>
            <a:pPr>
              <a:defRPr/>
            </a:pPr>
            <a:r>
              <a:rPr lang="nl-NL" dirty="0"/>
              <a:t>Bijeenkomst Luchtkwaliteit &amp; Gezondheid</a:t>
            </a:r>
          </a:p>
          <a:p>
            <a:pPr>
              <a:defRPr/>
            </a:pPr>
            <a:r>
              <a:rPr lang="nl-NL" dirty="0"/>
              <a:t>Vrijdag 4 oktober 2024</a:t>
            </a:r>
            <a:endParaRPr dirty="0"/>
          </a:p>
        </p:txBody>
      </p:sp>
      <p:pic>
        <p:nvPicPr>
          <p:cNvPr id="375" name="Screenshot 2019-07-18 at 13.45.05.png" descr="Screenshot 2019-07-18 at 13.45.05.png"/>
          <p:cNvPicPr>
            <a:picLocks noChangeAspect="1"/>
          </p:cNvPicPr>
          <p:nvPr/>
        </p:nvPicPr>
        <p:blipFill>
          <a:blip r:embed="rId4"/>
          <a:srcRect l="1396" t="5945" r="77229" b="81767"/>
          <a:stretch/>
        </p:blipFill>
        <p:spPr bwMode="auto">
          <a:xfrm>
            <a:off x="15799336" y="10768595"/>
            <a:ext cx="8099387" cy="2004493"/>
          </a:xfrm>
          <a:prstGeom prst="rect">
            <a:avLst/>
          </a:prstGeom>
          <a:ln w="12700">
            <a:miter lim="400000"/>
          </a:ln>
        </p:spPr>
      </p:pic>
      <p:pic>
        <p:nvPicPr>
          <p:cNvPr id="929530013" name="Afbeelding 929530012"/>
          <p:cNvPicPr>
            <a:picLocks noChangeAspect="1"/>
          </p:cNvPicPr>
          <p:nvPr/>
        </p:nvPicPr>
        <p:blipFill>
          <a:blip r:embed="rId5"/>
          <a:stretch/>
        </p:blipFill>
        <p:spPr bwMode="auto">
          <a:xfrm>
            <a:off x="7775138" y="10887237"/>
            <a:ext cx="7817003" cy="1885851"/>
          </a:xfrm>
          <a:prstGeom prst="rect">
            <a:avLst/>
          </a:prstGeom>
        </p:spPr>
      </p:pic>
      <p:pic>
        <p:nvPicPr>
          <p:cNvPr id="3" name="Afbeelding 2">
            <a:extLst>
              <a:ext uri="{FF2B5EF4-FFF2-40B4-BE49-F238E27FC236}">
                <a16:creationId xmlns:a16="http://schemas.microsoft.com/office/drawing/2014/main" id="{64E00BEE-7091-92D9-C7FC-53E1F30DD9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663" y="10644547"/>
            <a:ext cx="6810475" cy="2133949"/>
          </a:xfrm>
          <a:prstGeom prst="rect">
            <a:avLst/>
          </a:prstGeom>
        </p:spPr>
      </p:pic>
    </p:spTree>
    <p:extLst>
      <p:ext uri="{BB962C8B-B14F-4D97-AF65-F5344CB8AC3E}">
        <p14:creationId xmlns:p14="http://schemas.microsoft.com/office/powerpoint/2010/main" val="386848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6E02D5-A603-5492-83A5-84B80FDCBF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05800" y="2971800"/>
            <a:ext cx="7772400" cy="7772400"/>
          </a:xfrm>
          <a:prstGeom prst="rect">
            <a:avLst/>
          </a:prstGeom>
        </p:spPr>
      </p:pic>
      <p:sp>
        <p:nvSpPr>
          <p:cNvPr id="9" name="Inhoud">
            <a:extLst>
              <a:ext uri="{FF2B5EF4-FFF2-40B4-BE49-F238E27FC236}">
                <a16:creationId xmlns:a16="http://schemas.microsoft.com/office/drawing/2014/main" id="{D87983CF-80CA-7FFE-3301-ED14D9804B96}"/>
              </a:ext>
            </a:extLst>
          </p:cNvPr>
          <p:cNvSpPr txBox="1">
            <a:spLocks/>
          </p:cNvSpPr>
          <p:nvPr/>
        </p:nvSpPr>
        <p:spPr bwMode="auto">
          <a:xfrm>
            <a:off x="8305800" y="1650205"/>
            <a:ext cx="7772400" cy="1321595"/>
          </a:xfrm>
          <a:prstGeom prst="rect">
            <a:avLst/>
          </a:prstGeom>
        </p:spPr>
        <p:txBody>
          <a:bodyPr/>
          <a:lstStyle>
            <a:lvl1pPr marL="0" marR="0" indent="0" algn="l" defTabSz="821531">
              <a:lnSpc>
                <a:spcPct val="100000"/>
              </a:lnSpc>
              <a:spcBef>
                <a:spcPts val="0"/>
              </a:spcBef>
              <a:spcAft>
                <a:spcPts val="0"/>
              </a:spcAft>
              <a:buClrTx/>
              <a:buSzTx/>
              <a:buFontTx/>
              <a:buNone/>
              <a:defRPr sz="6600" b="0" i="0" u="none" strike="noStrike" cap="none" spc="0">
                <a:solidFill>
                  <a:srgbClr val="000000"/>
                </a:solidFill>
                <a:latin typeface="+mj-lt"/>
                <a:ea typeface="+mj-ea"/>
                <a:cs typeface="+mj-cs"/>
              </a:defRPr>
            </a:lvl1pPr>
            <a:lvl2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2pPr>
            <a:lvl3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3pPr>
            <a:lvl4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4pPr>
            <a:lvl5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5pPr>
            <a:lvl6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6pPr>
            <a:lvl7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7pPr>
            <a:lvl8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8pPr>
            <a:lvl9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9pPr>
          </a:lstStyle>
          <a:p>
            <a:pPr>
              <a:defRPr/>
            </a:pPr>
            <a:r>
              <a:rPr lang="nl-NL" dirty="0">
                <a:latin typeface="Waax Medium"/>
              </a:rPr>
              <a:t>(Wat) meet je? </a:t>
            </a:r>
            <a:endParaRPr lang="nl-NL" dirty="0"/>
          </a:p>
        </p:txBody>
      </p:sp>
    </p:spTree>
    <p:extLst>
      <p:ext uri="{BB962C8B-B14F-4D97-AF65-F5344CB8AC3E}">
        <p14:creationId xmlns:p14="http://schemas.microsoft.com/office/powerpoint/2010/main" val="1618013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6E02D5-A603-5492-83A5-84B80FDCBF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05800" y="2971800"/>
            <a:ext cx="7772400" cy="7772400"/>
          </a:xfrm>
          <a:prstGeom prst="rect">
            <a:avLst/>
          </a:prstGeom>
        </p:spPr>
      </p:pic>
      <p:sp>
        <p:nvSpPr>
          <p:cNvPr id="9" name="Inhoud">
            <a:extLst>
              <a:ext uri="{FF2B5EF4-FFF2-40B4-BE49-F238E27FC236}">
                <a16:creationId xmlns:a16="http://schemas.microsoft.com/office/drawing/2014/main" id="{D87983CF-80CA-7FFE-3301-ED14D9804B96}"/>
              </a:ext>
            </a:extLst>
          </p:cNvPr>
          <p:cNvSpPr txBox="1">
            <a:spLocks/>
          </p:cNvSpPr>
          <p:nvPr/>
        </p:nvSpPr>
        <p:spPr bwMode="auto">
          <a:xfrm>
            <a:off x="7764624" y="1650205"/>
            <a:ext cx="8854752" cy="1321595"/>
          </a:xfrm>
          <a:prstGeom prst="rect">
            <a:avLst/>
          </a:prstGeom>
        </p:spPr>
        <p:txBody>
          <a:bodyPr/>
          <a:lstStyle>
            <a:lvl1pPr marL="0" marR="0" indent="0" algn="l" defTabSz="821531">
              <a:lnSpc>
                <a:spcPct val="100000"/>
              </a:lnSpc>
              <a:spcBef>
                <a:spcPts val="0"/>
              </a:spcBef>
              <a:spcAft>
                <a:spcPts val="0"/>
              </a:spcAft>
              <a:buClrTx/>
              <a:buSzTx/>
              <a:buFontTx/>
              <a:buNone/>
              <a:defRPr sz="6600" b="0" i="0" u="none" strike="noStrike" cap="none" spc="0">
                <a:solidFill>
                  <a:srgbClr val="000000"/>
                </a:solidFill>
                <a:latin typeface="+mj-lt"/>
                <a:ea typeface="+mj-ea"/>
                <a:cs typeface="+mj-cs"/>
              </a:defRPr>
            </a:lvl1pPr>
            <a:lvl2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2pPr>
            <a:lvl3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3pPr>
            <a:lvl4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4pPr>
            <a:lvl5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5pPr>
            <a:lvl6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6pPr>
            <a:lvl7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7pPr>
            <a:lvl8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8pPr>
            <a:lvl9pPr marL="0" marR="0" indent="0" algn="l" defTabSz="821531">
              <a:lnSpc>
                <a:spcPct val="100000"/>
              </a:lnSpc>
              <a:spcBef>
                <a:spcPts val="0"/>
              </a:spcBef>
              <a:spcAft>
                <a:spcPts val="0"/>
              </a:spcAft>
              <a:buClrTx/>
              <a:buSzTx/>
              <a:buFontTx/>
              <a:buNone/>
              <a:defRPr sz="6600" b="0" i="0" u="none" strike="noStrike" cap="none" spc="0">
                <a:solidFill>
                  <a:srgbClr val="E11B22"/>
                </a:solidFill>
                <a:latin typeface="+mj-lt"/>
                <a:ea typeface="+mj-ea"/>
                <a:cs typeface="+mj-cs"/>
              </a:defRPr>
            </a:lvl9pPr>
          </a:lstStyle>
          <a:p>
            <a:pPr>
              <a:defRPr/>
            </a:pPr>
            <a:r>
              <a:rPr lang="nl-NL" dirty="0">
                <a:latin typeface="Waax Medium"/>
              </a:rPr>
              <a:t>Wat is je achtergrond? </a:t>
            </a:r>
            <a:endParaRPr lang="nl-NL" dirty="0"/>
          </a:p>
        </p:txBody>
      </p:sp>
    </p:spTree>
    <p:extLst>
      <p:ext uri="{BB962C8B-B14F-4D97-AF65-F5344CB8AC3E}">
        <p14:creationId xmlns:p14="http://schemas.microsoft.com/office/powerpoint/2010/main" val="4242541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8" name="Inhoud"/>
          <p:cNvSpPr txBox="1">
            <a:spLocks noGrp="1"/>
          </p:cNvSpPr>
          <p:nvPr>
            <p:ph type="title"/>
          </p:nvPr>
        </p:nvSpPr>
        <p:spPr bwMode="auto">
          <a:xfrm>
            <a:off x="3577733" y="750093"/>
            <a:ext cx="15050501" cy="1321595"/>
          </a:xfrm>
          <a:prstGeom prst="rect">
            <a:avLst/>
          </a:prstGeom>
        </p:spPr>
        <p:txBody>
          <a:bodyPr/>
          <a:lstStyle>
            <a:lvl1pPr>
              <a:defRPr>
                <a:solidFill>
                  <a:srgbClr val="000000"/>
                </a:solidFill>
              </a:defRPr>
            </a:lvl1pPr>
          </a:lstStyle>
          <a:p>
            <a:pPr>
              <a:defRPr/>
            </a:pPr>
            <a:r>
              <a:rPr lang="nl-NL" dirty="0">
                <a:latin typeface="Waax Medium"/>
                <a:ea typeface="Waax Medium"/>
                <a:cs typeface="Waax Medium"/>
              </a:rPr>
              <a:t>Programma</a:t>
            </a:r>
            <a:endParaRPr dirty="0"/>
          </a:p>
        </p:txBody>
      </p:sp>
      <p:sp>
        <p:nvSpPr>
          <p:cNvPr id="379" name="Hollandse Luchten: introductie…"/>
          <p:cNvSpPr txBox="1">
            <a:spLocks noGrp="1"/>
          </p:cNvSpPr>
          <p:nvPr>
            <p:ph type="body" idx="1"/>
          </p:nvPr>
        </p:nvSpPr>
        <p:spPr bwMode="auto">
          <a:xfrm>
            <a:off x="3657188" y="2516058"/>
            <a:ext cx="17441840" cy="10238306"/>
          </a:xfrm>
          <a:prstGeom prst="rect">
            <a:avLst/>
          </a:prstGeom>
        </p:spPr>
        <p:txBody>
          <a:bodyPr/>
          <a:lstStyle/>
          <a:p>
            <a:pPr marL="813593" lvl="1" indent="-496093">
              <a:buSzPct val="100000"/>
              <a:buChar char="•"/>
              <a:defRPr sz="5000">
                <a:latin typeface="Waax Medium"/>
                <a:ea typeface="Waax Medium"/>
                <a:cs typeface="Waax Medium"/>
              </a:defRPr>
            </a:pPr>
            <a:r>
              <a:rPr dirty="0">
                <a:latin typeface="Maax Regular"/>
                <a:ea typeface="Maax Regular"/>
                <a:cs typeface="Maax Regular"/>
              </a:rPr>
              <a:t>Welkom </a:t>
            </a:r>
            <a:endParaRPr lang="nl-NL" dirty="0">
              <a:latin typeface="Maax Regular"/>
              <a:ea typeface="Maax Regular"/>
              <a:cs typeface="Maax Regular"/>
            </a:endParaRPr>
          </a:p>
          <a:p>
            <a:pPr marL="813593" lvl="1" indent="-496093">
              <a:buSzPct val="100000"/>
              <a:buChar char="•"/>
              <a:defRPr sz="5000">
                <a:latin typeface="Waax Medium"/>
                <a:ea typeface="Waax Medium"/>
                <a:cs typeface="Waax Medium"/>
              </a:defRPr>
            </a:pPr>
            <a:r>
              <a:rPr lang="en-US" dirty="0" err="1">
                <a:latin typeface="Maax Regular"/>
                <a:ea typeface="Maax Regular"/>
                <a:cs typeface="Maax Regular"/>
              </a:rPr>
              <a:t>Presentatie</a:t>
            </a:r>
            <a:r>
              <a:rPr lang="en-US" dirty="0">
                <a:latin typeface="Maax Regular"/>
                <a:ea typeface="Maax Regular"/>
                <a:cs typeface="Maax Regular"/>
              </a:rPr>
              <a:t> Floor </a:t>
            </a:r>
            <a:r>
              <a:rPr lang="en-US" dirty="0" err="1">
                <a:latin typeface="Maax Regular"/>
                <a:ea typeface="Maax Regular"/>
                <a:cs typeface="Maax Regular"/>
              </a:rPr>
              <a:t>Borlee</a:t>
            </a:r>
            <a:endParaRPr lang="en-US" dirty="0">
              <a:latin typeface="Maax Regular"/>
              <a:ea typeface="Maax Regular"/>
              <a:cs typeface="Maax Regular"/>
            </a:endParaRPr>
          </a:p>
          <a:p>
            <a:pPr marL="813593" lvl="1" indent="-496093">
              <a:buSzPct val="100000"/>
              <a:buChar char="•"/>
              <a:defRPr sz="5000">
                <a:latin typeface="Waax Medium"/>
                <a:ea typeface="Waax Medium"/>
                <a:cs typeface="Waax Medium"/>
              </a:defRPr>
            </a:pPr>
            <a:r>
              <a:rPr lang="en-US" dirty="0">
                <a:latin typeface="Maax Regular"/>
                <a:ea typeface="Maax Regular"/>
                <a:cs typeface="Maax Regular"/>
              </a:rPr>
              <a:t>Q&amp;A </a:t>
            </a:r>
          </a:p>
          <a:p>
            <a:pPr marL="813593" lvl="1" indent="-496093">
              <a:buSzPct val="100000"/>
              <a:buChar char="•"/>
              <a:defRPr sz="5000">
                <a:latin typeface="Waax Medium"/>
                <a:ea typeface="Waax Medium"/>
                <a:cs typeface="Waax Medium"/>
              </a:defRPr>
            </a:pPr>
            <a:endParaRPr dirty="0">
              <a:latin typeface="Maax Regular"/>
              <a:ea typeface="Maax Regular"/>
              <a:cs typeface="Maax Regular"/>
            </a:endParaRPr>
          </a:p>
          <a:p>
            <a:pPr marL="813593" lvl="3" indent="-496093">
              <a:buSzPct val="100000"/>
              <a:buChar char="•"/>
              <a:defRPr sz="5000">
                <a:latin typeface="Waax Medium"/>
                <a:ea typeface="Waax Medium"/>
                <a:cs typeface="Waax Medium"/>
              </a:defRPr>
            </a:pPr>
            <a:r>
              <a:rPr lang="en-US" dirty="0" err="1">
                <a:latin typeface="Maax Regular"/>
                <a:ea typeface="Maax Regular"/>
                <a:cs typeface="Maax Regular"/>
              </a:rPr>
              <a:t>Pauze</a:t>
            </a:r>
            <a:r>
              <a:rPr lang="en-US" dirty="0">
                <a:latin typeface="Maax Regular"/>
                <a:ea typeface="Maax Regular"/>
                <a:cs typeface="Maax Regular"/>
              </a:rPr>
              <a:t> met </a:t>
            </a:r>
            <a:r>
              <a:rPr lang="en-US" dirty="0" err="1">
                <a:latin typeface="Maax Regular"/>
                <a:ea typeface="Maax Regular"/>
                <a:cs typeface="Maax Regular"/>
              </a:rPr>
              <a:t>koffie</a:t>
            </a:r>
            <a:r>
              <a:rPr lang="en-US" dirty="0">
                <a:latin typeface="Maax Regular"/>
                <a:ea typeface="Maax Regular"/>
                <a:cs typeface="Maax Regular"/>
              </a:rPr>
              <a:t> </a:t>
            </a:r>
            <a:r>
              <a:rPr lang="en-US" dirty="0" err="1">
                <a:latin typeface="Maax Regular"/>
                <a:ea typeface="Maax Regular"/>
                <a:cs typeface="Maax Regular"/>
              </a:rPr>
              <a:t>en</a:t>
            </a:r>
            <a:r>
              <a:rPr lang="en-US" dirty="0">
                <a:latin typeface="Maax Regular"/>
                <a:ea typeface="Maax Regular"/>
                <a:cs typeface="Maax Regular"/>
              </a:rPr>
              <a:t> thee</a:t>
            </a:r>
            <a:endParaRPr dirty="0">
              <a:latin typeface="Maax Regular"/>
              <a:ea typeface="Maax Regular"/>
              <a:cs typeface="Maax Regular"/>
            </a:endParaRPr>
          </a:p>
          <a:p>
            <a:pPr marL="813591" lvl="3" indent="-496091">
              <a:buSzPct val="100000"/>
              <a:buChar char="•"/>
              <a:defRPr sz="5000">
                <a:latin typeface="Waax Medium"/>
                <a:ea typeface="Waax Medium"/>
                <a:cs typeface="Waax Medium"/>
              </a:defRPr>
            </a:pPr>
            <a:endParaRPr dirty="0">
              <a:latin typeface="Maax Regular"/>
              <a:ea typeface="Maax Regular"/>
              <a:cs typeface="Maax Regular"/>
            </a:endParaRPr>
          </a:p>
          <a:p>
            <a:pPr marL="813592" lvl="3" indent="-496092">
              <a:buSzPct val="100000"/>
              <a:buChar char="•"/>
              <a:defRPr sz="5000">
                <a:latin typeface="Waax Medium"/>
                <a:ea typeface="Waax Medium"/>
                <a:cs typeface="Waax Medium"/>
              </a:defRPr>
            </a:pPr>
            <a:r>
              <a:rPr lang="en-US" dirty="0" err="1">
                <a:latin typeface="Maax Regular"/>
                <a:ea typeface="Maax Regular"/>
                <a:cs typeface="Maax Regular"/>
              </a:rPr>
              <a:t>Presentatie</a:t>
            </a:r>
            <a:r>
              <a:rPr lang="en-US" dirty="0">
                <a:latin typeface="Maax Regular"/>
                <a:ea typeface="Maax Regular"/>
                <a:cs typeface="Maax Regular"/>
              </a:rPr>
              <a:t> </a:t>
            </a:r>
            <a:r>
              <a:rPr lang="en-US" dirty="0" err="1">
                <a:latin typeface="Maax Regular"/>
                <a:ea typeface="Maax Regular"/>
                <a:cs typeface="Maax Regular"/>
              </a:rPr>
              <a:t>Belevingsapp</a:t>
            </a:r>
            <a:endParaRPr lang="en-US" dirty="0">
              <a:latin typeface="Maax Regular"/>
              <a:ea typeface="Maax Regular"/>
              <a:cs typeface="Maax Regular"/>
            </a:endParaRPr>
          </a:p>
          <a:p>
            <a:pPr marL="813592" lvl="3" indent="-496092">
              <a:buSzPct val="100000"/>
              <a:buChar char="•"/>
              <a:defRPr sz="5000">
                <a:latin typeface="Waax Medium"/>
                <a:ea typeface="Waax Medium"/>
                <a:cs typeface="Waax Medium"/>
              </a:defRPr>
            </a:pPr>
            <a:r>
              <a:rPr lang="en-US" dirty="0" err="1">
                <a:latin typeface="Maax Regular"/>
                <a:ea typeface="Maax Regular"/>
                <a:cs typeface="Maax Regular"/>
              </a:rPr>
              <a:t>Activiteit</a:t>
            </a:r>
            <a:r>
              <a:rPr lang="en-US" dirty="0">
                <a:latin typeface="Maax Regular"/>
                <a:ea typeface="Maax Regular"/>
                <a:cs typeface="Maax Regular"/>
              </a:rPr>
              <a:t> </a:t>
            </a:r>
            <a:r>
              <a:rPr lang="en-US" dirty="0" err="1">
                <a:latin typeface="Maax Regular"/>
                <a:ea typeface="Maax Regular"/>
                <a:cs typeface="Maax Regular"/>
              </a:rPr>
              <a:t>Logboek</a:t>
            </a:r>
            <a:endParaRPr lang="en-US" dirty="0">
              <a:latin typeface="Maax Regular"/>
              <a:ea typeface="Maax Regular"/>
              <a:cs typeface="Maax Regular"/>
            </a:endParaRPr>
          </a:p>
          <a:p>
            <a:pPr marL="813592" lvl="3" indent="-496092">
              <a:buSzPct val="100000"/>
              <a:buChar char="•"/>
              <a:defRPr sz="5000">
                <a:latin typeface="Waax Medium"/>
                <a:ea typeface="Waax Medium"/>
                <a:cs typeface="Waax Medium"/>
              </a:defRPr>
            </a:pPr>
            <a:endParaRPr lang="en-US" dirty="0">
              <a:latin typeface="Maax Regular"/>
              <a:ea typeface="Maax Regular"/>
              <a:cs typeface="Maax Regular"/>
            </a:endParaRPr>
          </a:p>
          <a:p>
            <a:pPr marL="317500" lvl="3" indent="0">
              <a:buSzPct val="100000"/>
              <a:buNone/>
              <a:defRPr sz="5000">
                <a:latin typeface="Waax Medium"/>
                <a:ea typeface="Waax Medium"/>
                <a:cs typeface="Waax Medium"/>
              </a:defRPr>
            </a:pPr>
            <a:endParaRPr lang="en-US" dirty="0">
              <a:latin typeface="Maax Regular"/>
              <a:ea typeface="Maax Regular"/>
              <a:cs typeface="Maax Regular"/>
            </a:endParaRPr>
          </a:p>
          <a:p>
            <a:pPr marL="813592" lvl="3" indent="-496092">
              <a:buSzPct val="100000"/>
              <a:buChar char="•"/>
              <a:defRPr sz="5000">
                <a:latin typeface="Waax Medium"/>
                <a:ea typeface="Waax Medium"/>
                <a:cs typeface="Waax Medium"/>
              </a:defRPr>
            </a:pPr>
            <a:endParaRPr lang="en-US" dirty="0">
              <a:latin typeface="Maax Regular"/>
              <a:ea typeface="Maax Regular"/>
              <a:cs typeface="Maax Regular"/>
            </a:endParaRPr>
          </a:p>
          <a:p>
            <a:pPr marL="813593" lvl="3" indent="-496093">
              <a:buSzPct val="100000"/>
              <a:buChar char="•"/>
              <a:defRPr sz="5000">
                <a:latin typeface="Waax Medium"/>
                <a:ea typeface="Waax Medium"/>
                <a:cs typeface="Waax Medium"/>
              </a:defRPr>
            </a:pPr>
            <a:endParaRPr dirty="0">
              <a:latin typeface="Maax Regular"/>
              <a:ea typeface="Maax Regular"/>
              <a:cs typeface="Maax Regular"/>
            </a:endParaRPr>
          </a:p>
          <a:p>
            <a:pPr marL="317500" lvl="3">
              <a:buSzPct val="100000"/>
              <a:defRPr sz="5000">
                <a:latin typeface="Waax Medium"/>
                <a:ea typeface="Waax Medium"/>
                <a:cs typeface="Waax Medium"/>
              </a:defRPr>
            </a:pPr>
            <a:endParaRPr dirty="0">
              <a:latin typeface="Maax Regular"/>
              <a:ea typeface="Maax Regular"/>
              <a:cs typeface="Maax Regular"/>
            </a:endParaRPr>
          </a:p>
          <a:p>
            <a:pPr marL="813593" lvl="3" indent="-496093">
              <a:buSzPct val="100000"/>
              <a:buChar char="•"/>
              <a:defRPr sz="5000">
                <a:latin typeface="Waax Medium"/>
                <a:ea typeface="Waax Medium"/>
                <a:cs typeface="Waax Medium"/>
              </a:defRPr>
            </a:pPr>
            <a:endParaRPr dirty="0">
              <a:latin typeface="Maax Regular"/>
              <a:ea typeface="Maax Regular"/>
              <a:cs typeface="Maax Regular"/>
            </a:endParaRPr>
          </a:p>
          <a:p>
            <a:pPr marL="813593" lvl="3" indent="-496093">
              <a:buSzPct val="100000"/>
              <a:buChar char="•"/>
              <a:defRPr sz="5000">
                <a:latin typeface="Waax Medium"/>
                <a:ea typeface="Waax Medium"/>
                <a:cs typeface="Waax Medium"/>
              </a:defRPr>
            </a:pPr>
            <a:endParaRPr dirty="0">
              <a:latin typeface="Maax Regular"/>
              <a:ea typeface="Maax Regular"/>
              <a:cs typeface="Maax Regul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27675741" name="Titeltekst"/>
          <p:cNvSpPr txBox="1">
            <a:spLocks noGrp="1"/>
          </p:cNvSpPr>
          <p:nvPr>
            <p:ph type="title"/>
          </p:nvPr>
        </p:nvSpPr>
        <p:spPr bwMode="auto">
          <a:xfrm>
            <a:off x="3436092" y="5608332"/>
            <a:ext cx="17511815" cy="1569881"/>
          </a:xfrm>
          <a:prstGeom prst="rect">
            <a:avLst/>
          </a:prstGeom>
        </p:spPr>
        <p:txBody>
          <a:bodyPr/>
          <a:lstStyle>
            <a:lvl1pPr>
              <a:defRPr sz="10000">
                <a:solidFill>
                  <a:srgbClr val="FFFFFF"/>
                </a:solidFill>
              </a:defRPr>
            </a:lvl1pPr>
          </a:lstStyle>
          <a:p>
            <a:pPr>
              <a:defRPr/>
            </a:pPr>
            <a:r>
              <a:rPr lang="nl-NL" dirty="0"/>
              <a:t>Presentatie Floor </a:t>
            </a:r>
            <a:r>
              <a:rPr lang="nl-NL" dirty="0" err="1"/>
              <a:t>Borlee</a:t>
            </a:r>
            <a:r>
              <a:rPr lang="nl-NL" dirty="0"/>
              <a:t> (RIVM)</a:t>
            </a:r>
            <a:endParaRP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Maax Medium"/>
        <a:ea typeface="Maax Medium"/>
        <a:cs typeface="Maax Medium"/>
      </a:majorFont>
      <a:minorFont>
        <a:latin typeface="Helvetica Neue Medium"/>
        <a:ea typeface="Helvetica Neue Medium"/>
        <a:cs typeface="Helvetica Neue Medium"/>
      </a:minorFont>
    </a:fontScheme>
    <a:fmtScheme name="Whit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blipFill>
          <a:blip xmlns:r="http://schemas.openxmlformats.org/officeDocument/2006/relationships" r:embed="rId1"/>
          <a:tile tx="0" ty="0" sx="100000" sy="100000" flip="none" algn="tl"/>
        </a:blipFill>
        <a:ln w="25400" cap="flat">
          <a:solidFill>
            <a:srgbClr val="000000"/>
          </a:solidFill>
          <a:prstDash val="solid"/>
          <a:miter lim="400000"/>
        </a:ln>
      </a:spPr>
      <a:bodyPr/>
      <a:lstStyle/>
      <a:style>
        <a:lnRef idx="0">
          <a:srgbClr val="000000"/>
        </a:lnRef>
        <a:fillRef idx="0">
          <a:srgbClr val="000000"/>
        </a:fillRef>
        <a:effectRef idx="0">
          <a:srgbClr val="000000"/>
        </a:effectRef>
        <a:fontRef idx="none"/>
      </a:style>
    </a:spDef>
    <a:lnDef>
      <a:spPr bwMode="auto">
        <a:prstGeom prst="rect">
          <a:avLst/>
        </a:prstGeom>
        <a:noFill/>
        <a:ln w="50800" cap="flat">
          <a:solidFill>
            <a:srgbClr val="000000"/>
          </a:solidFill>
          <a:prstDash val="solid"/>
          <a:miter lim="400000"/>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theme>
</file>

<file path=ppt/theme/theme2.xml><?xml version="1.0" encoding="utf-8"?>
<a:theme xmlns:a="http://schemas.openxmlformats.org/drawingml/2006/main" name="Rijkshuisstijl Robijnrood">
  <a:themeElements>
    <a:clrScheme name="Aangepast 56">
      <a:dk1>
        <a:srgbClr val="000000"/>
      </a:dk1>
      <a:lt1>
        <a:srgbClr val="FFFFFF"/>
      </a:lt1>
      <a:dk2>
        <a:srgbClr val="CA005D"/>
      </a:dk2>
      <a:lt2>
        <a:srgbClr val="F6D8E6"/>
      </a:lt2>
      <a:accent1>
        <a:srgbClr val="F9E11E"/>
      </a:accent1>
      <a:accent2>
        <a:srgbClr val="FFB612"/>
      </a:accent2>
      <a:accent3>
        <a:srgbClr val="777C00"/>
      </a:accent3>
      <a:accent4>
        <a:srgbClr val="75D1B5"/>
      </a:accent4>
      <a:accent5>
        <a:srgbClr val="8EC9E7"/>
      </a:accent5>
      <a:accent6>
        <a:srgbClr val="017BC6"/>
      </a:accent6>
      <a:hlink>
        <a:srgbClr val="CA205D"/>
      </a:hlink>
      <a:folHlink>
        <a:srgbClr val="F6D8E6"/>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0808B3F3-159F-4EDB-8FF3-42411BE8ABCD}"/>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404E72DE47B04DACE3ABD123358471" ma:contentTypeVersion="14" ma:contentTypeDescription="Een nieuw document maken." ma:contentTypeScope="" ma:versionID="30122355293b39b22c6f5057daf882a4">
  <xsd:schema xmlns:xsd="http://www.w3.org/2001/XMLSchema" xmlns:xs="http://www.w3.org/2001/XMLSchema" xmlns:p="http://schemas.microsoft.com/office/2006/metadata/properties" xmlns:ns2="029eb64b-58b1-4d4a-9031-6314c4269ced" xmlns:ns3="e667a4b2-791e-40c1-8836-0b99ed4bca86" targetNamespace="http://schemas.microsoft.com/office/2006/metadata/properties" ma:root="true" ma:fieldsID="a9379b921cb370dc0a17ea9a5112147c" ns2:_="" ns3:_="">
    <xsd:import namespace="029eb64b-58b1-4d4a-9031-6314c4269ced"/>
    <xsd:import namespace="e667a4b2-791e-40c1-8836-0b99ed4bca8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9eb64b-58b1-4d4a-9031-6314c4269c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9f1f8003-3544-4801-a0bb-558fc8ffc21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67a4b2-791e-40c1-8836-0b99ed4bca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b42fc85-ddb7-40a1-8d32-585c522d1281}" ma:internalName="TaxCatchAll" ma:showField="CatchAllData" ma:web="e667a4b2-791e-40c1-8836-0b99ed4bca8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29eb64b-58b1-4d4a-9031-6314c4269ced">
      <Terms xmlns="http://schemas.microsoft.com/office/infopath/2007/PartnerControls"/>
    </lcf76f155ced4ddcb4097134ff3c332f>
    <TaxCatchAll xmlns="e667a4b2-791e-40c1-8836-0b99ed4bca8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85DE52-FCF2-454B-B9A5-E5683BD9EDB1}">
  <ds:schemaRefs>
    <ds:schemaRef ds:uri="029eb64b-58b1-4d4a-9031-6314c4269ced"/>
    <ds:schemaRef ds:uri="e667a4b2-791e-40c1-8836-0b99ed4bca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B29E40F-6788-4923-AA7D-E4A5EA3AB3F5}">
  <ds:schemaRefs>
    <ds:schemaRef ds:uri="http://schemas.microsoft.com/office/2006/documentManagement/types"/>
    <ds:schemaRef ds:uri="http://purl.org/dc/dcmitype/"/>
    <ds:schemaRef ds:uri="http://schemas.microsoft.com/office/2006/metadata/properties"/>
    <ds:schemaRef ds:uri="http://purl.org/dc/elements/1.1/"/>
    <ds:schemaRef ds:uri="http://schemas.openxmlformats.org/package/2006/metadata/core-properties"/>
    <ds:schemaRef ds:uri="029eb64b-58b1-4d4a-9031-6314c4269ced"/>
    <ds:schemaRef ds:uri="http://purl.org/dc/terms/"/>
    <ds:schemaRef ds:uri="e667a4b2-791e-40c1-8836-0b99ed4bca86"/>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4E5BDF0-F21C-40A4-925C-B4C2BAC794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573</TotalTime>
  <Words>2859</Words>
  <Application>Microsoft Office PowerPoint</Application>
  <DocSecurity>0</DocSecurity>
  <PresentationFormat>Aangepast</PresentationFormat>
  <Paragraphs>472</Paragraphs>
  <Slides>50</Slides>
  <Notes>29</Notes>
  <HiddenSlides>0</HiddenSlides>
  <MMClips>0</MMClips>
  <ScaleCrop>false</ScaleCrop>
  <HeadingPairs>
    <vt:vector size="6" baseType="variant">
      <vt:variant>
        <vt:lpstr>Gebruikte lettertypen</vt:lpstr>
      </vt:variant>
      <vt:variant>
        <vt:i4>11</vt:i4>
      </vt:variant>
      <vt:variant>
        <vt:lpstr>Thema</vt:lpstr>
      </vt:variant>
      <vt:variant>
        <vt:i4>2</vt:i4>
      </vt:variant>
      <vt:variant>
        <vt:lpstr>Diatitels</vt:lpstr>
      </vt:variant>
      <vt:variant>
        <vt:i4>50</vt:i4>
      </vt:variant>
    </vt:vector>
  </HeadingPairs>
  <TitlesOfParts>
    <vt:vector size="63" baseType="lpstr">
      <vt:lpstr>Arial</vt:lpstr>
      <vt:lpstr>Calibri</vt:lpstr>
      <vt:lpstr>Helvetica Neue</vt:lpstr>
      <vt:lpstr>Helvetica Neue Medium</vt:lpstr>
      <vt:lpstr>Helvetica Neue Thin</vt:lpstr>
      <vt:lpstr>Maax Medium</vt:lpstr>
      <vt:lpstr>Maax Regular</vt:lpstr>
      <vt:lpstr>Maax-Regular</vt:lpstr>
      <vt:lpstr>Verdana</vt:lpstr>
      <vt:lpstr>Waax Medium</vt:lpstr>
      <vt:lpstr>Wingdings</vt:lpstr>
      <vt:lpstr>White</vt:lpstr>
      <vt:lpstr>Rijkshuisstijl Robijnrood</vt:lpstr>
      <vt:lpstr>PowerPoint-presentatie</vt:lpstr>
      <vt:lpstr>PowerPoint-presentatie</vt:lpstr>
      <vt:lpstr>Het doel van Hollandse Luchten is...</vt:lpstr>
      <vt:lpstr>PowerPoint-presentatie</vt:lpstr>
      <vt:lpstr>PowerPoint-presentatie</vt:lpstr>
      <vt:lpstr>PowerPoint-presentatie</vt:lpstr>
      <vt:lpstr>PowerPoint-presentatie</vt:lpstr>
      <vt:lpstr>Programma</vt:lpstr>
      <vt:lpstr>Presentatie Floor Borlee (RIVM)</vt:lpstr>
      <vt:lpstr>Bijeenkomst Hollandse luchten</vt:lpstr>
      <vt:lpstr>Wat ga ik vertellen? </vt:lpstr>
      <vt:lpstr>Rol RIVM</vt:lpstr>
      <vt:lpstr>Effecten van luchtkwaliteit op gezondheid</vt:lpstr>
      <vt:lpstr>Effecten van luchtkwaliteit op gezondheid</vt:lpstr>
      <vt:lpstr>Methode</vt:lpstr>
      <vt:lpstr>PowerPoint-presentatie</vt:lpstr>
      <vt:lpstr>Emissie</vt:lpstr>
      <vt:lpstr>Luchtkwaliteit meten </vt:lpstr>
      <vt:lpstr>PowerPoint-presentatie</vt:lpstr>
      <vt:lpstr>Concentratie</vt:lpstr>
      <vt:lpstr>Onderzoek naar de gezondheidseffecten van luchtvervuiling</vt:lpstr>
      <vt:lpstr>Voorbeeld:  Bereken gezondheidswinst door schonere lucht</vt:lpstr>
      <vt:lpstr>Gezondheidswinst</vt:lpstr>
      <vt:lpstr>Gezonheidswinst</vt:lpstr>
      <vt:lpstr>Onderzoek naar de gezondheidseffecten van luchtvervuiling</vt:lpstr>
      <vt:lpstr>Voorbeeld: onderzoek toxiciteit houtrook 2 manieren van houtrook genereren</vt:lpstr>
      <vt:lpstr>Experimentele setup</vt:lpstr>
      <vt:lpstr>Experimentele opstelling</vt:lpstr>
      <vt:lpstr>Toxiciteitmetingen</vt:lpstr>
      <vt:lpstr>Invloed van drukke wegen </vt:lpstr>
      <vt:lpstr>Advies GGD</vt:lpstr>
      <vt:lpstr>Ook goed nieuws</vt:lpstr>
      <vt:lpstr>Wat zeggen sensormetingen over je Gezondheid? </vt:lpstr>
      <vt:lpstr>Wat zeggen sensormetingen over je Gezondheid? </vt:lpstr>
      <vt:lpstr>Q&amp;A Luchtkwaliteit &amp; Gezondheid</vt:lpstr>
      <vt:lpstr>Extra slides</vt:lpstr>
      <vt:lpstr>Nevendoelen SLA (sectorniveau)</vt:lpstr>
      <vt:lpstr>Pauze: koffie en thee</vt:lpstr>
      <vt:lpstr>Belevingsapp</vt:lpstr>
      <vt:lpstr>PowerPoint-presentatie</vt:lpstr>
      <vt:lpstr>PowerPoint-presentatie</vt:lpstr>
      <vt:lpstr>Voorbeeld: onderzoek naar vliegtuighinder</vt:lpstr>
      <vt:lpstr>Wat is er nodig om Belevingsonderzoek te doen?</vt:lpstr>
      <vt:lpstr>Belevingsapp – denk zelf mee</vt:lpstr>
      <vt:lpstr>Nu: Aan de slag met Hollandse Luchten logboek</vt:lpstr>
      <vt:lpstr>PowerPoint-presentatie</vt:lpstr>
      <vt:lpstr>Activiteit Logboek</vt:lpstr>
      <vt:lpstr>Experiment met het meten van gezondheid naast luchtkwaliteit</vt:lpstr>
      <vt:lpstr>Meld je aan voor de Hollandse Luchten Nieuwsbrief</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Annabel Thomas</dc:creator>
  <cp:keywords/>
  <dc:description/>
  <cp:lastModifiedBy>Eline Verhoeven</cp:lastModifiedBy>
  <cp:revision>35</cp:revision>
  <cp:lastPrinted>2024-10-04T11:59:46Z</cp:lastPrinted>
  <dcterms:modified xsi:type="dcterms:W3CDTF">2024-10-04T12:35:43Z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0x01010066404E72DE47B04DACE3ABD123358471</vt:lpwstr>
  </property>
  <property fmtid="{D5CDD505-2E9C-101B-9397-08002B2CF9AE}" pid="3" name="MediaServiceImageTags">
    <vt:lpwstr/>
  </property>
</Properties>
</file>