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  <p:sldMasterId id="2147483732" r:id="rId6"/>
  </p:sldMasterIdLst>
  <p:notesMasterIdLst>
    <p:notesMasterId r:id="rId24"/>
  </p:notesMasterIdLst>
  <p:handoutMasterIdLst>
    <p:handoutMasterId r:id="rId25"/>
  </p:handoutMasterIdLst>
  <p:sldIdLst>
    <p:sldId id="338" r:id="rId7"/>
    <p:sldId id="762" r:id="rId8"/>
    <p:sldId id="2142532299" r:id="rId9"/>
    <p:sldId id="273" r:id="rId10"/>
    <p:sldId id="2142532304" r:id="rId11"/>
    <p:sldId id="2142532309" r:id="rId12"/>
    <p:sldId id="2142532322" r:id="rId13"/>
    <p:sldId id="2142532310" r:id="rId14"/>
    <p:sldId id="2142532307" r:id="rId15"/>
    <p:sldId id="2142532316" r:id="rId16"/>
    <p:sldId id="2142532319" r:id="rId17"/>
    <p:sldId id="2142532318" r:id="rId18"/>
    <p:sldId id="2142532311" r:id="rId19"/>
    <p:sldId id="2142532317" r:id="rId20"/>
    <p:sldId id="2142532321" r:id="rId21"/>
    <p:sldId id="2142532320" r:id="rId22"/>
    <p:sldId id="2142532323" r:id="rId23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Franklin Gothic Medium" panose="020B0603020102020204" pitchFamily="34" charset="0"/>
      <p:regular r:id="rId30"/>
      <p:italic r:id="rId31"/>
    </p:embeddedFont>
    <p:embeddedFont>
      <p:font typeface="FS Me Pro" panose="02000506040000020004" pitchFamily="50" charset="0"/>
      <p:regular r:id="rId32"/>
      <p:bold r:id="rId33"/>
    </p:embeddedFont>
    <p:embeddedFont>
      <p:font typeface="PP Object Sans Heavy" panose="00000900000000000000" pitchFamily="50" charset="0"/>
      <p:bold r:id="rId34"/>
    </p:embeddedFont>
    <p:embeddedFont>
      <p:font typeface="Segoe UI" panose="020B0502040204020203" pitchFamily="34" charset="0"/>
      <p:regular r:id="rId35"/>
      <p:bold r:id="rId36"/>
      <p:italic r:id="rId37"/>
      <p:boldItalic r:id="rId38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s" id="{D8377ECA-2B90-4ADD-BE31-6873C31BB8DD}">
          <p14:sldIdLst>
            <p14:sldId id="338"/>
          </p14:sldIdLst>
        </p14:section>
        <p14:section name="Template-set TNO" id="{A24A5A4D-D47A-4561-9FD3-2B551CA1ADB0}">
          <p14:sldIdLst>
            <p14:sldId id="762"/>
            <p14:sldId id="2142532299"/>
            <p14:sldId id="273"/>
            <p14:sldId id="2142532304"/>
            <p14:sldId id="2142532309"/>
            <p14:sldId id="2142532322"/>
            <p14:sldId id="2142532310"/>
            <p14:sldId id="2142532307"/>
            <p14:sldId id="2142532316"/>
            <p14:sldId id="2142532319"/>
            <p14:sldId id="2142532318"/>
            <p14:sldId id="2142532311"/>
            <p14:sldId id="2142532317"/>
            <p14:sldId id="2142532321"/>
            <p14:sldId id="2142532320"/>
            <p14:sldId id="214253232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lle de Korte" initials="JdK" lastIdx="1" clrIdx="0">
    <p:extLst>
      <p:ext uri="{19B8F6BF-5375-455C-9EA6-DF929625EA0E}">
        <p15:presenceInfo xmlns:p15="http://schemas.microsoft.com/office/powerpoint/2012/main" userId="Jelle de Korte" providerId="None"/>
      </p:ext>
    </p:extLst>
  </p:cmAuthor>
  <p:cmAuthor id="2" name="Martyna Dziarnowska" initials="MD" lastIdx="16" clrIdx="1">
    <p:extLst>
      <p:ext uri="{19B8F6BF-5375-455C-9EA6-DF929625EA0E}">
        <p15:presenceInfo xmlns:p15="http://schemas.microsoft.com/office/powerpoint/2012/main" userId="S::martyna@pptsolutions.nl::86dfe841-816e-4f6c-a274-8b345ffb85d3" providerId="AD"/>
      </p:ext>
    </p:extLst>
  </p:cmAuthor>
  <p:cmAuthor id="3" name="Sera de Vries" initials="SdV" lastIdx="1" clrIdx="2">
    <p:extLst>
      <p:ext uri="{19B8F6BF-5375-455C-9EA6-DF929625EA0E}">
        <p15:presenceInfo xmlns:p15="http://schemas.microsoft.com/office/powerpoint/2012/main" userId="S::sera@pptsolutions.nl::3303f409-83b3-4a68-9145-6c8f86f24839" providerId="AD"/>
      </p:ext>
    </p:extLst>
  </p:cmAuthor>
  <p:cmAuthor id="4" name="Jiska de Ridder" initials="JdR" lastIdx="7" clrIdx="3">
    <p:extLst>
      <p:ext uri="{19B8F6BF-5375-455C-9EA6-DF929625EA0E}">
        <p15:presenceInfo xmlns:p15="http://schemas.microsoft.com/office/powerpoint/2012/main" userId="S::Jiska@pptsolutions.nl::192712f2-a7f1-44ba-8ec8-25df3178e6f1" providerId="AD"/>
      </p:ext>
    </p:extLst>
  </p:cmAuthor>
  <p:cmAuthor id="5" name="Poots, J. (Jeroen)" initials="PJ(" lastIdx="18" clrIdx="4">
    <p:extLst>
      <p:ext uri="{19B8F6BF-5375-455C-9EA6-DF929625EA0E}">
        <p15:presenceInfo xmlns:p15="http://schemas.microsoft.com/office/powerpoint/2012/main" userId="S::jeroen.poots@tno.nl::89bca92d-4945-4aba-b321-a958240e9b4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A5A"/>
    <a:srgbClr val="2EA339"/>
    <a:srgbClr val="00030A"/>
    <a:srgbClr val="262626"/>
    <a:srgbClr val="FFFFFF"/>
    <a:srgbClr val="C9E8ED"/>
    <a:srgbClr val="66BECC"/>
    <a:srgbClr val="9FA2D1"/>
    <a:srgbClr val="FBAE79"/>
    <a:srgbClr val="FCC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8160AB-EAD3-41DA-AD6F-F3EAA4083695}" v="28" dt="2024-01-24T15:36:20.0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7" autoAdjust="0"/>
    <p:restoredTop sz="93052" autoAdjust="0"/>
  </p:normalViewPr>
  <p:slideViewPr>
    <p:cSldViewPr snapToGrid="0">
      <p:cViewPr varScale="1">
        <p:scale>
          <a:sx n="86" d="100"/>
          <a:sy n="86" d="100"/>
        </p:scale>
        <p:origin x="96" y="15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247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1.fntdata"/><Relationship Id="rId39" Type="http://schemas.openxmlformats.org/officeDocument/2006/relationships/commentAuthors" Target="commentAuthors.xml"/><Relationship Id="rId21" Type="http://schemas.openxmlformats.org/officeDocument/2006/relationships/slide" Target="slides/slide15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6.fntdata"/><Relationship Id="rId44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4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nsveld, P.C.P. (Paula)" userId="4dda0d86-df5e-4d4f-b81e-1cfc654de3f5" providerId="ADAL" clId="{7D8160AB-EAD3-41DA-AD6F-F3EAA4083695}"/>
    <pc:docChg chg="undo custSel addSld delSld modSld sldOrd modSection">
      <pc:chgData name="Bronsveld, P.C.P. (Paula)" userId="4dda0d86-df5e-4d4f-b81e-1cfc654de3f5" providerId="ADAL" clId="{7D8160AB-EAD3-41DA-AD6F-F3EAA4083695}" dt="2024-01-24T15:48:04.655" v="4124" actId="20577"/>
      <pc:docMkLst>
        <pc:docMk/>
      </pc:docMkLst>
      <pc:sldChg chg="addSp modSp mod modClrScheme chgLayout">
        <pc:chgData name="Bronsveld, P.C.P. (Paula)" userId="4dda0d86-df5e-4d4f-b81e-1cfc654de3f5" providerId="ADAL" clId="{7D8160AB-EAD3-41DA-AD6F-F3EAA4083695}" dt="2024-01-24T15:46:01.595" v="4014" actId="1076"/>
        <pc:sldMkLst>
          <pc:docMk/>
          <pc:sldMk cId="2973108891" sldId="273"/>
        </pc:sldMkLst>
        <pc:spChg chg="mod">
          <ac:chgData name="Bronsveld, P.C.P. (Paula)" userId="4dda0d86-df5e-4d4f-b81e-1cfc654de3f5" providerId="ADAL" clId="{7D8160AB-EAD3-41DA-AD6F-F3EAA4083695}" dt="2024-01-24T15:46:01.595" v="4014" actId="1076"/>
          <ac:spMkLst>
            <pc:docMk/>
            <pc:sldMk cId="2973108891" sldId="273"/>
            <ac:spMk id="2" creationId="{BEA8010E-A31D-1371-1A8E-72E8FB5017CA}"/>
          </ac:spMkLst>
        </pc:spChg>
        <pc:spChg chg="add mod ord">
          <ac:chgData name="Bronsveld, P.C.P. (Paula)" userId="4dda0d86-df5e-4d4f-b81e-1cfc654de3f5" providerId="ADAL" clId="{7D8160AB-EAD3-41DA-AD6F-F3EAA4083695}" dt="2024-01-24T15:45:50.743" v="4012" actId="700"/>
          <ac:spMkLst>
            <pc:docMk/>
            <pc:sldMk cId="2973108891" sldId="273"/>
            <ac:spMk id="4" creationId="{B4C7EBB4-21D1-9A4C-A16D-3F41694B1F37}"/>
          </ac:spMkLst>
        </pc:spChg>
        <pc:spChg chg="add mod ord">
          <ac:chgData name="Bronsveld, P.C.P. (Paula)" userId="4dda0d86-df5e-4d4f-b81e-1cfc654de3f5" providerId="ADAL" clId="{7D8160AB-EAD3-41DA-AD6F-F3EAA4083695}" dt="2024-01-24T15:45:50.743" v="4012" actId="700"/>
          <ac:spMkLst>
            <pc:docMk/>
            <pc:sldMk cId="2973108891" sldId="273"/>
            <ac:spMk id="5" creationId="{81FFC9A8-3DDF-C224-44BD-0BC69D468CD3}"/>
          </ac:spMkLst>
        </pc:spChg>
        <pc:spChg chg="mod ord">
          <ac:chgData name="Bronsveld, P.C.P. (Paula)" userId="4dda0d86-df5e-4d4f-b81e-1cfc654de3f5" providerId="ADAL" clId="{7D8160AB-EAD3-41DA-AD6F-F3EAA4083695}" dt="2024-01-24T15:45:50.743" v="4012" actId="700"/>
          <ac:spMkLst>
            <pc:docMk/>
            <pc:sldMk cId="2973108891" sldId="273"/>
            <ac:spMk id="20" creationId="{DA53EA87-1A97-4884-A3F5-ECA77E08B1C6}"/>
          </ac:spMkLst>
        </pc:spChg>
      </pc:sldChg>
      <pc:sldChg chg="delSp modSp mod">
        <pc:chgData name="Bronsveld, P.C.P. (Paula)" userId="4dda0d86-df5e-4d4f-b81e-1cfc654de3f5" providerId="ADAL" clId="{7D8160AB-EAD3-41DA-AD6F-F3EAA4083695}" dt="2024-01-24T14:40:28.989" v="246" actId="20577"/>
        <pc:sldMkLst>
          <pc:docMk/>
          <pc:sldMk cId="633251452" sldId="762"/>
        </pc:sldMkLst>
        <pc:spChg chg="del">
          <ac:chgData name="Bronsveld, P.C.P. (Paula)" userId="4dda0d86-df5e-4d4f-b81e-1cfc654de3f5" providerId="ADAL" clId="{7D8160AB-EAD3-41DA-AD6F-F3EAA4083695}" dt="2024-01-24T14:39:51.872" v="243" actId="478"/>
          <ac:spMkLst>
            <pc:docMk/>
            <pc:sldMk cId="633251452" sldId="762"/>
            <ac:spMk id="7" creationId="{C879FCC2-F0E6-9F25-CC3E-6F5E9E5B058D}"/>
          </ac:spMkLst>
        </pc:spChg>
        <pc:spChg chg="mod">
          <ac:chgData name="Bronsveld, P.C.P. (Paula)" userId="4dda0d86-df5e-4d4f-b81e-1cfc654de3f5" providerId="ADAL" clId="{7D8160AB-EAD3-41DA-AD6F-F3EAA4083695}" dt="2024-01-24T14:40:28.989" v="246" actId="20577"/>
          <ac:spMkLst>
            <pc:docMk/>
            <pc:sldMk cId="633251452" sldId="762"/>
            <ac:spMk id="14" creationId="{818DE470-036D-3556-8A05-3D2B1D1A12E9}"/>
          </ac:spMkLst>
        </pc:spChg>
      </pc:sldChg>
      <pc:sldChg chg="del">
        <pc:chgData name="Bronsveld, P.C.P. (Paula)" userId="4dda0d86-df5e-4d4f-b81e-1cfc654de3f5" providerId="ADAL" clId="{7D8160AB-EAD3-41DA-AD6F-F3EAA4083695}" dt="2024-01-24T14:40:52.533" v="247" actId="47"/>
        <pc:sldMkLst>
          <pc:docMk/>
          <pc:sldMk cId="1966059326" sldId="2142532302"/>
        </pc:sldMkLst>
      </pc:sldChg>
      <pc:sldChg chg="del">
        <pc:chgData name="Bronsveld, P.C.P. (Paula)" userId="4dda0d86-df5e-4d4f-b81e-1cfc654de3f5" providerId="ADAL" clId="{7D8160AB-EAD3-41DA-AD6F-F3EAA4083695}" dt="2024-01-24T14:39:38.288" v="242" actId="47"/>
        <pc:sldMkLst>
          <pc:docMk/>
          <pc:sldMk cId="827265277" sldId="2142532303"/>
        </pc:sldMkLst>
      </pc:sldChg>
      <pc:sldChg chg="modSp mod">
        <pc:chgData name="Bronsveld, P.C.P. (Paula)" userId="4dda0d86-df5e-4d4f-b81e-1cfc654de3f5" providerId="ADAL" clId="{7D8160AB-EAD3-41DA-AD6F-F3EAA4083695}" dt="2024-01-24T15:19:00.717" v="2213" actId="20577"/>
        <pc:sldMkLst>
          <pc:docMk/>
          <pc:sldMk cId="1305578481" sldId="2142532304"/>
        </pc:sldMkLst>
        <pc:spChg chg="mod">
          <ac:chgData name="Bronsveld, P.C.P. (Paula)" userId="4dda0d86-df5e-4d4f-b81e-1cfc654de3f5" providerId="ADAL" clId="{7D8160AB-EAD3-41DA-AD6F-F3EAA4083695}" dt="2024-01-24T15:19:00.717" v="2213" actId="20577"/>
          <ac:spMkLst>
            <pc:docMk/>
            <pc:sldMk cId="1305578481" sldId="2142532304"/>
            <ac:spMk id="7" creationId="{E496915C-B3E1-E87D-94D3-FF17FE89BC74}"/>
          </ac:spMkLst>
        </pc:spChg>
      </pc:sldChg>
      <pc:sldChg chg="delSp modSp mod ord">
        <pc:chgData name="Bronsveld, P.C.P. (Paula)" userId="4dda0d86-df5e-4d4f-b81e-1cfc654de3f5" providerId="ADAL" clId="{7D8160AB-EAD3-41DA-AD6F-F3EAA4083695}" dt="2024-01-24T15:16:21.079" v="2100" actId="20577"/>
        <pc:sldMkLst>
          <pc:docMk/>
          <pc:sldMk cId="240039438" sldId="2142532307"/>
        </pc:sldMkLst>
        <pc:spChg chg="mod">
          <ac:chgData name="Bronsveld, P.C.P. (Paula)" userId="4dda0d86-df5e-4d4f-b81e-1cfc654de3f5" providerId="ADAL" clId="{7D8160AB-EAD3-41DA-AD6F-F3EAA4083695}" dt="2024-01-24T15:16:21.079" v="2100" actId="20577"/>
          <ac:spMkLst>
            <pc:docMk/>
            <pc:sldMk cId="240039438" sldId="2142532307"/>
            <ac:spMk id="13" creationId="{CC40C41F-ECBE-048B-E89B-531255CB1999}"/>
          </ac:spMkLst>
        </pc:spChg>
        <pc:picChg chg="del">
          <ac:chgData name="Bronsveld, P.C.P. (Paula)" userId="4dda0d86-df5e-4d4f-b81e-1cfc654de3f5" providerId="ADAL" clId="{7D8160AB-EAD3-41DA-AD6F-F3EAA4083695}" dt="2024-01-24T15:11:09.413" v="1732" actId="478"/>
          <ac:picMkLst>
            <pc:docMk/>
            <pc:sldMk cId="240039438" sldId="2142532307"/>
            <ac:picMk id="6" creationId="{03E6FB7A-0A0A-73BC-C840-16502D35200C}"/>
          </ac:picMkLst>
        </pc:picChg>
        <pc:picChg chg="del">
          <ac:chgData name="Bronsveld, P.C.P. (Paula)" userId="4dda0d86-df5e-4d4f-b81e-1cfc654de3f5" providerId="ADAL" clId="{7D8160AB-EAD3-41DA-AD6F-F3EAA4083695}" dt="2024-01-24T15:11:14.544" v="1733" actId="478"/>
          <ac:picMkLst>
            <pc:docMk/>
            <pc:sldMk cId="240039438" sldId="2142532307"/>
            <ac:picMk id="7" creationId="{3D719681-4197-4507-C21E-486683DF5115}"/>
          </ac:picMkLst>
        </pc:picChg>
        <pc:picChg chg="del">
          <ac:chgData name="Bronsveld, P.C.P. (Paula)" userId="4dda0d86-df5e-4d4f-b81e-1cfc654de3f5" providerId="ADAL" clId="{7D8160AB-EAD3-41DA-AD6F-F3EAA4083695}" dt="2024-01-24T15:11:07.553" v="1731" actId="478"/>
          <ac:picMkLst>
            <pc:docMk/>
            <pc:sldMk cId="240039438" sldId="2142532307"/>
            <ac:picMk id="9" creationId="{E107E201-4C36-A1D6-AD90-DFD6B6252750}"/>
          </ac:picMkLst>
        </pc:picChg>
        <pc:picChg chg="mod">
          <ac:chgData name="Bronsveld, P.C.P. (Paula)" userId="4dda0d86-df5e-4d4f-b81e-1cfc654de3f5" providerId="ADAL" clId="{7D8160AB-EAD3-41DA-AD6F-F3EAA4083695}" dt="2024-01-24T15:11:39.099" v="1736" actId="1076"/>
          <ac:picMkLst>
            <pc:docMk/>
            <pc:sldMk cId="240039438" sldId="2142532307"/>
            <ac:picMk id="10" creationId="{6B85B104-5C21-4928-6F60-F9F05F210B87}"/>
          </ac:picMkLst>
        </pc:picChg>
      </pc:sldChg>
      <pc:sldChg chg="addSp modSp mod ord">
        <pc:chgData name="Bronsveld, P.C.P. (Paula)" userId="4dda0d86-df5e-4d4f-b81e-1cfc654de3f5" providerId="ADAL" clId="{7D8160AB-EAD3-41DA-AD6F-F3EAA4083695}" dt="2024-01-24T15:10:27.349" v="1730" actId="20577"/>
        <pc:sldMkLst>
          <pc:docMk/>
          <pc:sldMk cId="1838266444" sldId="2142532309"/>
        </pc:sldMkLst>
        <pc:spChg chg="mod">
          <ac:chgData name="Bronsveld, P.C.P. (Paula)" userId="4dda0d86-df5e-4d4f-b81e-1cfc654de3f5" providerId="ADAL" clId="{7D8160AB-EAD3-41DA-AD6F-F3EAA4083695}" dt="2024-01-24T15:10:27.349" v="1730" actId="20577"/>
          <ac:spMkLst>
            <pc:docMk/>
            <pc:sldMk cId="1838266444" sldId="2142532309"/>
            <ac:spMk id="3" creationId="{22D7A82F-1F10-7433-878B-22AF8F53B7C3}"/>
          </ac:spMkLst>
        </pc:spChg>
        <pc:spChg chg="mod">
          <ac:chgData name="Bronsveld, P.C.P. (Paula)" userId="4dda0d86-df5e-4d4f-b81e-1cfc654de3f5" providerId="ADAL" clId="{7D8160AB-EAD3-41DA-AD6F-F3EAA4083695}" dt="2024-01-24T14:42:07.517" v="279" actId="1076"/>
          <ac:spMkLst>
            <pc:docMk/>
            <pc:sldMk cId="1838266444" sldId="2142532309"/>
            <ac:spMk id="12" creationId="{B9DC51D3-AC7A-13AE-AB24-91920E5ABDDF}"/>
          </ac:spMkLst>
        </pc:spChg>
        <pc:picChg chg="add mod">
          <ac:chgData name="Bronsveld, P.C.P. (Paula)" userId="4dda0d86-df5e-4d4f-b81e-1cfc654de3f5" providerId="ADAL" clId="{7D8160AB-EAD3-41DA-AD6F-F3EAA4083695}" dt="2024-01-24T14:41:45.464" v="250" actId="1076"/>
          <ac:picMkLst>
            <pc:docMk/>
            <pc:sldMk cId="1838266444" sldId="2142532309"/>
            <ac:picMk id="8" creationId="{CFA7F3FD-7075-E86D-0DA6-3E8A1B0BE8D4}"/>
          </ac:picMkLst>
        </pc:picChg>
      </pc:sldChg>
      <pc:sldChg chg="addSp delSp modSp mod">
        <pc:chgData name="Bronsveld, P.C.P. (Paula)" userId="4dda0d86-df5e-4d4f-b81e-1cfc654de3f5" providerId="ADAL" clId="{7D8160AB-EAD3-41DA-AD6F-F3EAA4083695}" dt="2024-01-24T15:45:07.230" v="4007" actId="478"/>
        <pc:sldMkLst>
          <pc:docMk/>
          <pc:sldMk cId="1902487058" sldId="2142532311"/>
        </pc:sldMkLst>
        <pc:spChg chg="del">
          <ac:chgData name="Bronsveld, P.C.P. (Paula)" userId="4dda0d86-df5e-4d4f-b81e-1cfc654de3f5" providerId="ADAL" clId="{7D8160AB-EAD3-41DA-AD6F-F3EAA4083695}" dt="2024-01-24T15:45:07.230" v="4007" actId="478"/>
          <ac:spMkLst>
            <pc:docMk/>
            <pc:sldMk cId="1902487058" sldId="2142532311"/>
            <ac:spMk id="2" creationId="{B130E596-1B55-77D8-5409-EE588FDCC43B}"/>
          </ac:spMkLst>
        </pc:spChg>
        <pc:spChg chg="mod">
          <ac:chgData name="Bronsveld, P.C.P. (Paula)" userId="4dda0d86-df5e-4d4f-b81e-1cfc654de3f5" providerId="ADAL" clId="{7D8160AB-EAD3-41DA-AD6F-F3EAA4083695}" dt="2024-01-24T15:17:27.174" v="2126"/>
          <ac:spMkLst>
            <pc:docMk/>
            <pc:sldMk cId="1902487058" sldId="2142532311"/>
            <ac:spMk id="3" creationId="{4A1EDFB1-3C21-EA4D-4116-6BFBE099D2BE}"/>
          </ac:spMkLst>
        </pc:spChg>
        <pc:spChg chg="del">
          <ac:chgData name="Bronsveld, P.C.P. (Paula)" userId="4dda0d86-df5e-4d4f-b81e-1cfc654de3f5" providerId="ADAL" clId="{7D8160AB-EAD3-41DA-AD6F-F3EAA4083695}" dt="2024-01-24T15:23:21.475" v="2489" actId="478"/>
          <ac:spMkLst>
            <pc:docMk/>
            <pc:sldMk cId="1902487058" sldId="2142532311"/>
            <ac:spMk id="4" creationId="{F841843D-ABE6-B8C7-BD44-5E9B6DADE015}"/>
          </ac:spMkLst>
        </pc:spChg>
        <pc:spChg chg="add del mod">
          <ac:chgData name="Bronsveld, P.C.P. (Paula)" userId="4dda0d86-df5e-4d4f-b81e-1cfc654de3f5" providerId="ADAL" clId="{7D8160AB-EAD3-41DA-AD6F-F3EAA4083695}" dt="2024-01-24T15:23:25.322" v="2490" actId="478"/>
          <ac:spMkLst>
            <pc:docMk/>
            <pc:sldMk cId="1902487058" sldId="2142532311"/>
            <ac:spMk id="7" creationId="{7FAFA7AD-70C1-8B8C-49B7-6F32ABD8A095}"/>
          </ac:spMkLst>
        </pc:spChg>
        <pc:spChg chg="add mod">
          <ac:chgData name="Bronsveld, P.C.P. (Paula)" userId="4dda0d86-df5e-4d4f-b81e-1cfc654de3f5" providerId="ADAL" clId="{7D8160AB-EAD3-41DA-AD6F-F3EAA4083695}" dt="2024-01-24T15:34:44.734" v="3365" actId="20577"/>
          <ac:spMkLst>
            <pc:docMk/>
            <pc:sldMk cId="1902487058" sldId="2142532311"/>
            <ac:spMk id="8" creationId="{C4896E03-8F3B-7278-592B-CE0AFD6DC646}"/>
          </ac:spMkLst>
        </pc:spChg>
        <pc:picChg chg="mod">
          <ac:chgData name="Bronsveld, P.C.P. (Paula)" userId="4dda0d86-df5e-4d4f-b81e-1cfc654de3f5" providerId="ADAL" clId="{7D8160AB-EAD3-41DA-AD6F-F3EAA4083695}" dt="2024-01-24T15:23:36.393" v="2541" actId="1038"/>
          <ac:picMkLst>
            <pc:docMk/>
            <pc:sldMk cId="1902487058" sldId="2142532311"/>
            <ac:picMk id="9" creationId="{00A0334C-52CD-87BE-D3DA-9CC33A58087B}"/>
          </ac:picMkLst>
        </pc:picChg>
        <pc:picChg chg="mod">
          <ac:chgData name="Bronsveld, P.C.P. (Paula)" userId="4dda0d86-df5e-4d4f-b81e-1cfc654de3f5" providerId="ADAL" clId="{7D8160AB-EAD3-41DA-AD6F-F3EAA4083695}" dt="2024-01-24T15:23:40.803" v="2551" actId="1035"/>
          <ac:picMkLst>
            <pc:docMk/>
            <pc:sldMk cId="1902487058" sldId="2142532311"/>
            <ac:picMk id="11" creationId="{A49870A1-E049-2D7A-CC33-B98E3CC5E71C}"/>
          </ac:picMkLst>
        </pc:picChg>
      </pc:sldChg>
      <pc:sldChg chg="del">
        <pc:chgData name="Bronsveld, P.C.P. (Paula)" userId="4dda0d86-df5e-4d4f-b81e-1cfc654de3f5" providerId="ADAL" clId="{7D8160AB-EAD3-41DA-AD6F-F3EAA4083695}" dt="2024-01-24T14:54:18.031" v="1332" actId="47"/>
        <pc:sldMkLst>
          <pc:docMk/>
          <pc:sldMk cId="488414380" sldId="2142532313"/>
        </pc:sldMkLst>
      </pc:sldChg>
      <pc:sldChg chg="addSp delSp modSp mod ord">
        <pc:chgData name="Bronsveld, P.C.P. (Paula)" userId="4dda0d86-df5e-4d4f-b81e-1cfc654de3f5" providerId="ADAL" clId="{7D8160AB-EAD3-41DA-AD6F-F3EAA4083695}" dt="2024-01-24T15:44:53.035" v="4004" actId="1076"/>
        <pc:sldMkLst>
          <pc:docMk/>
          <pc:sldMk cId="2147340493" sldId="2142532316"/>
        </pc:sldMkLst>
        <pc:spChg chg="del">
          <ac:chgData name="Bronsveld, P.C.P. (Paula)" userId="4dda0d86-df5e-4d4f-b81e-1cfc654de3f5" providerId="ADAL" clId="{7D8160AB-EAD3-41DA-AD6F-F3EAA4083695}" dt="2024-01-24T15:44:50.027" v="4003" actId="478"/>
          <ac:spMkLst>
            <pc:docMk/>
            <pc:sldMk cId="2147340493" sldId="2142532316"/>
            <ac:spMk id="2" creationId="{19C5B65F-B252-8301-EABD-ECD615A0302B}"/>
          </ac:spMkLst>
        </pc:spChg>
        <pc:spChg chg="mod">
          <ac:chgData name="Bronsveld, P.C.P. (Paula)" userId="4dda0d86-df5e-4d4f-b81e-1cfc654de3f5" providerId="ADAL" clId="{7D8160AB-EAD3-41DA-AD6F-F3EAA4083695}" dt="2024-01-24T15:44:53.035" v="4004" actId="1076"/>
          <ac:spMkLst>
            <pc:docMk/>
            <pc:sldMk cId="2147340493" sldId="2142532316"/>
            <ac:spMk id="3" creationId="{515EE643-40B0-8A55-41FC-EF35373B2954}"/>
          </ac:spMkLst>
        </pc:spChg>
        <pc:spChg chg="del">
          <ac:chgData name="Bronsveld, P.C.P. (Paula)" userId="4dda0d86-df5e-4d4f-b81e-1cfc654de3f5" providerId="ADAL" clId="{7D8160AB-EAD3-41DA-AD6F-F3EAA4083695}" dt="2024-01-24T15:36:17.834" v="3450" actId="478"/>
          <ac:spMkLst>
            <pc:docMk/>
            <pc:sldMk cId="2147340493" sldId="2142532316"/>
            <ac:spMk id="4" creationId="{960ADAF0-A3C5-8B33-F86B-C933D277CC1E}"/>
          </ac:spMkLst>
        </pc:spChg>
        <pc:spChg chg="add mod">
          <ac:chgData name="Bronsveld, P.C.P. (Paula)" userId="4dda0d86-df5e-4d4f-b81e-1cfc654de3f5" providerId="ADAL" clId="{7D8160AB-EAD3-41DA-AD6F-F3EAA4083695}" dt="2024-01-24T15:37:59.473" v="3516" actId="1038"/>
          <ac:spMkLst>
            <pc:docMk/>
            <pc:sldMk cId="2147340493" sldId="2142532316"/>
            <ac:spMk id="6" creationId="{BB9C4784-C27F-36AB-C7EC-C955DB776F22}"/>
          </ac:spMkLst>
        </pc:spChg>
        <pc:spChg chg="add mod">
          <ac:chgData name="Bronsveld, P.C.P. (Paula)" userId="4dda0d86-df5e-4d4f-b81e-1cfc654de3f5" providerId="ADAL" clId="{7D8160AB-EAD3-41DA-AD6F-F3EAA4083695}" dt="2024-01-24T15:37:59.473" v="3516" actId="1038"/>
          <ac:spMkLst>
            <pc:docMk/>
            <pc:sldMk cId="2147340493" sldId="2142532316"/>
            <ac:spMk id="7" creationId="{B7F06C74-D00F-F6F2-9F7F-9BC57DDE603F}"/>
          </ac:spMkLst>
        </pc:spChg>
        <pc:spChg chg="add mod">
          <ac:chgData name="Bronsveld, P.C.P. (Paula)" userId="4dda0d86-df5e-4d4f-b81e-1cfc654de3f5" providerId="ADAL" clId="{7D8160AB-EAD3-41DA-AD6F-F3EAA4083695}" dt="2024-01-24T15:37:59.473" v="3516" actId="1038"/>
          <ac:spMkLst>
            <pc:docMk/>
            <pc:sldMk cId="2147340493" sldId="2142532316"/>
            <ac:spMk id="8" creationId="{DA5402EA-4A1F-4BD2-9249-B7C01D365419}"/>
          </ac:spMkLst>
        </pc:spChg>
        <pc:spChg chg="add mod">
          <ac:chgData name="Bronsveld, P.C.P. (Paula)" userId="4dda0d86-df5e-4d4f-b81e-1cfc654de3f5" providerId="ADAL" clId="{7D8160AB-EAD3-41DA-AD6F-F3EAA4083695}" dt="2024-01-24T15:37:59.473" v="3516" actId="1038"/>
          <ac:spMkLst>
            <pc:docMk/>
            <pc:sldMk cId="2147340493" sldId="2142532316"/>
            <ac:spMk id="10" creationId="{E0684630-4F51-FA28-1FEC-38E66E5355A4}"/>
          </ac:spMkLst>
        </pc:spChg>
        <pc:picChg chg="mod">
          <ac:chgData name="Bronsveld, P.C.P. (Paula)" userId="4dda0d86-df5e-4d4f-b81e-1cfc654de3f5" providerId="ADAL" clId="{7D8160AB-EAD3-41DA-AD6F-F3EAA4083695}" dt="2024-01-24T15:36:14.874" v="3449" actId="1076"/>
          <ac:picMkLst>
            <pc:docMk/>
            <pc:sldMk cId="2147340493" sldId="2142532316"/>
            <ac:picMk id="9" creationId="{D139E270-3FED-31C9-C139-68528575A5A9}"/>
          </ac:picMkLst>
        </pc:picChg>
      </pc:sldChg>
      <pc:sldChg chg="addSp delSp modSp mod">
        <pc:chgData name="Bronsveld, P.C.P. (Paula)" userId="4dda0d86-df5e-4d4f-b81e-1cfc654de3f5" providerId="ADAL" clId="{7D8160AB-EAD3-41DA-AD6F-F3EAA4083695}" dt="2024-01-24T15:45:12.574" v="4008" actId="478"/>
        <pc:sldMkLst>
          <pc:docMk/>
          <pc:sldMk cId="361554842" sldId="2142532317"/>
        </pc:sldMkLst>
        <pc:spChg chg="del">
          <ac:chgData name="Bronsveld, P.C.P. (Paula)" userId="4dda0d86-df5e-4d4f-b81e-1cfc654de3f5" providerId="ADAL" clId="{7D8160AB-EAD3-41DA-AD6F-F3EAA4083695}" dt="2024-01-24T15:45:12.574" v="4008" actId="478"/>
          <ac:spMkLst>
            <pc:docMk/>
            <pc:sldMk cId="361554842" sldId="2142532317"/>
            <ac:spMk id="2" creationId="{B130E596-1B55-77D8-5409-EE588FDCC43B}"/>
          </ac:spMkLst>
        </pc:spChg>
        <pc:spChg chg="mod">
          <ac:chgData name="Bronsveld, P.C.P. (Paula)" userId="4dda0d86-df5e-4d4f-b81e-1cfc654de3f5" providerId="ADAL" clId="{7D8160AB-EAD3-41DA-AD6F-F3EAA4083695}" dt="2024-01-24T15:17:34.051" v="2127"/>
          <ac:spMkLst>
            <pc:docMk/>
            <pc:sldMk cId="361554842" sldId="2142532317"/>
            <ac:spMk id="3" creationId="{4A1EDFB1-3C21-EA4D-4116-6BFBE099D2BE}"/>
          </ac:spMkLst>
        </pc:spChg>
        <pc:spChg chg="del">
          <ac:chgData name="Bronsveld, P.C.P. (Paula)" userId="4dda0d86-df5e-4d4f-b81e-1cfc654de3f5" providerId="ADAL" clId="{7D8160AB-EAD3-41DA-AD6F-F3EAA4083695}" dt="2024-01-24T15:25:40.340" v="2716" actId="478"/>
          <ac:spMkLst>
            <pc:docMk/>
            <pc:sldMk cId="361554842" sldId="2142532317"/>
            <ac:spMk id="4" creationId="{F841843D-ABE6-B8C7-BD44-5E9B6DADE015}"/>
          </ac:spMkLst>
        </pc:spChg>
        <pc:spChg chg="add mod">
          <ac:chgData name="Bronsveld, P.C.P. (Paula)" userId="4dda0d86-df5e-4d4f-b81e-1cfc654de3f5" providerId="ADAL" clId="{7D8160AB-EAD3-41DA-AD6F-F3EAA4083695}" dt="2024-01-24T15:30:03.179" v="3307" actId="20577"/>
          <ac:spMkLst>
            <pc:docMk/>
            <pc:sldMk cId="361554842" sldId="2142532317"/>
            <ac:spMk id="6" creationId="{D7C39E22-0B36-B6F5-7F1E-8439E25B503C}"/>
          </ac:spMkLst>
        </pc:spChg>
        <pc:picChg chg="mod">
          <ac:chgData name="Bronsveld, P.C.P. (Paula)" userId="4dda0d86-df5e-4d4f-b81e-1cfc654de3f5" providerId="ADAL" clId="{7D8160AB-EAD3-41DA-AD6F-F3EAA4083695}" dt="2024-01-24T15:25:36.306" v="2715" actId="1038"/>
          <ac:picMkLst>
            <pc:docMk/>
            <pc:sldMk cId="361554842" sldId="2142532317"/>
            <ac:picMk id="7" creationId="{3794FBE3-378C-210F-6005-3ECC610EEA0A}"/>
          </ac:picMkLst>
        </pc:picChg>
        <pc:picChg chg="mod">
          <ac:chgData name="Bronsveld, P.C.P. (Paula)" userId="4dda0d86-df5e-4d4f-b81e-1cfc654de3f5" providerId="ADAL" clId="{7D8160AB-EAD3-41DA-AD6F-F3EAA4083695}" dt="2024-01-24T15:25:36.306" v="2715" actId="1038"/>
          <ac:picMkLst>
            <pc:docMk/>
            <pc:sldMk cId="361554842" sldId="2142532317"/>
            <ac:picMk id="8" creationId="{98FFFCF7-6C75-5CB0-BFA4-1EDCF76247F3}"/>
          </ac:picMkLst>
        </pc:picChg>
      </pc:sldChg>
      <pc:sldChg chg="addSp delSp modSp mod">
        <pc:chgData name="Bronsveld, P.C.P. (Paula)" userId="4dda0d86-df5e-4d4f-b81e-1cfc654de3f5" providerId="ADAL" clId="{7D8160AB-EAD3-41DA-AD6F-F3EAA4083695}" dt="2024-01-24T15:45:03.234" v="4006" actId="478"/>
        <pc:sldMkLst>
          <pc:docMk/>
          <pc:sldMk cId="2703607865" sldId="2142532318"/>
        </pc:sldMkLst>
        <pc:spChg chg="del">
          <ac:chgData name="Bronsveld, P.C.P. (Paula)" userId="4dda0d86-df5e-4d4f-b81e-1cfc654de3f5" providerId="ADAL" clId="{7D8160AB-EAD3-41DA-AD6F-F3EAA4083695}" dt="2024-01-24T15:45:03.234" v="4006" actId="478"/>
          <ac:spMkLst>
            <pc:docMk/>
            <pc:sldMk cId="2703607865" sldId="2142532318"/>
            <ac:spMk id="2" creationId="{B130E596-1B55-77D8-5409-EE588FDCC43B}"/>
          </ac:spMkLst>
        </pc:spChg>
        <pc:spChg chg="mod">
          <ac:chgData name="Bronsveld, P.C.P. (Paula)" userId="4dda0d86-df5e-4d4f-b81e-1cfc654de3f5" providerId="ADAL" clId="{7D8160AB-EAD3-41DA-AD6F-F3EAA4083695}" dt="2024-01-24T15:17:21.304" v="2125"/>
          <ac:spMkLst>
            <pc:docMk/>
            <pc:sldMk cId="2703607865" sldId="2142532318"/>
            <ac:spMk id="3" creationId="{4A1EDFB1-3C21-EA4D-4116-6BFBE099D2BE}"/>
          </ac:spMkLst>
        </pc:spChg>
        <pc:spChg chg="del">
          <ac:chgData name="Bronsveld, P.C.P. (Paula)" userId="4dda0d86-df5e-4d4f-b81e-1cfc654de3f5" providerId="ADAL" clId="{7D8160AB-EAD3-41DA-AD6F-F3EAA4083695}" dt="2024-01-24T15:21:21.700" v="2343" actId="478"/>
          <ac:spMkLst>
            <pc:docMk/>
            <pc:sldMk cId="2703607865" sldId="2142532318"/>
            <ac:spMk id="4" creationId="{F841843D-ABE6-B8C7-BD44-5E9B6DADE015}"/>
          </ac:spMkLst>
        </pc:spChg>
        <pc:spChg chg="add mod">
          <ac:chgData name="Bronsveld, P.C.P. (Paula)" userId="4dda0d86-df5e-4d4f-b81e-1cfc654de3f5" providerId="ADAL" clId="{7D8160AB-EAD3-41DA-AD6F-F3EAA4083695}" dt="2024-01-24T15:23:01.507" v="2486" actId="20577"/>
          <ac:spMkLst>
            <pc:docMk/>
            <pc:sldMk cId="2703607865" sldId="2142532318"/>
            <ac:spMk id="6" creationId="{B1B23974-2EC6-AFD2-C008-CCF97104EC70}"/>
          </ac:spMkLst>
        </pc:spChg>
        <pc:picChg chg="mod">
          <ac:chgData name="Bronsveld, P.C.P. (Paula)" userId="4dda0d86-df5e-4d4f-b81e-1cfc654de3f5" providerId="ADAL" clId="{7D8160AB-EAD3-41DA-AD6F-F3EAA4083695}" dt="2024-01-24T15:21:38.205" v="2382" actId="1038"/>
          <ac:picMkLst>
            <pc:docMk/>
            <pc:sldMk cId="2703607865" sldId="2142532318"/>
            <ac:picMk id="9" creationId="{8735951E-992F-9407-1E74-3B449284B9DB}"/>
          </ac:picMkLst>
        </pc:picChg>
        <pc:picChg chg="mod">
          <ac:chgData name="Bronsveld, P.C.P. (Paula)" userId="4dda0d86-df5e-4d4f-b81e-1cfc654de3f5" providerId="ADAL" clId="{7D8160AB-EAD3-41DA-AD6F-F3EAA4083695}" dt="2024-01-24T15:21:38.205" v="2382" actId="1038"/>
          <ac:picMkLst>
            <pc:docMk/>
            <pc:sldMk cId="2703607865" sldId="2142532318"/>
            <ac:picMk id="11" creationId="{A7191517-E8F3-DFEE-805A-454FA358DCD6}"/>
          </ac:picMkLst>
        </pc:picChg>
      </pc:sldChg>
      <pc:sldChg chg="delSp modSp mod">
        <pc:chgData name="Bronsveld, P.C.P. (Paula)" userId="4dda0d86-df5e-4d4f-b81e-1cfc654de3f5" providerId="ADAL" clId="{7D8160AB-EAD3-41DA-AD6F-F3EAA4083695}" dt="2024-01-24T15:44:59.790" v="4005" actId="478"/>
        <pc:sldMkLst>
          <pc:docMk/>
          <pc:sldMk cId="1935386428" sldId="2142532319"/>
        </pc:sldMkLst>
        <pc:spChg chg="del">
          <ac:chgData name="Bronsveld, P.C.P. (Paula)" userId="4dda0d86-df5e-4d4f-b81e-1cfc654de3f5" providerId="ADAL" clId="{7D8160AB-EAD3-41DA-AD6F-F3EAA4083695}" dt="2024-01-24T15:44:59.790" v="4005" actId="478"/>
          <ac:spMkLst>
            <pc:docMk/>
            <pc:sldMk cId="1935386428" sldId="2142532319"/>
            <ac:spMk id="2" creationId="{B130E596-1B55-77D8-5409-EE588FDCC43B}"/>
          </ac:spMkLst>
        </pc:spChg>
        <pc:spChg chg="mod">
          <ac:chgData name="Bronsveld, P.C.P. (Paula)" userId="4dda0d86-df5e-4d4f-b81e-1cfc654de3f5" providerId="ADAL" clId="{7D8160AB-EAD3-41DA-AD6F-F3EAA4083695}" dt="2024-01-24T15:17:13.524" v="2124" actId="14100"/>
          <ac:spMkLst>
            <pc:docMk/>
            <pc:sldMk cId="1935386428" sldId="2142532319"/>
            <ac:spMk id="3" creationId="{4A1EDFB1-3C21-EA4D-4116-6BFBE099D2BE}"/>
          </ac:spMkLst>
        </pc:spChg>
        <pc:spChg chg="mod">
          <ac:chgData name="Bronsveld, P.C.P. (Paula)" userId="4dda0d86-df5e-4d4f-b81e-1cfc654de3f5" providerId="ADAL" clId="{7D8160AB-EAD3-41DA-AD6F-F3EAA4083695}" dt="2024-01-24T15:21:13.262" v="2342" actId="20577"/>
          <ac:spMkLst>
            <pc:docMk/>
            <pc:sldMk cId="1935386428" sldId="2142532319"/>
            <ac:spMk id="4" creationId="{F841843D-ABE6-B8C7-BD44-5E9B6DADE015}"/>
          </ac:spMkLst>
        </pc:spChg>
        <pc:picChg chg="mod">
          <ac:chgData name="Bronsveld, P.C.P. (Paula)" userId="4dda0d86-df5e-4d4f-b81e-1cfc654de3f5" providerId="ADAL" clId="{7D8160AB-EAD3-41DA-AD6F-F3EAA4083695}" dt="2024-01-24T15:20:35.751" v="2310" actId="1038"/>
          <ac:picMkLst>
            <pc:docMk/>
            <pc:sldMk cId="1935386428" sldId="2142532319"/>
            <ac:picMk id="7" creationId="{8DA01917-1F35-40A1-05CC-7E7D5909D826}"/>
          </ac:picMkLst>
        </pc:picChg>
        <pc:picChg chg="mod">
          <ac:chgData name="Bronsveld, P.C.P. (Paula)" userId="4dda0d86-df5e-4d4f-b81e-1cfc654de3f5" providerId="ADAL" clId="{7D8160AB-EAD3-41DA-AD6F-F3EAA4083695}" dt="2024-01-24T15:20:35.751" v="2310" actId="1038"/>
          <ac:picMkLst>
            <pc:docMk/>
            <pc:sldMk cId="1935386428" sldId="2142532319"/>
            <ac:picMk id="9" creationId="{6DB0CDCD-52C4-DD96-51E4-05E4F24586ED}"/>
          </ac:picMkLst>
        </pc:picChg>
      </pc:sldChg>
      <pc:sldChg chg="delSp modSp mod ord">
        <pc:chgData name="Bronsveld, P.C.P. (Paula)" userId="4dda0d86-df5e-4d4f-b81e-1cfc654de3f5" providerId="ADAL" clId="{7D8160AB-EAD3-41DA-AD6F-F3EAA4083695}" dt="2024-01-24T15:45:20.840" v="4010" actId="478"/>
        <pc:sldMkLst>
          <pc:docMk/>
          <pc:sldMk cId="1364168676" sldId="2142532320"/>
        </pc:sldMkLst>
        <pc:spChg chg="del">
          <ac:chgData name="Bronsveld, P.C.P. (Paula)" userId="4dda0d86-df5e-4d4f-b81e-1cfc654de3f5" providerId="ADAL" clId="{7D8160AB-EAD3-41DA-AD6F-F3EAA4083695}" dt="2024-01-24T15:45:20.840" v="4010" actId="478"/>
          <ac:spMkLst>
            <pc:docMk/>
            <pc:sldMk cId="1364168676" sldId="2142532320"/>
            <ac:spMk id="2" creationId="{D41800C3-36F3-CBE7-C18A-50FDEE94F64F}"/>
          </ac:spMkLst>
        </pc:spChg>
        <pc:spChg chg="mod">
          <ac:chgData name="Bronsveld, P.C.P. (Paula)" userId="4dda0d86-df5e-4d4f-b81e-1cfc654de3f5" providerId="ADAL" clId="{7D8160AB-EAD3-41DA-AD6F-F3EAA4083695}" dt="2024-01-24T15:29:04.968" v="3214" actId="20577"/>
          <ac:spMkLst>
            <pc:docMk/>
            <pc:sldMk cId="1364168676" sldId="2142532320"/>
            <ac:spMk id="3" creationId="{29ECCE8E-3608-7711-8F86-1E41A4D87FF1}"/>
          </ac:spMkLst>
        </pc:spChg>
        <pc:spChg chg="del">
          <ac:chgData name="Bronsveld, P.C.P. (Paula)" userId="4dda0d86-df5e-4d4f-b81e-1cfc654de3f5" providerId="ADAL" clId="{7D8160AB-EAD3-41DA-AD6F-F3EAA4083695}" dt="2024-01-24T15:29:00.462" v="3211" actId="478"/>
          <ac:spMkLst>
            <pc:docMk/>
            <pc:sldMk cId="1364168676" sldId="2142532320"/>
            <ac:spMk id="4" creationId="{A304767A-B2CB-B6CD-1484-91C657E55179}"/>
          </ac:spMkLst>
        </pc:spChg>
        <pc:picChg chg="mod">
          <ac:chgData name="Bronsveld, P.C.P. (Paula)" userId="4dda0d86-df5e-4d4f-b81e-1cfc654de3f5" providerId="ADAL" clId="{7D8160AB-EAD3-41DA-AD6F-F3EAA4083695}" dt="2024-01-24T15:43:26.641" v="3999" actId="14100"/>
          <ac:picMkLst>
            <pc:docMk/>
            <pc:sldMk cId="1364168676" sldId="2142532320"/>
            <ac:picMk id="7" creationId="{E4062F7C-A579-4BA3-CEFB-D22368DF221C}"/>
          </ac:picMkLst>
        </pc:picChg>
        <pc:picChg chg="mod">
          <ac:chgData name="Bronsveld, P.C.P. (Paula)" userId="4dda0d86-df5e-4d4f-b81e-1cfc654de3f5" providerId="ADAL" clId="{7D8160AB-EAD3-41DA-AD6F-F3EAA4083695}" dt="2024-01-24T15:43:36.304" v="4001" actId="1076"/>
          <ac:picMkLst>
            <pc:docMk/>
            <pc:sldMk cId="1364168676" sldId="2142532320"/>
            <ac:picMk id="9" creationId="{433C1D2A-8FDF-3D80-B2AA-F19428EB89D6}"/>
          </ac:picMkLst>
        </pc:picChg>
      </pc:sldChg>
      <pc:sldChg chg="delSp modSp mod">
        <pc:chgData name="Bronsveld, P.C.P. (Paula)" userId="4dda0d86-df5e-4d4f-b81e-1cfc654de3f5" providerId="ADAL" clId="{7D8160AB-EAD3-41DA-AD6F-F3EAA4083695}" dt="2024-01-24T15:45:17.215" v="4009" actId="478"/>
        <pc:sldMkLst>
          <pc:docMk/>
          <pc:sldMk cId="763849090" sldId="2142532321"/>
        </pc:sldMkLst>
        <pc:spChg chg="del">
          <ac:chgData name="Bronsveld, P.C.P. (Paula)" userId="4dda0d86-df5e-4d4f-b81e-1cfc654de3f5" providerId="ADAL" clId="{7D8160AB-EAD3-41DA-AD6F-F3EAA4083695}" dt="2024-01-24T15:45:17.215" v="4009" actId="478"/>
          <ac:spMkLst>
            <pc:docMk/>
            <pc:sldMk cId="763849090" sldId="2142532321"/>
            <ac:spMk id="2" creationId="{899B1500-C699-F579-7467-CAD9E555C84E}"/>
          </ac:spMkLst>
        </pc:spChg>
        <pc:spChg chg="mod">
          <ac:chgData name="Bronsveld, P.C.P. (Paula)" userId="4dda0d86-df5e-4d4f-b81e-1cfc654de3f5" providerId="ADAL" clId="{7D8160AB-EAD3-41DA-AD6F-F3EAA4083695}" dt="2024-01-24T14:48:48.613" v="870" actId="1076"/>
          <ac:spMkLst>
            <pc:docMk/>
            <pc:sldMk cId="763849090" sldId="2142532321"/>
            <ac:spMk id="3" creationId="{5F062D73-70A5-5E35-A719-B8157C209652}"/>
          </ac:spMkLst>
        </pc:spChg>
        <pc:spChg chg="mod">
          <ac:chgData name="Bronsveld, P.C.P. (Paula)" userId="4dda0d86-df5e-4d4f-b81e-1cfc654de3f5" providerId="ADAL" clId="{7D8160AB-EAD3-41DA-AD6F-F3EAA4083695}" dt="2024-01-24T15:35:52.930" v="3448" actId="20577"/>
          <ac:spMkLst>
            <pc:docMk/>
            <pc:sldMk cId="763849090" sldId="2142532321"/>
            <ac:spMk id="4" creationId="{4226EDF2-BB64-08E2-6256-2D76E278DCD2}"/>
          </ac:spMkLst>
        </pc:spChg>
        <pc:graphicFrameChg chg="mod modGraphic">
          <ac:chgData name="Bronsveld, P.C.P. (Paula)" userId="4dda0d86-df5e-4d4f-b81e-1cfc654de3f5" providerId="ADAL" clId="{7D8160AB-EAD3-41DA-AD6F-F3EAA4083695}" dt="2024-01-24T15:34:53.987" v="3378" actId="20577"/>
          <ac:graphicFrameMkLst>
            <pc:docMk/>
            <pc:sldMk cId="763849090" sldId="2142532321"/>
            <ac:graphicFrameMk id="6" creationId="{DF47732C-107F-664C-B3EC-0A5EA05ACDB8}"/>
          </ac:graphicFrameMkLst>
        </pc:graphicFrameChg>
      </pc:sldChg>
      <pc:sldChg chg="addSp delSp modSp mod ord">
        <pc:chgData name="Bronsveld, P.C.P. (Paula)" userId="4dda0d86-df5e-4d4f-b81e-1cfc654de3f5" providerId="ADAL" clId="{7D8160AB-EAD3-41DA-AD6F-F3EAA4083695}" dt="2024-01-24T15:09:48.504" v="1709" actId="20577"/>
        <pc:sldMkLst>
          <pc:docMk/>
          <pc:sldMk cId="1309278610" sldId="2142532322"/>
        </pc:sldMkLst>
        <pc:spChg chg="mod">
          <ac:chgData name="Bronsveld, P.C.P. (Paula)" userId="4dda0d86-df5e-4d4f-b81e-1cfc654de3f5" providerId="ADAL" clId="{7D8160AB-EAD3-41DA-AD6F-F3EAA4083695}" dt="2024-01-24T15:09:48.504" v="1709" actId="20577"/>
          <ac:spMkLst>
            <pc:docMk/>
            <pc:sldMk cId="1309278610" sldId="2142532322"/>
            <ac:spMk id="3" creationId="{515EE643-40B0-8A55-41FC-EF35373B2954}"/>
          </ac:spMkLst>
        </pc:spChg>
        <pc:spChg chg="del mod">
          <ac:chgData name="Bronsveld, P.C.P. (Paula)" userId="4dda0d86-df5e-4d4f-b81e-1cfc654de3f5" providerId="ADAL" clId="{7D8160AB-EAD3-41DA-AD6F-F3EAA4083695}" dt="2024-01-24T14:55:33.582" v="1394" actId="478"/>
          <ac:spMkLst>
            <pc:docMk/>
            <pc:sldMk cId="1309278610" sldId="2142532322"/>
            <ac:spMk id="4" creationId="{960ADAF0-A3C5-8B33-F86B-C933D277CC1E}"/>
          </ac:spMkLst>
        </pc:spChg>
        <pc:spChg chg="add mod">
          <ac:chgData name="Bronsveld, P.C.P. (Paula)" userId="4dda0d86-df5e-4d4f-b81e-1cfc654de3f5" providerId="ADAL" clId="{7D8160AB-EAD3-41DA-AD6F-F3EAA4083695}" dt="2024-01-24T15:06:28.261" v="1649" actId="1076"/>
          <ac:spMkLst>
            <pc:docMk/>
            <pc:sldMk cId="1309278610" sldId="2142532322"/>
            <ac:spMk id="6" creationId="{2377BD35-2AFF-4FD8-3E47-00C8D55F7E2C}"/>
          </ac:spMkLst>
        </pc:spChg>
        <pc:spChg chg="add mod">
          <ac:chgData name="Bronsveld, P.C.P. (Paula)" userId="4dda0d86-df5e-4d4f-b81e-1cfc654de3f5" providerId="ADAL" clId="{7D8160AB-EAD3-41DA-AD6F-F3EAA4083695}" dt="2024-01-24T15:06:18.752" v="1647" actId="1076"/>
          <ac:spMkLst>
            <pc:docMk/>
            <pc:sldMk cId="1309278610" sldId="2142532322"/>
            <ac:spMk id="8" creationId="{83DE33F6-91EE-CB0B-FFED-F01EEFD9E8FF}"/>
          </ac:spMkLst>
        </pc:spChg>
        <pc:spChg chg="add mod">
          <ac:chgData name="Bronsveld, P.C.P. (Paula)" userId="4dda0d86-df5e-4d4f-b81e-1cfc654de3f5" providerId="ADAL" clId="{7D8160AB-EAD3-41DA-AD6F-F3EAA4083695}" dt="2024-01-24T15:06:14.848" v="1646" actId="1076"/>
          <ac:spMkLst>
            <pc:docMk/>
            <pc:sldMk cId="1309278610" sldId="2142532322"/>
            <ac:spMk id="9" creationId="{276124E8-9956-C55B-5152-A13130E2EB9E}"/>
          </ac:spMkLst>
        </pc:spChg>
        <pc:spChg chg="add mod">
          <ac:chgData name="Bronsveld, P.C.P. (Paula)" userId="4dda0d86-df5e-4d4f-b81e-1cfc654de3f5" providerId="ADAL" clId="{7D8160AB-EAD3-41DA-AD6F-F3EAA4083695}" dt="2024-01-24T15:06:02.911" v="1643" actId="1076"/>
          <ac:spMkLst>
            <pc:docMk/>
            <pc:sldMk cId="1309278610" sldId="2142532322"/>
            <ac:spMk id="10" creationId="{03D6E2E3-6770-2754-00C3-81D2295B8FB2}"/>
          </ac:spMkLst>
        </pc:spChg>
        <pc:spChg chg="add mod">
          <ac:chgData name="Bronsveld, P.C.P. (Paula)" userId="4dda0d86-df5e-4d4f-b81e-1cfc654de3f5" providerId="ADAL" clId="{7D8160AB-EAD3-41DA-AD6F-F3EAA4083695}" dt="2024-01-24T15:03:07.392" v="1562" actId="1076"/>
          <ac:spMkLst>
            <pc:docMk/>
            <pc:sldMk cId="1309278610" sldId="2142532322"/>
            <ac:spMk id="11" creationId="{CD0D3F2B-FDF3-D44E-A5B3-14DFDDCEB57F}"/>
          </ac:spMkLst>
        </pc:spChg>
        <pc:spChg chg="add mod">
          <ac:chgData name="Bronsveld, P.C.P. (Paula)" userId="4dda0d86-df5e-4d4f-b81e-1cfc654de3f5" providerId="ADAL" clId="{7D8160AB-EAD3-41DA-AD6F-F3EAA4083695}" dt="2024-01-24T15:03:20.492" v="1564" actId="1076"/>
          <ac:spMkLst>
            <pc:docMk/>
            <pc:sldMk cId="1309278610" sldId="2142532322"/>
            <ac:spMk id="12" creationId="{50B877B2-B2D0-6966-DDF1-575C87BFA62F}"/>
          </ac:spMkLst>
        </pc:spChg>
        <pc:spChg chg="add mod">
          <ac:chgData name="Bronsveld, P.C.P. (Paula)" userId="4dda0d86-df5e-4d4f-b81e-1cfc654de3f5" providerId="ADAL" clId="{7D8160AB-EAD3-41DA-AD6F-F3EAA4083695}" dt="2024-01-24T15:04:08.407" v="1582" actId="20577"/>
          <ac:spMkLst>
            <pc:docMk/>
            <pc:sldMk cId="1309278610" sldId="2142532322"/>
            <ac:spMk id="13" creationId="{F312D612-93AB-C48A-EA58-F9C5D8FFDD86}"/>
          </ac:spMkLst>
        </pc:spChg>
        <pc:spChg chg="add mod">
          <ac:chgData name="Bronsveld, P.C.P. (Paula)" userId="4dda0d86-df5e-4d4f-b81e-1cfc654de3f5" providerId="ADAL" clId="{7D8160AB-EAD3-41DA-AD6F-F3EAA4083695}" dt="2024-01-24T15:04:41.309" v="1601" actId="20577"/>
          <ac:spMkLst>
            <pc:docMk/>
            <pc:sldMk cId="1309278610" sldId="2142532322"/>
            <ac:spMk id="14" creationId="{05089B8F-1986-73E1-C5A9-9A8CD0DE4AB5}"/>
          </ac:spMkLst>
        </pc:spChg>
        <pc:spChg chg="add mod">
          <ac:chgData name="Bronsveld, P.C.P. (Paula)" userId="4dda0d86-df5e-4d4f-b81e-1cfc654de3f5" providerId="ADAL" clId="{7D8160AB-EAD3-41DA-AD6F-F3EAA4083695}" dt="2024-01-24T15:05:31.301" v="1604" actId="1076"/>
          <ac:spMkLst>
            <pc:docMk/>
            <pc:sldMk cId="1309278610" sldId="2142532322"/>
            <ac:spMk id="15" creationId="{D2B52DD5-649C-91C1-BFDD-D08CB48D2DD7}"/>
          </ac:spMkLst>
        </pc:spChg>
        <pc:spChg chg="add mod">
          <ac:chgData name="Bronsveld, P.C.P. (Paula)" userId="4dda0d86-df5e-4d4f-b81e-1cfc654de3f5" providerId="ADAL" clId="{7D8160AB-EAD3-41DA-AD6F-F3EAA4083695}" dt="2024-01-24T15:09:19.520" v="1703" actId="20577"/>
          <ac:spMkLst>
            <pc:docMk/>
            <pc:sldMk cId="1309278610" sldId="2142532322"/>
            <ac:spMk id="16" creationId="{CE5C229B-263B-F76B-8EF8-C1F7B5FE9B48}"/>
          </ac:spMkLst>
        </pc:spChg>
        <pc:picChg chg="mod">
          <ac:chgData name="Bronsveld, P.C.P. (Paula)" userId="4dda0d86-df5e-4d4f-b81e-1cfc654de3f5" providerId="ADAL" clId="{7D8160AB-EAD3-41DA-AD6F-F3EAA4083695}" dt="2024-01-24T15:05:47.253" v="1640" actId="1035"/>
          <ac:picMkLst>
            <pc:docMk/>
            <pc:sldMk cId="1309278610" sldId="2142532322"/>
            <ac:picMk id="7" creationId="{C69483A7-115D-CEF4-CD03-C60206F67322}"/>
          </ac:picMkLst>
        </pc:picChg>
      </pc:sldChg>
      <pc:sldChg chg="delSp modSp mod">
        <pc:chgData name="Bronsveld, P.C.P. (Paula)" userId="4dda0d86-df5e-4d4f-b81e-1cfc654de3f5" providerId="ADAL" clId="{7D8160AB-EAD3-41DA-AD6F-F3EAA4083695}" dt="2024-01-24T15:48:04.655" v="4124" actId="20577"/>
        <pc:sldMkLst>
          <pc:docMk/>
          <pc:sldMk cId="2564328345" sldId="2142532323"/>
        </pc:sldMkLst>
        <pc:spChg chg="del">
          <ac:chgData name="Bronsveld, P.C.P. (Paula)" userId="4dda0d86-df5e-4d4f-b81e-1cfc654de3f5" providerId="ADAL" clId="{7D8160AB-EAD3-41DA-AD6F-F3EAA4083695}" dt="2024-01-24T15:45:24.139" v="4011" actId="478"/>
          <ac:spMkLst>
            <pc:docMk/>
            <pc:sldMk cId="2564328345" sldId="2142532323"/>
            <ac:spMk id="2" creationId="{5C09F32E-DD6D-E1C2-4A56-4EB5EB71B0C1}"/>
          </ac:spMkLst>
        </pc:spChg>
        <pc:spChg chg="mod">
          <ac:chgData name="Bronsveld, P.C.P. (Paula)" userId="4dda0d86-df5e-4d4f-b81e-1cfc654de3f5" providerId="ADAL" clId="{7D8160AB-EAD3-41DA-AD6F-F3EAA4083695}" dt="2024-01-24T15:47:47.419" v="4093" actId="1076"/>
          <ac:spMkLst>
            <pc:docMk/>
            <pc:sldMk cId="2564328345" sldId="2142532323"/>
            <ac:spMk id="3" creationId="{21530134-FAFD-062C-4DBD-931776BE2E4B}"/>
          </ac:spMkLst>
        </pc:spChg>
        <pc:spChg chg="mod">
          <ac:chgData name="Bronsveld, P.C.P. (Paula)" userId="4dda0d86-df5e-4d4f-b81e-1cfc654de3f5" providerId="ADAL" clId="{7D8160AB-EAD3-41DA-AD6F-F3EAA4083695}" dt="2024-01-24T15:48:04.655" v="4124" actId="20577"/>
          <ac:spMkLst>
            <pc:docMk/>
            <pc:sldMk cId="2564328345" sldId="2142532323"/>
            <ac:spMk id="4" creationId="{2057477F-1459-82CD-90BF-2C410C25B59F}"/>
          </ac:spMkLst>
        </pc:spChg>
      </pc:sldChg>
      <pc:sldChg chg="modSp del mod">
        <pc:chgData name="Bronsveld, P.C.P. (Paula)" userId="4dda0d86-df5e-4d4f-b81e-1cfc654de3f5" providerId="ADAL" clId="{7D8160AB-EAD3-41DA-AD6F-F3EAA4083695}" dt="2024-01-24T15:44:01.738" v="4002" actId="2696"/>
        <pc:sldMkLst>
          <pc:docMk/>
          <pc:sldMk cId="3458062901" sldId="2142532324"/>
        </pc:sldMkLst>
        <pc:spChg chg="mod">
          <ac:chgData name="Bronsveld, P.C.P. (Paula)" userId="4dda0d86-df5e-4d4f-b81e-1cfc654de3f5" providerId="ADAL" clId="{7D8160AB-EAD3-41DA-AD6F-F3EAA4083695}" dt="2024-01-24T14:36:39.561" v="66" actId="20577"/>
          <ac:spMkLst>
            <pc:docMk/>
            <pc:sldMk cId="3458062901" sldId="2142532324"/>
            <ac:spMk id="3" creationId="{DCE31AE9-D295-B30A-4D09-114B236BFFAE}"/>
          </ac:spMkLst>
        </pc:spChg>
        <pc:spChg chg="mod">
          <ac:chgData name="Bronsveld, P.C.P. (Paula)" userId="4dda0d86-df5e-4d4f-b81e-1cfc654de3f5" providerId="ADAL" clId="{7D8160AB-EAD3-41DA-AD6F-F3EAA4083695}" dt="2024-01-24T14:37:11.089" v="75" actId="20577"/>
          <ac:spMkLst>
            <pc:docMk/>
            <pc:sldMk cId="3458062901" sldId="2142532324"/>
            <ac:spMk id="4" creationId="{F8ABB519-A3D1-CE54-E9B5-FF1328AA3DA2}"/>
          </ac:spMkLst>
        </pc:spChg>
      </pc:sldChg>
      <pc:sldChg chg="new del">
        <pc:chgData name="Bronsveld, P.C.P. (Paula)" userId="4dda0d86-df5e-4d4f-b81e-1cfc654de3f5" providerId="ADAL" clId="{7D8160AB-EAD3-41DA-AD6F-F3EAA4083695}" dt="2024-01-24T14:54:14.408" v="1331" actId="47"/>
        <pc:sldMkLst>
          <pc:docMk/>
          <pc:sldMk cId="1457299634" sldId="214253232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5B4EA9E2-9158-7974-DCAC-25A19B2428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68F33D8-9CA6-B57C-1DD5-00F8C64910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54095CB-6EA5-87F8-2163-A7CA9AD02A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nl-NL"/>
              <a:t>Bronsveld, P.C.P. (Paula)</a:t>
            </a:r>
            <a:endParaRPr lang="nl-NL" dirty="0"/>
          </a:p>
        </p:txBody>
      </p:sp>
      <p:sp>
        <p:nvSpPr>
          <p:cNvPr id="5" name="Tijdelijke aanduiding voor dianummer 4" hidden="1">
            <a:extLst>
              <a:ext uri="{FF2B5EF4-FFF2-40B4-BE49-F238E27FC236}">
                <a16:creationId xmlns:a16="http://schemas.microsoft.com/office/drawing/2014/main" id="{0717F887-E472-0A69-5C6A-EBEC56EEB0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B602E-058C-4888-B9C8-661F1F5280E2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41794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90A07-196B-4F4B-8E8C-301FB387CBE5}" type="datetimeFigureOut">
              <a:rPr lang="nl-NL" smtClean="0"/>
              <a:t>24-1-2024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nl-NL"/>
              <a:t>Bronsveld, P.C.P. (Paula)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76B4-2F3E-4542-A88B-B482618D0CAA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77926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597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8263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2.svg"/><Relationship Id="rId21" Type="http://schemas.openxmlformats.org/officeDocument/2006/relationships/hyperlink" Target="https://youtu.be/u-AgyEON7cU" TargetMode="External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hyperlink" Target="https://pptsolutions.nl/community-en-nl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9.png"/><Relationship Id="rId20" Type="http://schemas.openxmlformats.org/officeDocument/2006/relationships/hyperlink" Target="https://youtu.be/0S5JXp8v6iM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hyperlink" Target="https://youtu.be/o9RYr_eARno" TargetMode="External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hyperlink" Target="https://youtu.be/t1mKSiMRSxE" TargetMode="External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hyperlink" Target="https://youtu.be/oNGTAj4ajJ4" TargetMode="Externa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28.svg"/><Relationship Id="rId21" Type="http://schemas.openxmlformats.org/officeDocument/2006/relationships/hyperlink" Target="https://youtu.be/u-AgyEON7cU" TargetMode="External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hyperlink" Target="https://pptsolutions.nl/community-en-nl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9.png"/><Relationship Id="rId20" Type="http://schemas.openxmlformats.org/officeDocument/2006/relationships/hyperlink" Target="https://youtu.be/0S5JXp8v6iM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hyperlink" Target="https://youtu.be/o9RYr_eARno" TargetMode="External"/><Relationship Id="rId5" Type="http://schemas.openxmlformats.org/officeDocument/2006/relationships/image" Target="../media/image8.svg"/><Relationship Id="rId15" Type="http://schemas.openxmlformats.org/officeDocument/2006/relationships/image" Target="../media/image29.svg"/><Relationship Id="rId23" Type="http://schemas.openxmlformats.org/officeDocument/2006/relationships/hyperlink" Target="https://youtu.be/t1mKSiMRSxE" TargetMode="External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hyperlink" Target="https://youtu.be/oNGTAj4ajJ4" TargetMode="Externa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NO Digit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68632D5D-A90B-D2B1-47A3-4C3307001C3E}"/>
              </a:ext>
            </a:extLst>
          </p:cNvPr>
          <p:cNvSpPr/>
          <p:nvPr/>
        </p:nvSpPr>
        <p:spPr>
          <a:xfrm>
            <a:off x="2271909" y="1104462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49659C9C-DC5D-D0BB-EA8D-E6CF1126029A}"/>
              </a:ext>
            </a:extLst>
          </p:cNvPr>
          <p:cNvSpPr/>
          <p:nvPr/>
        </p:nvSpPr>
        <p:spPr>
          <a:xfrm>
            <a:off x="1512083" y="344636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18923D7B-20D6-582F-7E76-D16285387676}"/>
              </a:ext>
            </a:extLst>
          </p:cNvPr>
          <p:cNvSpPr/>
          <p:nvPr/>
        </p:nvSpPr>
        <p:spPr>
          <a:xfrm>
            <a:off x="3031735" y="344636"/>
            <a:ext cx="10854" cy="1519651"/>
          </a:xfrm>
          <a:custGeom>
            <a:avLst/>
            <a:gdLst>
              <a:gd name="connsiteX0" fmla="*/ -7 w 11947"/>
              <a:gd name="connsiteY0" fmla="*/ 1672676 h 1672682"/>
              <a:gd name="connsiteX1" fmla="*/ -7 w 11947"/>
              <a:gd name="connsiteY1" fmla="*/ -7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1672676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162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9F2F2BDE-BC7F-5559-3A53-CFB8D21D5D99}"/>
              </a:ext>
            </a:extLst>
          </p:cNvPr>
          <p:cNvSpPr/>
          <p:nvPr/>
        </p:nvSpPr>
        <p:spPr>
          <a:xfrm>
            <a:off x="1512083" y="1864288"/>
            <a:ext cx="2279477" cy="2279477"/>
          </a:xfrm>
          <a:custGeom>
            <a:avLst/>
            <a:gdLst>
              <a:gd name="connsiteX0" fmla="*/ 2509018 w 2509024"/>
              <a:gd name="connsiteY0" fmla="*/ 2509018 h 2509024"/>
              <a:gd name="connsiteX1" fmla="*/ -7 w 2509024"/>
              <a:gd name="connsiteY1" fmla="*/ -7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09024" h="2509024">
                <a:moveTo>
                  <a:pt x="2509018" y="2509018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C34EA49E-24FF-F55B-05DF-359E2FFA6D09}"/>
              </a:ext>
            </a:extLst>
          </p:cNvPr>
          <p:cNvSpPr/>
          <p:nvPr/>
        </p:nvSpPr>
        <p:spPr>
          <a:xfrm>
            <a:off x="3791561" y="4143765"/>
            <a:ext cx="10854" cy="2279477"/>
          </a:xfrm>
          <a:custGeom>
            <a:avLst/>
            <a:gdLst>
              <a:gd name="connsiteX0" fmla="*/ -7 w 11947"/>
              <a:gd name="connsiteY0" fmla="*/ -7 h 2509024"/>
              <a:gd name="connsiteX1" fmla="*/ -7 w 11947"/>
              <a:gd name="connsiteY1" fmla="*/ 2509018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2509024">
                <a:moveTo>
                  <a:pt x="-7" y="-7"/>
                </a:moveTo>
                <a:lnTo>
                  <a:pt x="-7" y="2509018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E9506D2E-1797-B67D-71E3-C13E2047392C}"/>
              </a:ext>
            </a:extLst>
          </p:cNvPr>
          <p:cNvSpPr/>
          <p:nvPr/>
        </p:nvSpPr>
        <p:spPr>
          <a:xfrm>
            <a:off x="752257" y="1104462"/>
            <a:ext cx="10854" cy="1519651"/>
          </a:xfrm>
          <a:custGeom>
            <a:avLst/>
            <a:gdLst>
              <a:gd name="connsiteX0" fmla="*/ -7 w 11947"/>
              <a:gd name="connsiteY0" fmla="*/ 1672676 h 1672682"/>
              <a:gd name="connsiteX1" fmla="*/ -7 w 11947"/>
              <a:gd name="connsiteY1" fmla="*/ -7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1672676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62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45C43DA7-476C-9559-7ABF-CDA744749DC3}"/>
              </a:ext>
            </a:extLst>
          </p:cNvPr>
          <p:cNvSpPr/>
          <p:nvPr/>
        </p:nvSpPr>
        <p:spPr>
          <a:xfrm>
            <a:off x="1512083" y="3383940"/>
            <a:ext cx="759825" cy="759825"/>
          </a:xfrm>
          <a:custGeom>
            <a:avLst/>
            <a:gdLst>
              <a:gd name="connsiteX0" fmla="*/ -7 w 836341"/>
              <a:gd name="connsiteY0" fmla="*/ -7 h 836341"/>
              <a:gd name="connsiteX1" fmla="*/ 836335 w 836341"/>
              <a:gd name="connsiteY1" fmla="*/ 836334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-7" y="-7"/>
                </a:moveTo>
                <a:lnTo>
                  <a:pt x="836335" y="836334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27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2439F630-76E2-3A05-C0B6-F3A14A03CF59}"/>
              </a:ext>
            </a:extLst>
          </p:cNvPr>
          <p:cNvSpPr/>
          <p:nvPr/>
        </p:nvSpPr>
        <p:spPr>
          <a:xfrm>
            <a:off x="752257" y="2624114"/>
            <a:ext cx="759825" cy="759825"/>
          </a:xfrm>
          <a:custGeom>
            <a:avLst/>
            <a:gdLst>
              <a:gd name="connsiteX0" fmla="*/ 836335 w 836341"/>
              <a:gd name="connsiteY0" fmla="*/ 836334 h 836341"/>
              <a:gd name="connsiteX1" fmla="*/ -7 w 836341"/>
              <a:gd name="connsiteY1" fmla="*/ -7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836335" y="836334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7814B93F-116E-8067-DE96-90093825AF0F}"/>
              </a:ext>
            </a:extLst>
          </p:cNvPr>
          <p:cNvSpPr/>
          <p:nvPr/>
        </p:nvSpPr>
        <p:spPr>
          <a:xfrm>
            <a:off x="752257" y="4143765"/>
            <a:ext cx="759825" cy="759825"/>
          </a:xfrm>
          <a:custGeom>
            <a:avLst/>
            <a:gdLst>
              <a:gd name="connsiteX0" fmla="*/ 836335 w 836341"/>
              <a:gd name="connsiteY0" fmla="*/ 836334 h 836341"/>
              <a:gd name="connsiteX1" fmla="*/ -7 w 836341"/>
              <a:gd name="connsiteY1" fmla="*/ -7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836335" y="836334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BD0B5104-BF46-6CE9-8695-CAD68929F25B}"/>
              </a:ext>
            </a:extLst>
          </p:cNvPr>
          <p:cNvSpPr/>
          <p:nvPr/>
        </p:nvSpPr>
        <p:spPr>
          <a:xfrm>
            <a:off x="2271909" y="4143765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F5768EF8-0301-EFC2-92CF-967EF3B1B81A}"/>
              </a:ext>
            </a:extLst>
          </p:cNvPr>
          <p:cNvSpPr/>
          <p:nvPr/>
        </p:nvSpPr>
        <p:spPr>
          <a:xfrm>
            <a:off x="1512083" y="4903591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0" y="268654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0221F5E5-E3DD-E6D5-76D9-9912C5026246}"/>
              </a:ext>
            </a:extLst>
          </p:cNvPr>
          <p:cNvGrpSpPr/>
          <p:nvPr userDrawn="1"/>
        </p:nvGrpSpPr>
        <p:grpSpPr>
          <a:xfrm>
            <a:off x="2955752" y="268654"/>
            <a:ext cx="151965" cy="151965"/>
            <a:chOff x="2955752" y="268654"/>
            <a:chExt cx="151965" cy="151965"/>
          </a:xfrm>
        </p:grpSpPr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A618F5AB-7911-F8D7-1D03-1E3F48595249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4C69539-A594-FD56-6A35-58FF5FCE785E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58" name="Vrije vorm: vorm 57">
            <a:extLst>
              <a:ext uri="{FF2B5EF4-FFF2-40B4-BE49-F238E27FC236}">
                <a16:creationId xmlns:a16="http://schemas.microsoft.com/office/drawing/2014/main" id="{D090E259-762B-0CF2-4F6D-1D780A48E7CC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59" name="Vrije vorm: vorm 58">
            <a:extLst>
              <a:ext uri="{FF2B5EF4-FFF2-40B4-BE49-F238E27FC236}">
                <a16:creationId xmlns:a16="http://schemas.microsoft.com/office/drawing/2014/main" id="{0D38E2A2-3088-7EED-DB4A-EAA535911290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7 h 167268"/>
              <a:gd name="connsiteX7" fmla="*/ 84105 w 167268"/>
              <a:gd name="connsiteY7" fmla="*/ 50175 h 167268"/>
              <a:gd name="connsiteX8" fmla="*/ 117320 w 167268"/>
              <a:gd name="connsiteY8" fmla="*/ 83869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8"/>
                  <a:pt x="50281" y="101863"/>
                  <a:pt x="50412" y="83387"/>
                </a:cubicBezTo>
                <a:cubicBezTo>
                  <a:pt x="50544" y="64912"/>
                  <a:pt x="65634" y="50042"/>
                  <a:pt x="84105" y="50175"/>
                </a:cubicBezTo>
                <a:cubicBezTo>
                  <a:pt x="102588" y="50309"/>
                  <a:pt x="117451" y="65393"/>
                  <a:pt x="117320" y="83869"/>
                </a:cubicBezTo>
                <a:cubicBezTo>
                  <a:pt x="117260" y="92657"/>
                  <a:pt x="113736" y="101068"/>
                  <a:pt x="107523" y="107284"/>
                </a:cubicBezTo>
                <a:cubicBezTo>
                  <a:pt x="101178" y="113593"/>
                  <a:pt x="92576" y="117119"/>
                  <a:pt x="83627" y="117081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26432" y="1025088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850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8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2" dur="100" fill="hold"/>
                                        <p:tgtEl>
                                          <p:spTgt spid="20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8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84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90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204" grpId="0" animBg="1"/>
      <p:bldP spid="204" grpId="1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25" grpId="0" animBg="1"/>
      <p:bldP spid="27" grpId="0" animBg="1"/>
      <p:bldP spid="29" grpId="0" animBg="1"/>
      <p:bldP spid="31" grpId="0" animBg="1"/>
      <p:bldP spid="32" grpId="0" animBg="1"/>
      <p:bldP spid="133" grpId="0" animBg="1"/>
      <p:bldP spid="133" grpId="1" animBg="1"/>
      <p:bldP spid="149" grpId="0" animBg="1"/>
      <p:bldP spid="149" grpId="1" animBg="1"/>
      <p:bldP spid="185" grpId="0" animBg="1"/>
      <p:bldP spid="185" grpId="1" animBg="1"/>
      <p:bldP spid="190" grpId="0" animBg="1"/>
    </p:bld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p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16">
            <a:extLst>
              <a:ext uri="{FF2B5EF4-FFF2-40B4-BE49-F238E27FC236}">
                <a16:creationId xmlns:a16="http://schemas.microsoft.com/office/drawing/2014/main" id="{DA715B4A-D0F3-83B8-E932-59116334B1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1" y="0"/>
            <a:ext cx="6096000" cy="6858000"/>
          </a:xfrm>
          <a:solidFill>
            <a:schemeClr val="bg1"/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Click the icon below </a:t>
            </a:r>
            <a:br>
              <a:rPr lang="en-GB" dirty="0"/>
            </a:br>
            <a:r>
              <a:rPr lang="en-GB" dirty="0"/>
              <a:t>to add an image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38" y="1412876"/>
            <a:ext cx="7413643" cy="1916262"/>
          </a:xfrm>
        </p:spPr>
        <p:txBody>
          <a:bodyPr anchor="b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</a:t>
            </a:r>
            <a:br>
              <a:rPr lang="en-GB" noProof="0" dirty="0"/>
            </a:br>
            <a:r>
              <a:rPr lang="en-GB" noProof="0" dirty="0"/>
              <a:t>title here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9137" y="3790374"/>
            <a:ext cx="2757960" cy="41447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none" lIns="144000" tIns="36000" rIns="144000" bIns="36000" anchor="ctr" anchorCtr="0">
            <a:sp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Name Speaker | Location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139" y="6194280"/>
            <a:ext cx="4500562" cy="301915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82386C6B-1114-E03C-4094-DD50D09CF2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448731"/>
            <a:ext cx="4500561" cy="222049"/>
          </a:xfrm>
        </p:spPr>
        <p:txBody>
          <a:bodyPr anchor="b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Place a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43322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>
            <p:tnLst>
              <p:par>
                <p:cTn presetID="2" presetClass="entr" presetSubtype="8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8BABD5F6-F629-E2D1-1AED-7BDF9A5684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848"/>
            <a:ext cx="12192000" cy="6859848"/>
          </a:xfrm>
          <a:custGeom>
            <a:avLst/>
            <a:gdLst>
              <a:gd name="connsiteX0" fmla="*/ 11963399 w 12192000"/>
              <a:gd name="connsiteY0" fmla="*/ 0 h 6859848"/>
              <a:gd name="connsiteX1" fmla="*/ 12192000 w 12192000"/>
              <a:gd name="connsiteY1" fmla="*/ 256 h 6859848"/>
              <a:gd name="connsiteX2" fmla="*/ 12192000 w 12192000"/>
              <a:gd name="connsiteY2" fmla="*/ 6859848 h 6859848"/>
              <a:gd name="connsiteX3" fmla="*/ 0 w 12192000"/>
              <a:gd name="connsiteY3" fmla="*/ 6859848 h 6859848"/>
              <a:gd name="connsiteX4" fmla="*/ 0 w 12192000"/>
              <a:gd name="connsiteY4" fmla="*/ 256 h 6859848"/>
              <a:gd name="connsiteX5" fmla="*/ 9799320 w 12192000"/>
              <a:gd name="connsiteY5" fmla="*/ 255 h 6859848"/>
              <a:gd name="connsiteX6" fmla="*/ 9799320 w 12192000"/>
              <a:gd name="connsiteY6" fmla="*/ 1849 h 6859848"/>
              <a:gd name="connsiteX7" fmla="*/ 11963399 w 12192000"/>
              <a:gd name="connsiteY7" fmla="*/ 1849 h 685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48">
                <a:moveTo>
                  <a:pt x="11963399" y="0"/>
                </a:moveTo>
                <a:lnTo>
                  <a:pt x="12192000" y="256"/>
                </a:lnTo>
                <a:lnTo>
                  <a:pt x="12192000" y="6859848"/>
                </a:lnTo>
                <a:lnTo>
                  <a:pt x="0" y="6859848"/>
                </a:lnTo>
                <a:lnTo>
                  <a:pt x="0" y="256"/>
                </a:lnTo>
                <a:lnTo>
                  <a:pt x="9799320" y="255"/>
                </a:lnTo>
                <a:lnTo>
                  <a:pt x="9799320" y="1849"/>
                </a:lnTo>
                <a:lnTo>
                  <a:pt x="11963399" y="18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57299" y="1412875"/>
            <a:ext cx="9677402" cy="1742411"/>
          </a:xfrm>
        </p:spPr>
        <p:txBody>
          <a:bodyPr anchor="b"/>
          <a:lstStyle>
            <a:lvl1pPr algn="ctr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</a:t>
            </a:r>
            <a:br>
              <a:rPr lang="en-GB" noProof="0" dirty="0"/>
            </a:br>
            <a:r>
              <a:rPr lang="en-GB" noProof="0" dirty="0"/>
              <a:t>title here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11745" y="3283353"/>
            <a:ext cx="5368509" cy="395785"/>
          </a:xfrm>
        </p:spPr>
        <p:txBody>
          <a:bodyPr anchor="b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Name Speaker | Location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11745" y="3785271"/>
            <a:ext cx="5368508" cy="301915"/>
          </a:xfrm>
        </p:spPr>
        <p:txBody>
          <a:bodyPr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312E544-331C-0F21-CC9F-1401989770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1888" y="5391011"/>
            <a:ext cx="2168223" cy="41447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none" lIns="144000" tIns="36000" rIns="144000" bIns="36000">
            <a:spAutoFit/>
          </a:bodyPr>
          <a:lstStyle>
            <a:lvl1pPr marL="0" indent="0" algn="ctr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Start presentation</a:t>
            </a:r>
          </a:p>
        </p:txBody>
      </p:sp>
    </p:spTree>
    <p:extLst>
      <p:ext uri="{BB962C8B-B14F-4D97-AF65-F5344CB8AC3E}">
        <p14:creationId xmlns:p14="http://schemas.microsoft.com/office/powerpoint/2010/main" val="100058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2350A305-180A-205E-B6A0-5804855F69A1}"/>
              </a:ext>
            </a:extLst>
          </p:cNvPr>
          <p:cNvSpPr/>
          <p:nvPr userDrawn="1"/>
        </p:nvSpPr>
        <p:spPr>
          <a:xfrm>
            <a:off x="0" y="-1"/>
            <a:ext cx="12192000" cy="3971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E268EF74-D344-B49D-A9AB-FFC03746D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2358" b="10226"/>
          <a:stretch/>
        </p:blipFill>
        <p:spPr>
          <a:xfrm flipH="1">
            <a:off x="-2" y="1"/>
            <a:ext cx="5770059" cy="3971924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B9AAF223-42FD-55BD-081B-0A807B6395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96" b="10226"/>
          <a:stretch/>
        </p:blipFill>
        <p:spPr>
          <a:xfrm>
            <a:off x="5669567" y="1"/>
            <a:ext cx="6531234" cy="3971924"/>
          </a:xfrm>
          <a:prstGeom prst="rect">
            <a:avLst/>
          </a:prstGeom>
        </p:spPr>
      </p:pic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5B527D51-DB67-CC8C-3FCF-46D5E178F87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9138" y="1413070"/>
            <a:ext cx="5387971" cy="4387874"/>
          </a:xfrm>
          <a:solidFill>
            <a:schemeClr val="bg1"/>
          </a:solidFill>
        </p:spPr>
        <p:txBody>
          <a:bodyPr lIns="360000" tIns="0" rIns="360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an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1B87F0-D766-2D0F-6BE6-C35C3D3F0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endParaRPr lang="en-GB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E57E7F4-6E4E-2A7E-1973-32E7DE8F5F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412875"/>
            <a:ext cx="5387833" cy="4392613"/>
          </a:xfrm>
          <a:solidFill>
            <a:schemeClr val="accent3"/>
          </a:solidFill>
        </p:spPr>
        <p:txBody>
          <a:bodyPr lIns="432000" tIns="288000" rIns="288000" bIns="288000" anchor="ctr" anchorCtr="0"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4871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2350A305-180A-205E-B6A0-5804855F69A1}"/>
              </a:ext>
            </a:extLst>
          </p:cNvPr>
          <p:cNvSpPr/>
          <p:nvPr userDrawn="1"/>
        </p:nvSpPr>
        <p:spPr>
          <a:xfrm>
            <a:off x="0" y="-1"/>
            <a:ext cx="12192000" cy="3971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5B527D51-DB67-CC8C-3FCF-46D5E178F87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9138" y="1413070"/>
            <a:ext cx="5387971" cy="4387874"/>
          </a:xfrm>
          <a:solidFill>
            <a:schemeClr val="bg1"/>
          </a:solidFill>
        </p:spPr>
        <p:txBody>
          <a:bodyPr lIns="360000" tIns="0" rIns="360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an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1B87F0-D766-2D0F-6BE6-C35C3D3F0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endParaRPr lang="en-GB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E57E7F4-6E4E-2A7E-1973-32E7DE8F5F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412875"/>
            <a:ext cx="5387833" cy="4392613"/>
          </a:xfrm>
          <a:solidFill>
            <a:schemeClr val="accent3"/>
          </a:solidFill>
        </p:spPr>
        <p:txBody>
          <a:bodyPr lIns="432000" tIns="288000" rIns="288000" bIns="288000" anchor="ctr" anchorCtr="0"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572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jdelijke aanduiding voor tekst 8">
            <a:extLst>
              <a:ext uri="{FF2B5EF4-FFF2-40B4-BE49-F238E27FC236}">
                <a16:creationId xmlns:a16="http://schemas.microsoft.com/office/drawing/2014/main" id="{915615AD-52F7-9706-466E-CF3ECD715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bg1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23" name="Titel 122">
            <a:extLst>
              <a:ext uri="{FF2B5EF4-FFF2-40B4-BE49-F238E27FC236}">
                <a16:creationId xmlns:a16="http://schemas.microsoft.com/office/drawing/2014/main" id="{ADDD288F-1F47-09DE-8053-359936D93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Place a title here</a:t>
            </a:r>
          </a:p>
        </p:txBody>
      </p:sp>
      <p:sp>
        <p:nvSpPr>
          <p:cNvPr id="125" name="Tijdelijke aanduiding voor datum 124">
            <a:extLst>
              <a:ext uri="{FF2B5EF4-FFF2-40B4-BE49-F238E27FC236}">
                <a16:creationId xmlns:a16="http://schemas.microsoft.com/office/drawing/2014/main" id="{9BF91E09-0796-D143-BEA8-50AE4C4E748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6" name="Tijdelijke aanduiding voor voettekst 125">
            <a:extLst>
              <a:ext uri="{FF2B5EF4-FFF2-40B4-BE49-F238E27FC236}">
                <a16:creationId xmlns:a16="http://schemas.microsoft.com/office/drawing/2014/main" id="{945383CF-2308-C6FE-2656-72D2225DE2F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7" name="Tijdelijke aanduiding voor dianummer 126">
            <a:extLst>
              <a:ext uri="{FF2B5EF4-FFF2-40B4-BE49-F238E27FC236}">
                <a16:creationId xmlns:a16="http://schemas.microsoft.com/office/drawing/2014/main" id="{27485487-1F01-ECE4-6915-9AF97883D77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9B99D79-B181-A06F-B39D-F37E799B1A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9138" y="1412876"/>
            <a:ext cx="10752136" cy="4392612"/>
          </a:xfrm>
        </p:spPr>
        <p:txBody>
          <a:bodyPr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8FFA4539-CB58-F330-56D6-E3280017F0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402545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35B0F9BA-A474-4FD9-91F3-9510904A6A59}"/>
              </a:ext>
            </a:extLst>
          </p:cNvPr>
          <p:cNvSpPr/>
          <p:nvPr userDrawn="1"/>
        </p:nvSpPr>
        <p:spPr>
          <a:xfrm>
            <a:off x="719138" y="720000"/>
            <a:ext cx="10748098" cy="50854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34EE03AE-CD13-42C5-B28F-9FD03DEF7A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53119" y="1089024"/>
            <a:ext cx="3387341" cy="4401273"/>
          </a:xfrm>
          <a:solidFill>
            <a:schemeClr val="bg1"/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Click the icon below </a:t>
            </a:r>
            <a:br>
              <a:rPr lang="en-GB" dirty="0"/>
            </a:br>
            <a:r>
              <a:rPr lang="en-GB" dirty="0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038224" y="2167800"/>
            <a:ext cx="6415527" cy="3322498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3" y="1089025"/>
            <a:ext cx="6415527" cy="827088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  <a:endParaRPr lang="en-GB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6CFDF398-85A7-412E-8557-F6480C8CBCEE}"/>
              </a:ext>
            </a:extLst>
          </p:cNvPr>
          <p:cNvSpPr/>
          <p:nvPr userDrawn="1"/>
        </p:nvSpPr>
        <p:spPr>
          <a:xfrm>
            <a:off x="719138" y="720000"/>
            <a:ext cx="71438" cy="50941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" name="Tijdelijke aanduiding voor tekst 8">
            <a:extLst>
              <a:ext uri="{FF2B5EF4-FFF2-40B4-BE49-F238E27FC236}">
                <a16:creationId xmlns:a16="http://schemas.microsoft.com/office/drawing/2014/main" id="{0D17DF0E-F1B5-5359-D0BB-3B83FAE223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E4CFDDD8-EAAF-5386-D0AE-B912C4217A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423601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hoekige driehoek 23">
            <a:extLst>
              <a:ext uri="{FF2B5EF4-FFF2-40B4-BE49-F238E27FC236}">
                <a16:creationId xmlns:a16="http://schemas.microsoft.com/office/drawing/2014/main" id="{FC5A4C23-CAC5-31CB-4032-7B65637D2091}"/>
              </a:ext>
            </a:extLst>
          </p:cNvPr>
          <p:cNvSpPr/>
          <p:nvPr userDrawn="1"/>
        </p:nvSpPr>
        <p:spPr>
          <a:xfrm>
            <a:off x="9867618" y="721519"/>
            <a:ext cx="1598893" cy="160028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4A07E551-5354-04D4-D6BF-F34A465ADC07}"/>
              </a:ext>
            </a:extLst>
          </p:cNvPr>
          <p:cNvSpPr/>
          <p:nvPr userDrawn="1"/>
        </p:nvSpPr>
        <p:spPr>
          <a:xfrm>
            <a:off x="9755841" y="723900"/>
            <a:ext cx="116541" cy="16193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61DDEA7-CCE8-18A7-8A66-DBFE06ED967F}"/>
              </a:ext>
            </a:extLst>
          </p:cNvPr>
          <p:cNvSpPr/>
          <p:nvPr userDrawn="1"/>
        </p:nvSpPr>
        <p:spPr>
          <a:xfrm>
            <a:off x="719138" y="723900"/>
            <a:ext cx="5340350" cy="5081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67FC2AEA-C1EC-380E-F0A9-F2EE556BAC9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59488" y="723900"/>
            <a:ext cx="5413374" cy="5081588"/>
          </a:xfrm>
          <a:custGeom>
            <a:avLst/>
            <a:gdLst>
              <a:gd name="connsiteX0" fmla="*/ 0 w 5408612"/>
              <a:gd name="connsiteY0" fmla="*/ 0 h 5081588"/>
              <a:gd name="connsiteX1" fmla="*/ 3806825 w 5408612"/>
              <a:gd name="connsiteY1" fmla="*/ 0 h 5081588"/>
              <a:gd name="connsiteX2" fmla="*/ 3806825 w 5408612"/>
              <a:gd name="connsiteY2" fmla="*/ 1600200 h 5081588"/>
              <a:gd name="connsiteX3" fmla="*/ 5408612 w 5408612"/>
              <a:gd name="connsiteY3" fmla="*/ 1600200 h 5081588"/>
              <a:gd name="connsiteX4" fmla="*/ 5408612 w 5408612"/>
              <a:gd name="connsiteY4" fmla="*/ 5081588 h 5081588"/>
              <a:gd name="connsiteX5" fmla="*/ 0 w 5408612"/>
              <a:gd name="connsiteY5" fmla="*/ 5081588 h 508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8612" h="5081588">
                <a:moveTo>
                  <a:pt x="0" y="0"/>
                </a:moveTo>
                <a:lnTo>
                  <a:pt x="3806825" y="0"/>
                </a:lnTo>
                <a:lnTo>
                  <a:pt x="3806825" y="1600200"/>
                </a:lnTo>
                <a:lnTo>
                  <a:pt x="5408612" y="1600200"/>
                </a:lnTo>
                <a:lnTo>
                  <a:pt x="5408612" y="5081588"/>
                </a:lnTo>
                <a:lnTo>
                  <a:pt x="0" y="50815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038222" y="2167800"/>
            <a:ext cx="4337778" cy="3322498"/>
          </a:xfrm>
        </p:spPr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380030" y="2092630"/>
            <a:ext cx="2933400" cy="151790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3" y="1089025"/>
            <a:ext cx="4337778" cy="8270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  <a:endParaRPr lang="en-GB" dirty="0"/>
          </a:p>
        </p:txBody>
      </p:sp>
      <p:sp>
        <p:nvSpPr>
          <p:cNvPr id="26" name="Tijdelijke aanduiding voor tekst 8">
            <a:extLst>
              <a:ext uri="{FF2B5EF4-FFF2-40B4-BE49-F238E27FC236}">
                <a16:creationId xmlns:a16="http://schemas.microsoft.com/office/drawing/2014/main" id="{0F633F7C-0D96-0CB4-4C54-A874D353A4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27" name="Tijdelijke aanduiding voor tekst 8">
            <a:extLst>
              <a:ext uri="{FF2B5EF4-FFF2-40B4-BE49-F238E27FC236}">
                <a16:creationId xmlns:a16="http://schemas.microsoft.com/office/drawing/2014/main" id="{2A5B0B27-0FD7-6536-A160-585E1F422B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235286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817" userDrawn="1">
          <p15:clr>
            <a:srgbClr val="FBAE40"/>
          </p15:clr>
        </p15:guide>
        <p15:guide id="2" orient="horz" pos="1366" userDrawn="1">
          <p15:clr>
            <a:srgbClr val="5ACBF0"/>
          </p15:clr>
        </p15:guide>
        <p15:guide id="3" orient="horz" pos="1207" userDrawn="1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M)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hoek 24">
            <a:extLst>
              <a:ext uri="{FF2B5EF4-FFF2-40B4-BE49-F238E27FC236}">
                <a16:creationId xmlns:a16="http://schemas.microsoft.com/office/drawing/2014/main" id="{4A07E551-5354-04D4-D6BF-F34A465ADC07}"/>
              </a:ext>
            </a:extLst>
          </p:cNvPr>
          <p:cNvSpPr/>
          <p:nvPr userDrawn="1"/>
        </p:nvSpPr>
        <p:spPr>
          <a:xfrm>
            <a:off x="9755841" y="723900"/>
            <a:ext cx="116541" cy="16193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61DDEA7-CCE8-18A7-8A66-DBFE06ED967F}"/>
              </a:ext>
            </a:extLst>
          </p:cNvPr>
          <p:cNvSpPr/>
          <p:nvPr userDrawn="1"/>
        </p:nvSpPr>
        <p:spPr>
          <a:xfrm>
            <a:off x="719138" y="723900"/>
            <a:ext cx="5340350" cy="5081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67FC2AEA-C1EC-380E-F0A9-F2EE556BAC9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59488" y="723900"/>
            <a:ext cx="5408612" cy="508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038222" y="2167800"/>
            <a:ext cx="4337778" cy="3322498"/>
          </a:xfrm>
        </p:spPr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380030" y="2092630"/>
            <a:ext cx="2933400" cy="151790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3" y="1089025"/>
            <a:ext cx="4337778" cy="8270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  <a:endParaRPr lang="en-GB" dirty="0"/>
          </a:p>
        </p:txBody>
      </p:sp>
      <p:sp>
        <p:nvSpPr>
          <p:cNvPr id="26" name="Tijdelijke aanduiding voor tekst 8">
            <a:extLst>
              <a:ext uri="{FF2B5EF4-FFF2-40B4-BE49-F238E27FC236}">
                <a16:creationId xmlns:a16="http://schemas.microsoft.com/office/drawing/2014/main" id="{0F633F7C-0D96-0CB4-4C54-A874D353A4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27" name="Tijdelijke aanduiding voor tekst 8">
            <a:extLst>
              <a:ext uri="{FF2B5EF4-FFF2-40B4-BE49-F238E27FC236}">
                <a16:creationId xmlns:a16="http://schemas.microsoft.com/office/drawing/2014/main" id="{2A5B0B27-0FD7-6536-A160-585E1F422B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18285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817" userDrawn="1">
          <p15:clr>
            <a:srgbClr val="FBAE40"/>
          </p15:clr>
        </p15:guide>
        <p15:guide id="2" orient="horz" pos="1366" userDrawn="1">
          <p15:clr>
            <a:srgbClr val="5ACBF0"/>
          </p15:clr>
        </p15:guide>
        <p15:guide id="3" orient="horz" pos="1207" userDrawn="1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id="{1F98E507-CE16-46A2-83D9-8A57B69557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1885361"/>
          </a:xfrm>
          <a:solidFill>
            <a:schemeClr val="bg1"/>
          </a:solidFill>
          <a:ln>
            <a:noFill/>
          </a:ln>
        </p:spPr>
        <p:txBody>
          <a:bodyPr tIns="0" bIns="252000" anchor="b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above </a:t>
            </a:r>
            <a:br>
              <a:rPr lang="en-GB" noProof="0" dirty="0"/>
            </a:br>
            <a:r>
              <a:rPr lang="en-GB" noProof="0" dirty="0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20000" y="3180522"/>
            <a:ext cx="10751275" cy="2624965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Numbers</a:t>
            </a:r>
          </a:p>
          <a:p>
            <a:pPr lvl="7"/>
            <a:r>
              <a:rPr lang="en-GB" noProof="0" dirty="0"/>
              <a:t>ABC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2144180"/>
            <a:ext cx="10751273" cy="777524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  <a:endParaRPr lang="en-GB" dirty="0"/>
          </a:p>
        </p:txBody>
      </p:sp>
      <p:sp>
        <p:nvSpPr>
          <p:cNvPr id="14" name="Tijdelijke aanduiding voor tekst 8">
            <a:extLst>
              <a:ext uri="{FF2B5EF4-FFF2-40B4-BE49-F238E27FC236}">
                <a16:creationId xmlns:a16="http://schemas.microsoft.com/office/drawing/2014/main" id="{289A97C5-E1B7-7585-43B2-69C867A11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B06377B1-D5D5-0F17-B278-E62EC89269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265612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6">
            <a:extLst>
              <a:ext uri="{FF2B5EF4-FFF2-40B4-BE49-F238E27FC236}">
                <a16:creationId xmlns:a16="http://schemas.microsoft.com/office/drawing/2014/main" id="{57FEFDB0-1EE2-20D4-A4CC-EC57C244BB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53119" y="0"/>
            <a:ext cx="4438881" cy="6858000"/>
          </a:xfrm>
          <a:solidFill>
            <a:schemeClr val="bg1"/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Click the icon below </a:t>
            </a:r>
            <a:br>
              <a:rPr lang="en-GB" dirty="0"/>
            </a:br>
            <a:r>
              <a:rPr lang="en-GB" dirty="0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20001" y="1773238"/>
            <a:ext cx="6715094" cy="4032250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Numbers</a:t>
            </a:r>
          </a:p>
          <a:p>
            <a:pPr lvl="7"/>
            <a:r>
              <a:rPr lang="en-GB" noProof="0" dirty="0"/>
              <a:t>ABC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19999"/>
            <a:ext cx="6715093" cy="80082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  <a:endParaRPr lang="en-GB" dirty="0"/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5E82B55E-6DDF-130A-81C2-29A585C5BD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8" name="Tijdelijke aanduiding voor tekst 8">
            <a:extLst>
              <a:ext uri="{FF2B5EF4-FFF2-40B4-BE49-F238E27FC236}">
                <a16:creationId xmlns:a16="http://schemas.microsoft.com/office/drawing/2014/main" id="{D0D44FF9-D9C7-414F-2C62-6B5BA917ED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  <p:sp>
        <p:nvSpPr>
          <p:cNvPr id="8" name="Tijdelijke aanduiding voor tekst 14">
            <a:extLst>
              <a:ext uri="{FF2B5EF4-FFF2-40B4-BE49-F238E27FC236}">
                <a16:creationId xmlns:a16="http://schemas.microsoft.com/office/drawing/2014/main" id="{2187C2F9-B729-8935-DBB4-5B2301FCFD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5535" y="6336593"/>
            <a:ext cx="4015740" cy="16263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943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958" userDrawn="1">
          <p15:clr>
            <a:srgbClr val="5ACBF0"/>
          </p15:clr>
        </p15:guide>
        <p15:guide id="3" orient="horz" pos="1117" userDrawn="1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NO Healt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-31723" y="0"/>
            <a:ext cx="739792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87" name="Tijdelijke aanduiding voor tekst 411">
            <a:extLst>
              <a:ext uri="{FF2B5EF4-FFF2-40B4-BE49-F238E27FC236}">
                <a16:creationId xmlns:a16="http://schemas.microsoft.com/office/drawing/2014/main" id="{2DD235E8-9887-7DB1-1767-962D38F47A0D}"/>
              </a:ext>
            </a:extLst>
          </p:cNvPr>
          <p:cNvSpPr txBox="1">
            <a:spLocks/>
          </p:cNvSpPr>
          <p:nvPr userDrawn="1"/>
        </p:nvSpPr>
        <p:spPr>
          <a:xfrm>
            <a:off x="-22812" y="357116"/>
            <a:ext cx="1588678" cy="4539078"/>
          </a:xfrm>
          <a:custGeom>
            <a:avLst/>
            <a:gdLst>
              <a:gd name="connsiteX0" fmla="*/ 0 w 1588678"/>
              <a:gd name="connsiteY0" fmla="*/ 0 h 4539078"/>
              <a:gd name="connsiteX1" fmla="*/ 75652 w 1588678"/>
              <a:gd name="connsiteY1" fmla="*/ 0 h 4539078"/>
              <a:gd name="connsiteX2" fmla="*/ 811307 w 1588678"/>
              <a:gd name="connsiteY2" fmla="*/ 722686 h 4539078"/>
              <a:gd name="connsiteX3" fmla="*/ 1588678 w 1588678"/>
              <a:gd name="connsiteY3" fmla="*/ 1513026 h 4539078"/>
              <a:gd name="connsiteX4" fmla="*/ 811307 w 1588678"/>
              <a:gd name="connsiteY4" fmla="*/ 2303366 h 4539078"/>
              <a:gd name="connsiteX5" fmla="*/ 75652 w 1588678"/>
              <a:gd name="connsiteY5" fmla="*/ 3026052 h 4539078"/>
              <a:gd name="connsiteX6" fmla="*/ 811307 w 1588678"/>
              <a:gd name="connsiteY6" fmla="*/ 3748738 h 4539078"/>
              <a:gd name="connsiteX7" fmla="*/ 1588678 w 1588678"/>
              <a:gd name="connsiteY7" fmla="*/ 4539078 h 4539078"/>
              <a:gd name="connsiteX8" fmla="*/ 1513026 w 1588678"/>
              <a:gd name="connsiteY8" fmla="*/ 4539078 h 4539078"/>
              <a:gd name="connsiteX9" fmla="*/ 777372 w 1588678"/>
              <a:gd name="connsiteY9" fmla="*/ 3816392 h 4539078"/>
              <a:gd name="connsiteX10" fmla="*/ 0 w 1588678"/>
              <a:gd name="connsiteY10" fmla="*/ 3026052 h 4539078"/>
              <a:gd name="connsiteX11" fmla="*/ 777372 w 1588678"/>
              <a:gd name="connsiteY11" fmla="*/ 2235712 h 4539078"/>
              <a:gd name="connsiteX12" fmla="*/ 1513026 w 1588678"/>
              <a:gd name="connsiteY12" fmla="*/ 1513026 h 4539078"/>
              <a:gd name="connsiteX13" fmla="*/ 777372 w 1588678"/>
              <a:gd name="connsiteY13" fmla="*/ 790340 h 4539078"/>
              <a:gd name="connsiteX14" fmla="*/ 0 w 1588678"/>
              <a:gd name="connsiteY14" fmla="*/ 0 h 453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88678" h="4539078">
                <a:moveTo>
                  <a:pt x="0" y="0"/>
                </a:moveTo>
                <a:lnTo>
                  <a:pt x="75652" y="0"/>
                </a:lnTo>
                <a:cubicBezTo>
                  <a:pt x="75652" y="354913"/>
                  <a:pt x="432942" y="533558"/>
                  <a:pt x="811307" y="722686"/>
                </a:cubicBezTo>
                <a:cubicBezTo>
                  <a:pt x="1193454" y="913760"/>
                  <a:pt x="1588678" y="1111750"/>
                  <a:pt x="1588678" y="1513026"/>
                </a:cubicBezTo>
                <a:cubicBezTo>
                  <a:pt x="1588678" y="1914302"/>
                  <a:pt x="1193454" y="2112292"/>
                  <a:pt x="811307" y="2303366"/>
                </a:cubicBezTo>
                <a:cubicBezTo>
                  <a:pt x="433050" y="2492494"/>
                  <a:pt x="75652" y="2670815"/>
                  <a:pt x="75652" y="3026052"/>
                </a:cubicBezTo>
                <a:cubicBezTo>
                  <a:pt x="75652" y="3381289"/>
                  <a:pt x="432942" y="3559610"/>
                  <a:pt x="811307" y="3748738"/>
                </a:cubicBezTo>
                <a:cubicBezTo>
                  <a:pt x="1193454" y="3939812"/>
                  <a:pt x="1588678" y="4137478"/>
                  <a:pt x="1588678" y="4539078"/>
                </a:cubicBezTo>
                <a:lnTo>
                  <a:pt x="1513026" y="4539078"/>
                </a:lnTo>
                <a:cubicBezTo>
                  <a:pt x="1513026" y="4184166"/>
                  <a:pt x="1155736" y="4005520"/>
                  <a:pt x="777372" y="3816392"/>
                </a:cubicBezTo>
                <a:cubicBezTo>
                  <a:pt x="395225" y="3625319"/>
                  <a:pt x="0" y="3427328"/>
                  <a:pt x="0" y="3026052"/>
                </a:cubicBezTo>
                <a:cubicBezTo>
                  <a:pt x="0" y="2624776"/>
                  <a:pt x="395225" y="2426786"/>
                  <a:pt x="777372" y="2235712"/>
                </a:cubicBezTo>
                <a:cubicBezTo>
                  <a:pt x="1155628" y="2046584"/>
                  <a:pt x="1513026" y="1868263"/>
                  <a:pt x="1513026" y="1513026"/>
                </a:cubicBezTo>
                <a:cubicBezTo>
                  <a:pt x="1513026" y="1157789"/>
                  <a:pt x="1155736" y="979468"/>
                  <a:pt x="777372" y="790340"/>
                </a:cubicBezTo>
                <a:cubicBezTo>
                  <a:pt x="395225" y="599266"/>
                  <a:pt x="0" y="401600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sp>
        <p:nvSpPr>
          <p:cNvPr id="43" name="Vrije vorm: vorm 42">
            <a:extLst>
              <a:ext uri="{FF2B5EF4-FFF2-40B4-BE49-F238E27FC236}">
                <a16:creationId xmlns:a16="http://schemas.microsoft.com/office/drawing/2014/main" id="{4E5C3AE7-6AAB-6EA4-9D49-942D82E1682F}"/>
              </a:ext>
            </a:extLst>
          </p:cNvPr>
          <p:cNvSpPr/>
          <p:nvPr/>
        </p:nvSpPr>
        <p:spPr>
          <a:xfrm>
            <a:off x="1436100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C4C69539-A594-FD56-6A35-58FF5FCE785E}"/>
              </a:ext>
            </a:extLst>
          </p:cNvPr>
          <p:cNvSpPr/>
          <p:nvPr/>
        </p:nvSpPr>
        <p:spPr>
          <a:xfrm>
            <a:off x="2955752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 hidden="1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 hidden="1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 hidden="1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 hidden="1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 hidden="1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 hidden="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85" name="Vrije vorm: vorm 84">
            <a:extLst>
              <a:ext uri="{FF2B5EF4-FFF2-40B4-BE49-F238E27FC236}">
                <a16:creationId xmlns:a16="http://schemas.microsoft.com/office/drawing/2014/main" id="{E639F2F6-22F6-E6C0-30E7-C9A4563FD620}"/>
              </a:ext>
            </a:extLst>
          </p:cNvPr>
          <p:cNvSpPr/>
          <p:nvPr/>
        </p:nvSpPr>
        <p:spPr>
          <a:xfrm>
            <a:off x="3715579" y="2548131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 hidden="1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 hidden="1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 hidden="1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 hidden="1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 hidden="1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 hidden="1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 hidden="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 userDrawn="1"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 hidden="1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 userDrawn="1"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37" name="Vrije vorm: vorm 136">
            <a:extLst>
              <a:ext uri="{FF2B5EF4-FFF2-40B4-BE49-F238E27FC236}">
                <a16:creationId xmlns:a16="http://schemas.microsoft.com/office/drawing/2014/main" id="{54FAEAC3-B54A-3D25-2565-095439C1DC7D}"/>
              </a:ext>
            </a:extLst>
          </p:cNvPr>
          <p:cNvSpPr/>
          <p:nvPr/>
        </p:nvSpPr>
        <p:spPr>
          <a:xfrm>
            <a:off x="3715579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7"/>
                  <a:pt x="83627" y="11708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47" name="Vrije vorm: vorm 146">
            <a:extLst>
              <a:ext uri="{FF2B5EF4-FFF2-40B4-BE49-F238E27FC236}">
                <a16:creationId xmlns:a16="http://schemas.microsoft.com/office/drawing/2014/main" id="{DE56784E-09B2-7D5E-6A60-1DFCF78DEF8F}"/>
              </a:ext>
            </a:extLst>
          </p:cNvPr>
          <p:cNvSpPr/>
          <p:nvPr/>
        </p:nvSpPr>
        <p:spPr>
          <a:xfrm>
            <a:off x="1436100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 userDrawn="1"/>
        </p:nvSpPr>
        <p:spPr>
          <a:xfrm>
            <a:off x="3726432" y="1028263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 userDrawn="1"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86" name="Tijdelijke aanduiding voor tekst 417">
            <a:extLst>
              <a:ext uri="{FF2B5EF4-FFF2-40B4-BE49-F238E27FC236}">
                <a16:creationId xmlns:a16="http://schemas.microsoft.com/office/drawing/2014/main" id="{ADC484E1-43F7-BCD9-2A0F-B8E1A1ADEDC6}"/>
              </a:ext>
            </a:extLst>
          </p:cNvPr>
          <p:cNvSpPr txBox="1">
            <a:spLocks/>
          </p:cNvSpPr>
          <p:nvPr userDrawn="1"/>
        </p:nvSpPr>
        <p:spPr>
          <a:xfrm>
            <a:off x="2246727" y="1113629"/>
            <a:ext cx="1588678" cy="5329418"/>
          </a:xfrm>
          <a:custGeom>
            <a:avLst/>
            <a:gdLst>
              <a:gd name="connsiteX0" fmla="*/ 1513026 w 1588678"/>
              <a:gd name="connsiteY0" fmla="*/ 0 h 5329418"/>
              <a:gd name="connsiteX1" fmla="*/ 1588678 w 1588678"/>
              <a:gd name="connsiteY1" fmla="*/ 0 h 5329418"/>
              <a:gd name="connsiteX2" fmla="*/ 811307 w 1588678"/>
              <a:gd name="connsiteY2" fmla="*/ 790340 h 5329418"/>
              <a:gd name="connsiteX3" fmla="*/ 75652 w 1588678"/>
              <a:gd name="connsiteY3" fmla="*/ 1513026 h 5329418"/>
              <a:gd name="connsiteX4" fmla="*/ 811307 w 1588678"/>
              <a:gd name="connsiteY4" fmla="*/ 2235712 h 5329418"/>
              <a:gd name="connsiteX5" fmla="*/ 1588678 w 1588678"/>
              <a:gd name="connsiteY5" fmla="*/ 3026052 h 5329418"/>
              <a:gd name="connsiteX6" fmla="*/ 811307 w 1588678"/>
              <a:gd name="connsiteY6" fmla="*/ 3816392 h 5329418"/>
              <a:gd name="connsiteX7" fmla="*/ 75652 w 1588678"/>
              <a:gd name="connsiteY7" fmla="*/ 4539078 h 5329418"/>
              <a:gd name="connsiteX8" fmla="*/ 811307 w 1588678"/>
              <a:gd name="connsiteY8" fmla="*/ 5261764 h 5329418"/>
              <a:gd name="connsiteX9" fmla="*/ 777372 w 1588678"/>
              <a:gd name="connsiteY9" fmla="*/ 5329418 h 5329418"/>
              <a:gd name="connsiteX10" fmla="*/ 0 w 1588678"/>
              <a:gd name="connsiteY10" fmla="*/ 4539078 h 5329418"/>
              <a:gd name="connsiteX11" fmla="*/ 777372 w 1588678"/>
              <a:gd name="connsiteY11" fmla="*/ 3748738 h 5329418"/>
              <a:gd name="connsiteX12" fmla="*/ 1513026 w 1588678"/>
              <a:gd name="connsiteY12" fmla="*/ 3026052 h 5329418"/>
              <a:gd name="connsiteX13" fmla="*/ 777372 w 1588678"/>
              <a:gd name="connsiteY13" fmla="*/ 2303366 h 5329418"/>
              <a:gd name="connsiteX14" fmla="*/ 0 w 1588678"/>
              <a:gd name="connsiteY14" fmla="*/ 1513026 h 5329418"/>
              <a:gd name="connsiteX15" fmla="*/ 777372 w 1588678"/>
              <a:gd name="connsiteY15" fmla="*/ 722686 h 5329418"/>
              <a:gd name="connsiteX16" fmla="*/ 1513026 w 1588678"/>
              <a:gd name="connsiteY16" fmla="*/ 0 h 532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8678" h="5329418">
                <a:moveTo>
                  <a:pt x="1513026" y="0"/>
                </a:moveTo>
                <a:lnTo>
                  <a:pt x="1588678" y="0"/>
                </a:lnTo>
                <a:cubicBezTo>
                  <a:pt x="1588678" y="401600"/>
                  <a:pt x="1193454" y="599266"/>
                  <a:pt x="811307" y="790340"/>
                </a:cubicBezTo>
                <a:cubicBezTo>
                  <a:pt x="433050" y="979468"/>
                  <a:pt x="75652" y="1157789"/>
                  <a:pt x="75652" y="1513026"/>
                </a:cubicBezTo>
                <a:cubicBezTo>
                  <a:pt x="75652" y="1868263"/>
                  <a:pt x="432942" y="2046584"/>
                  <a:pt x="811307" y="2235712"/>
                </a:cubicBezTo>
                <a:cubicBezTo>
                  <a:pt x="1193454" y="2426786"/>
                  <a:pt x="1588678" y="2624776"/>
                  <a:pt x="1588678" y="3026052"/>
                </a:cubicBezTo>
                <a:cubicBezTo>
                  <a:pt x="1588678" y="3427328"/>
                  <a:pt x="1193454" y="3625319"/>
                  <a:pt x="811307" y="3816392"/>
                </a:cubicBezTo>
                <a:cubicBezTo>
                  <a:pt x="433050" y="4005520"/>
                  <a:pt x="75652" y="4183841"/>
                  <a:pt x="75652" y="4539078"/>
                </a:cubicBezTo>
                <a:cubicBezTo>
                  <a:pt x="75652" y="4894315"/>
                  <a:pt x="432942" y="5072636"/>
                  <a:pt x="811307" y="5261764"/>
                </a:cubicBezTo>
                <a:lnTo>
                  <a:pt x="777372" y="5329418"/>
                </a:lnTo>
                <a:cubicBezTo>
                  <a:pt x="395225" y="5138345"/>
                  <a:pt x="0" y="4940354"/>
                  <a:pt x="0" y="4539078"/>
                </a:cubicBezTo>
                <a:cubicBezTo>
                  <a:pt x="0" y="4137802"/>
                  <a:pt x="395225" y="3939812"/>
                  <a:pt x="777372" y="3748738"/>
                </a:cubicBezTo>
                <a:cubicBezTo>
                  <a:pt x="1155628" y="3559610"/>
                  <a:pt x="1513026" y="3381289"/>
                  <a:pt x="1513026" y="3026052"/>
                </a:cubicBezTo>
                <a:cubicBezTo>
                  <a:pt x="1513026" y="2670815"/>
                  <a:pt x="1155736" y="2492494"/>
                  <a:pt x="777372" y="2303366"/>
                </a:cubicBezTo>
                <a:cubicBezTo>
                  <a:pt x="395225" y="2112293"/>
                  <a:pt x="0" y="1914302"/>
                  <a:pt x="0" y="1513026"/>
                </a:cubicBezTo>
                <a:cubicBezTo>
                  <a:pt x="0" y="1111750"/>
                  <a:pt x="395225" y="913760"/>
                  <a:pt x="777372" y="722686"/>
                </a:cubicBezTo>
                <a:cubicBezTo>
                  <a:pt x="1155628" y="533558"/>
                  <a:pt x="1513026" y="355237"/>
                  <a:pt x="1513026" y="0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sp>
        <p:nvSpPr>
          <p:cNvPr id="88" name="Tijdelijke aanduiding voor tekst 416">
            <a:extLst>
              <a:ext uri="{FF2B5EF4-FFF2-40B4-BE49-F238E27FC236}">
                <a16:creationId xmlns:a16="http://schemas.microsoft.com/office/drawing/2014/main" id="{D47B58B3-9CFE-D1C3-CC9C-746A34AA2C29}"/>
              </a:ext>
            </a:extLst>
          </p:cNvPr>
          <p:cNvSpPr txBox="1">
            <a:spLocks/>
          </p:cNvSpPr>
          <p:nvPr userDrawn="1"/>
        </p:nvSpPr>
        <p:spPr>
          <a:xfrm>
            <a:off x="1490214" y="1098475"/>
            <a:ext cx="1588678" cy="4606732"/>
          </a:xfrm>
          <a:custGeom>
            <a:avLst/>
            <a:gdLst>
              <a:gd name="connsiteX0" fmla="*/ 811307 w 1588678"/>
              <a:gd name="connsiteY0" fmla="*/ 0 h 4606732"/>
              <a:gd name="connsiteX1" fmla="*/ 1588678 w 1588678"/>
              <a:gd name="connsiteY1" fmla="*/ 790340 h 4606732"/>
              <a:gd name="connsiteX2" fmla="*/ 811307 w 1588678"/>
              <a:gd name="connsiteY2" fmla="*/ 1580680 h 4606732"/>
              <a:gd name="connsiteX3" fmla="*/ 75652 w 1588678"/>
              <a:gd name="connsiteY3" fmla="*/ 2303366 h 4606732"/>
              <a:gd name="connsiteX4" fmla="*/ 811307 w 1588678"/>
              <a:gd name="connsiteY4" fmla="*/ 3026052 h 4606732"/>
              <a:gd name="connsiteX5" fmla="*/ 1588678 w 1588678"/>
              <a:gd name="connsiteY5" fmla="*/ 3816392 h 4606732"/>
              <a:gd name="connsiteX6" fmla="*/ 811307 w 1588678"/>
              <a:gd name="connsiteY6" fmla="*/ 4606732 h 4606732"/>
              <a:gd name="connsiteX7" fmla="*/ 777372 w 1588678"/>
              <a:gd name="connsiteY7" fmla="*/ 4539078 h 4606732"/>
              <a:gd name="connsiteX8" fmla="*/ 1513026 w 1588678"/>
              <a:gd name="connsiteY8" fmla="*/ 3816392 h 4606732"/>
              <a:gd name="connsiteX9" fmla="*/ 777372 w 1588678"/>
              <a:gd name="connsiteY9" fmla="*/ 3093706 h 4606732"/>
              <a:gd name="connsiteX10" fmla="*/ 0 w 1588678"/>
              <a:gd name="connsiteY10" fmla="*/ 2303366 h 4606732"/>
              <a:gd name="connsiteX11" fmla="*/ 777372 w 1588678"/>
              <a:gd name="connsiteY11" fmla="*/ 1513026 h 4606732"/>
              <a:gd name="connsiteX12" fmla="*/ 1513026 w 1588678"/>
              <a:gd name="connsiteY12" fmla="*/ 790340 h 4606732"/>
              <a:gd name="connsiteX13" fmla="*/ 777372 w 1588678"/>
              <a:gd name="connsiteY13" fmla="*/ 67654 h 460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88678" h="4606732">
                <a:moveTo>
                  <a:pt x="811307" y="0"/>
                </a:moveTo>
                <a:cubicBezTo>
                  <a:pt x="1193454" y="191074"/>
                  <a:pt x="1588678" y="389064"/>
                  <a:pt x="1588678" y="790340"/>
                </a:cubicBezTo>
                <a:cubicBezTo>
                  <a:pt x="1588678" y="1191616"/>
                  <a:pt x="1193454" y="1389606"/>
                  <a:pt x="811307" y="1580680"/>
                </a:cubicBezTo>
                <a:cubicBezTo>
                  <a:pt x="433050" y="1769808"/>
                  <a:pt x="75652" y="1948129"/>
                  <a:pt x="75652" y="2303366"/>
                </a:cubicBezTo>
                <a:cubicBezTo>
                  <a:pt x="75652" y="2658603"/>
                  <a:pt x="432942" y="2836924"/>
                  <a:pt x="811307" y="3026052"/>
                </a:cubicBezTo>
                <a:cubicBezTo>
                  <a:pt x="1193454" y="3217126"/>
                  <a:pt x="1588678" y="3415116"/>
                  <a:pt x="1588678" y="3816392"/>
                </a:cubicBezTo>
                <a:cubicBezTo>
                  <a:pt x="1588678" y="4217668"/>
                  <a:pt x="1193454" y="4415659"/>
                  <a:pt x="811307" y="4606732"/>
                </a:cubicBezTo>
                <a:lnTo>
                  <a:pt x="777372" y="4539078"/>
                </a:lnTo>
                <a:cubicBezTo>
                  <a:pt x="1155628" y="4349950"/>
                  <a:pt x="1513026" y="4171629"/>
                  <a:pt x="1513026" y="3816392"/>
                </a:cubicBezTo>
                <a:cubicBezTo>
                  <a:pt x="1513026" y="3461155"/>
                  <a:pt x="1155736" y="3282834"/>
                  <a:pt x="777372" y="3093706"/>
                </a:cubicBezTo>
                <a:cubicBezTo>
                  <a:pt x="395225" y="2902633"/>
                  <a:pt x="0" y="2704642"/>
                  <a:pt x="0" y="2303366"/>
                </a:cubicBezTo>
                <a:cubicBezTo>
                  <a:pt x="0" y="1902090"/>
                  <a:pt x="395225" y="1704100"/>
                  <a:pt x="777372" y="1513026"/>
                </a:cubicBezTo>
                <a:cubicBezTo>
                  <a:pt x="1155628" y="1323898"/>
                  <a:pt x="1513026" y="1145577"/>
                  <a:pt x="1513026" y="790340"/>
                </a:cubicBezTo>
                <a:cubicBezTo>
                  <a:pt x="1513026" y="435103"/>
                  <a:pt x="1155736" y="256782"/>
                  <a:pt x="777372" y="67654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grpSp>
        <p:nvGrpSpPr>
          <p:cNvPr id="91" name="Groep 90">
            <a:extLst>
              <a:ext uri="{FF2B5EF4-FFF2-40B4-BE49-F238E27FC236}">
                <a16:creationId xmlns:a16="http://schemas.microsoft.com/office/drawing/2014/main" id="{F57A31A3-FE58-E4BD-543A-E6C8F5BCD89E}"/>
              </a:ext>
            </a:extLst>
          </p:cNvPr>
          <p:cNvGrpSpPr/>
          <p:nvPr userDrawn="1"/>
        </p:nvGrpSpPr>
        <p:grpSpPr>
          <a:xfrm>
            <a:off x="-66454" y="268654"/>
            <a:ext cx="151965" cy="151965"/>
            <a:chOff x="1436100" y="268654"/>
            <a:chExt cx="151965" cy="151965"/>
          </a:xfrm>
        </p:grpSpPr>
        <p:sp>
          <p:nvSpPr>
            <p:cNvPr id="92" name="Vrije vorm: vorm 91" hidden="1">
              <a:extLst>
                <a:ext uri="{FF2B5EF4-FFF2-40B4-BE49-F238E27FC236}">
                  <a16:creationId xmlns:a16="http://schemas.microsoft.com/office/drawing/2014/main" id="{A6C9CE4D-07F3-1842-5C4C-DA8FC80D1764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3" name="Vrije vorm: vorm 92">
              <a:extLst>
                <a:ext uri="{FF2B5EF4-FFF2-40B4-BE49-F238E27FC236}">
                  <a16:creationId xmlns:a16="http://schemas.microsoft.com/office/drawing/2014/main" id="{44177170-AD99-DC9A-118D-1583C2A228AA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8" name="Groep 177">
            <a:extLst>
              <a:ext uri="{FF2B5EF4-FFF2-40B4-BE49-F238E27FC236}">
                <a16:creationId xmlns:a16="http://schemas.microsoft.com/office/drawing/2014/main" id="{1F73781F-BBE0-E7F9-3F98-C90A89CBF082}"/>
              </a:ext>
            </a:extLst>
          </p:cNvPr>
          <p:cNvGrpSpPr/>
          <p:nvPr userDrawn="1"/>
        </p:nvGrpSpPr>
        <p:grpSpPr>
          <a:xfrm>
            <a:off x="2955752" y="6347260"/>
            <a:ext cx="151965" cy="151965"/>
            <a:chOff x="2955752" y="6347260"/>
            <a:chExt cx="151965" cy="151965"/>
          </a:xfrm>
        </p:grpSpPr>
        <p:sp>
          <p:nvSpPr>
            <p:cNvPr id="148" name="Vrije vorm: vorm 147" hidden="1">
              <a:extLst>
                <a:ext uri="{FF2B5EF4-FFF2-40B4-BE49-F238E27FC236}">
                  <a16:creationId xmlns:a16="http://schemas.microsoft.com/office/drawing/2014/main" id="{BEA268CC-E146-B8CC-7A32-1A7A2DBA8F20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9" name="Vrije vorm: vorm 148">
              <a:extLst>
                <a:ext uri="{FF2B5EF4-FFF2-40B4-BE49-F238E27FC236}">
                  <a16:creationId xmlns:a16="http://schemas.microsoft.com/office/drawing/2014/main" id="{65BD0B66-BE91-1D3C-EE40-4FBD0E849A73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88233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7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1000"/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1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1000"/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1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1000"/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1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9" dur="100" fill="hold"/>
                                        <p:tgtEl>
                                          <p:spTgt spid="9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5" dur="100" fill="hold"/>
                                        <p:tgtEl>
                                          <p:spTgt spid="4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6" presetClass="emph" presetSubtype="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51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57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63" dur="1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69" dur="1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75" dur="100" fill="hold"/>
                                        <p:tgtEl>
                                          <p:spTgt spid="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87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/>
      <p:bldP spid="43" grpId="1" animBg="1"/>
      <p:bldP spid="45" grpId="0" animBg="1"/>
      <p:bldP spid="45" grpId="1" animBg="1"/>
      <p:bldP spid="85" grpId="0" animBg="1"/>
      <p:bldP spid="85" grpId="1" animBg="1"/>
      <p:bldP spid="133" grpId="0" animBg="1"/>
      <p:bldP spid="133" grpId="1" animBg="1"/>
      <p:bldP spid="137" grpId="0" animBg="1"/>
      <p:bldP spid="137" grpId="1" animBg="1"/>
      <p:bldP spid="147" grpId="0" animBg="1"/>
      <p:bldP spid="147" grpId="1" animBg="1"/>
      <p:bldP spid="185" grpId="0" animBg="1"/>
      <p:bldP spid="185" grpId="1" animBg="1"/>
      <p:bldP spid="190" grpId="0" animBg="1"/>
      <p:bldP spid="86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 uiExpand="1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D91FBE04-59D4-8148-7D79-525CA937F9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171"/>
            <a:ext cx="12192000" cy="6860171"/>
          </a:xfrm>
          <a:custGeom>
            <a:avLst/>
            <a:gdLst>
              <a:gd name="connsiteX0" fmla="*/ 11674090 w 12192000"/>
              <a:gd name="connsiteY0" fmla="*/ 0 h 6860171"/>
              <a:gd name="connsiteX1" fmla="*/ 12192000 w 12192000"/>
              <a:gd name="connsiteY1" fmla="*/ 579 h 6860171"/>
              <a:gd name="connsiteX2" fmla="*/ 12192000 w 12192000"/>
              <a:gd name="connsiteY2" fmla="*/ 6860171 h 6860171"/>
              <a:gd name="connsiteX3" fmla="*/ 0 w 12192000"/>
              <a:gd name="connsiteY3" fmla="*/ 6860171 h 6860171"/>
              <a:gd name="connsiteX4" fmla="*/ 0 w 12192000"/>
              <a:gd name="connsiteY4" fmla="*/ 579 h 6860171"/>
              <a:gd name="connsiteX5" fmla="*/ 10020300 w 12192000"/>
              <a:gd name="connsiteY5" fmla="*/ 578 h 6860171"/>
              <a:gd name="connsiteX6" fmla="*/ 10020300 w 12192000"/>
              <a:gd name="connsiteY6" fmla="*/ 2171 h 6860171"/>
              <a:gd name="connsiteX7" fmla="*/ 11674090 w 12192000"/>
              <a:gd name="connsiteY7" fmla="*/ 2171 h 686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60171">
                <a:moveTo>
                  <a:pt x="11674090" y="0"/>
                </a:moveTo>
                <a:lnTo>
                  <a:pt x="12192000" y="579"/>
                </a:lnTo>
                <a:lnTo>
                  <a:pt x="12192000" y="6860171"/>
                </a:lnTo>
                <a:lnTo>
                  <a:pt x="0" y="6860171"/>
                </a:lnTo>
                <a:lnTo>
                  <a:pt x="0" y="579"/>
                </a:lnTo>
                <a:lnTo>
                  <a:pt x="10020300" y="578"/>
                </a:lnTo>
                <a:lnTo>
                  <a:pt x="10020300" y="2171"/>
                </a:lnTo>
                <a:lnTo>
                  <a:pt x="11674090" y="21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138" y="6345237"/>
            <a:ext cx="6733752" cy="1539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0" name="Tijdelijke aanduiding voor tekst 23">
            <a:extLst>
              <a:ext uri="{FF2B5EF4-FFF2-40B4-BE49-F238E27FC236}">
                <a16:creationId xmlns:a16="http://schemas.microsoft.com/office/drawing/2014/main" id="{6AF019BD-7D14-FEC2-F53E-0C7BEA20F2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42496" y="673100"/>
            <a:ext cx="5132388" cy="513238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64" b="64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2214340"/>
            <a:ext cx="4194900" cy="369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</a:p>
        </p:txBody>
      </p:sp>
      <p:sp>
        <p:nvSpPr>
          <p:cNvPr id="8" name="Tijdelijke aanduiding voor tekst 14">
            <a:extLst>
              <a:ext uri="{FF2B5EF4-FFF2-40B4-BE49-F238E27FC236}">
                <a16:creationId xmlns:a16="http://schemas.microsoft.com/office/drawing/2014/main" id="{8AC86A69-B8EF-AF6D-F6FC-CC46414246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5535" y="6336593"/>
            <a:ext cx="4015740" cy="162631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28ADE3A2-17F7-C75D-FEBB-1B5EF2A9BC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D0FFBDA4-7C06-1685-AA76-4DCA4FCB0E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81000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2E78DFAA-EE9E-29C3-064E-534C26AF9230}"/>
              </a:ext>
            </a:extLst>
          </p:cNvPr>
          <p:cNvSpPr/>
          <p:nvPr userDrawn="1"/>
        </p:nvSpPr>
        <p:spPr>
          <a:xfrm>
            <a:off x="0" y="-6420"/>
            <a:ext cx="7453752" cy="68644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B47FD98-A9FC-49EE-1730-7F969FD64CBF}"/>
              </a:ext>
            </a:extLst>
          </p:cNvPr>
          <p:cNvSpPr/>
          <p:nvPr userDrawn="1"/>
        </p:nvSpPr>
        <p:spPr>
          <a:xfrm>
            <a:off x="6463462" y="719138"/>
            <a:ext cx="5016001" cy="5086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5425437" cy="7907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19999" y="1773238"/>
            <a:ext cx="5425438" cy="4033562"/>
          </a:xfrm>
        </p:spPr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8" name="Tijdelijke aanduiding voor grafiek 17">
            <a:extLst>
              <a:ext uri="{FF2B5EF4-FFF2-40B4-BE49-F238E27FC236}">
                <a16:creationId xmlns:a16="http://schemas.microsoft.com/office/drawing/2014/main" id="{FBAE20DA-BB0F-413F-A532-86A4D0079AB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456000" y="719138"/>
            <a:ext cx="5016000" cy="5087661"/>
          </a:xfrm>
          <a:solidFill>
            <a:schemeClr val="bg1"/>
          </a:solidFill>
        </p:spPr>
        <p:txBody>
          <a:bodyPr tIns="216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nl-NL" sz="120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graph.</a:t>
            </a:r>
          </a:p>
        </p:txBody>
      </p:sp>
      <p:sp>
        <p:nvSpPr>
          <p:cNvPr id="21" name="Tijdelijke aanduiding voor tekst 8">
            <a:extLst>
              <a:ext uri="{FF2B5EF4-FFF2-40B4-BE49-F238E27FC236}">
                <a16:creationId xmlns:a16="http://schemas.microsoft.com/office/drawing/2014/main" id="{6AC9C9AE-F1DA-A4C2-5576-564CB955E9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22" name="Tijdelijke aanduiding voor tekst 8">
            <a:extLst>
              <a:ext uri="{FF2B5EF4-FFF2-40B4-BE49-F238E27FC236}">
                <a16:creationId xmlns:a16="http://schemas.microsoft.com/office/drawing/2014/main" id="{8097BAC4-4B32-5C53-84A5-DDDB96465DB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149744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958" userDrawn="1">
          <p15:clr>
            <a:srgbClr val="5ACBF0"/>
          </p15:clr>
        </p15:guide>
        <p15:guide id="2" orient="horz" pos="1117" userDrawn="1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do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ep 21">
            <a:extLst>
              <a:ext uri="{FF2B5EF4-FFF2-40B4-BE49-F238E27FC236}">
                <a16:creationId xmlns:a16="http://schemas.microsoft.com/office/drawing/2014/main" id="{806C9B1C-6AE9-4353-EC10-987E90F534A3}"/>
              </a:ext>
            </a:extLst>
          </p:cNvPr>
          <p:cNvGrpSpPr/>
          <p:nvPr userDrawn="1"/>
        </p:nvGrpSpPr>
        <p:grpSpPr>
          <a:xfrm rot="10800000">
            <a:off x="-2" y="2886074"/>
            <a:ext cx="12192002" cy="3971926"/>
            <a:chOff x="-2" y="-1"/>
            <a:chExt cx="12192002" cy="3971926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18B3B05B-1E8E-60E2-C4B6-D184061E0DEC}"/>
                </a:ext>
              </a:extLst>
            </p:cNvPr>
            <p:cNvSpPr/>
            <p:nvPr userDrawn="1"/>
          </p:nvSpPr>
          <p:spPr>
            <a:xfrm>
              <a:off x="0" y="-1"/>
              <a:ext cx="12192000" cy="39719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0C2B1A4-006E-2762-94F2-8BCBB49892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358" b="10226"/>
            <a:stretch/>
          </p:blipFill>
          <p:spPr>
            <a:xfrm flipH="1">
              <a:off x="-2" y="1"/>
              <a:ext cx="5770059" cy="3971924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62A71EB-05AA-0018-1112-4067D9054FB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796" b="10226"/>
            <a:stretch/>
          </p:blipFill>
          <p:spPr>
            <a:xfrm>
              <a:off x="5660041" y="1"/>
              <a:ext cx="6531234" cy="3971924"/>
            </a:xfrm>
            <a:prstGeom prst="rect">
              <a:avLst/>
            </a:prstGeom>
          </p:spPr>
        </p:pic>
      </p:grpSp>
      <p:sp>
        <p:nvSpPr>
          <p:cNvPr id="3" name="Rechthoek 2">
            <a:extLst>
              <a:ext uri="{FF2B5EF4-FFF2-40B4-BE49-F238E27FC236}">
                <a16:creationId xmlns:a16="http://schemas.microsoft.com/office/drawing/2014/main" id="{FEE7EF3B-BECB-53A3-0515-376F069B5625}"/>
              </a:ext>
            </a:extLst>
          </p:cNvPr>
          <p:cNvSpPr/>
          <p:nvPr userDrawn="1"/>
        </p:nvSpPr>
        <p:spPr>
          <a:xfrm>
            <a:off x="719138" y="720000"/>
            <a:ext cx="10752137" cy="5085488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2" y="1089025"/>
            <a:ext cx="10121995" cy="323851"/>
          </a:xfrm>
        </p:spPr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jdelijke aanduiding voor grafiek 17">
            <a:extLst>
              <a:ext uri="{FF2B5EF4-FFF2-40B4-BE49-F238E27FC236}">
                <a16:creationId xmlns:a16="http://schemas.microsoft.com/office/drawing/2014/main" id="{FBAE20DA-BB0F-413F-A532-86A4D0079AB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036239" y="1594800"/>
            <a:ext cx="10123253" cy="3840799"/>
          </a:xfrm>
          <a:noFill/>
        </p:spPr>
        <p:txBody>
          <a:bodyPr tIns="21600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graph.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DF628AF1-D540-E081-176C-30FD638FCE78}"/>
              </a:ext>
            </a:extLst>
          </p:cNvPr>
          <p:cNvGrpSpPr/>
          <p:nvPr userDrawn="1"/>
        </p:nvGrpSpPr>
        <p:grpSpPr>
          <a:xfrm>
            <a:off x="7453752" y="6342684"/>
            <a:ext cx="4016042" cy="163185"/>
            <a:chOff x="7453752" y="6342684"/>
            <a:chExt cx="4016042" cy="163185"/>
          </a:xfrm>
        </p:grpSpPr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177AADEB-6522-F944-2269-46E2C0DE4FA5}"/>
                </a:ext>
              </a:extLst>
            </p:cNvPr>
            <p:cNvSpPr/>
            <p:nvPr/>
          </p:nvSpPr>
          <p:spPr>
            <a:xfrm>
              <a:off x="7453752" y="6473521"/>
              <a:ext cx="3021491" cy="1787"/>
            </a:xfrm>
            <a:custGeom>
              <a:avLst/>
              <a:gdLst>
                <a:gd name="connsiteX0" fmla="*/ 0 w 3021491"/>
                <a:gd name="connsiteY0" fmla="*/ 0 h 1787"/>
                <a:gd name="connsiteX1" fmla="*/ 3021492 w 3021491"/>
                <a:gd name="connsiteY1" fmla="*/ 0 h 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1491" h="1787">
                  <a:moveTo>
                    <a:pt x="0" y="0"/>
                  </a:moveTo>
                  <a:lnTo>
                    <a:pt x="3021492" y="0"/>
                  </a:lnTo>
                </a:path>
              </a:pathLst>
            </a:custGeom>
            <a:ln w="58892" cap="flat">
              <a:gradFill>
                <a:gsLst>
                  <a:gs pos="0">
                    <a:srgbClr val="FFFFFF">
                      <a:alpha val="0"/>
                    </a:srgbClr>
                  </a:gs>
                  <a:gs pos="22990">
                    <a:schemeClr val="bg1">
                      <a:alpha val="50000"/>
                    </a:schemeClr>
                  </a:gs>
                  <a:gs pos="4601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25" name="Graphic 18">
              <a:extLst>
                <a:ext uri="{FF2B5EF4-FFF2-40B4-BE49-F238E27FC236}">
                  <a16:creationId xmlns:a16="http://schemas.microsoft.com/office/drawing/2014/main" id="{B45E2A5B-D759-6D18-9B8C-00B906254B81}"/>
                </a:ext>
              </a:extLst>
            </p:cNvPr>
            <p:cNvGrpSpPr/>
            <p:nvPr/>
          </p:nvGrpSpPr>
          <p:grpSpPr>
            <a:xfrm>
              <a:off x="10511361" y="6342684"/>
              <a:ext cx="958433" cy="163185"/>
              <a:chOff x="10511361" y="6342684"/>
              <a:chExt cx="958433" cy="163185"/>
            </a:xfrm>
            <a:solidFill>
              <a:schemeClr val="bg1"/>
            </a:solidFill>
          </p:grpSpPr>
          <p:sp>
            <p:nvSpPr>
              <p:cNvPr id="26" name="Vrije vorm: vorm 25">
                <a:extLst>
                  <a:ext uri="{FF2B5EF4-FFF2-40B4-BE49-F238E27FC236}">
                    <a16:creationId xmlns:a16="http://schemas.microsoft.com/office/drawing/2014/main" id="{55AE08BF-219D-0F21-D6CB-A345702F07E9}"/>
                  </a:ext>
                </a:extLst>
              </p:cNvPr>
              <p:cNvSpPr/>
              <p:nvPr/>
            </p:nvSpPr>
            <p:spPr>
              <a:xfrm>
                <a:off x="10511361" y="6342684"/>
                <a:ext cx="464267" cy="163185"/>
              </a:xfrm>
              <a:custGeom>
                <a:avLst/>
                <a:gdLst>
                  <a:gd name="connsiteX0" fmla="*/ 382648 w 464267"/>
                  <a:gd name="connsiteY0" fmla="*/ 105925 h 163185"/>
                  <a:gd name="connsiteX1" fmla="*/ 358307 w 464267"/>
                  <a:gd name="connsiteY1" fmla="*/ 81584 h 163185"/>
                  <a:gd name="connsiteX2" fmla="*/ 382648 w 464267"/>
                  <a:gd name="connsiteY2" fmla="*/ 57243 h 163185"/>
                  <a:gd name="connsiteX3" fmla="*/ 406989 w 464267"/>
                  <a:gd name="connsiteY3" fmla="*/ 81584 h 163185"/>
                  <a:gd name="connsiteX4" fmla="*/ 382648 w 464267"/>
                  <a:gd name="connsiteY4" fmla="*/ 105925 h 163185"/>
                  <a:gd name="connsiteX5" fmla="*/ 382648 w 464267"/>
                  <a:gd name="connsiteY5" fmla="*/ 0 h 163185"/>
                  <a:gd name="connsiteX6" fmla="*/ 302280 w 464267"/>
                  <a:gd name="connsiteY6" fmla="*/ 67394 h 163185"/>
                  <a:gd name="connsiteX7" fmla="*/ 302280 w 464267"/>
                  <a:gd name="connsiteY7" fmla="*/ 20105 h 163185"/>
                  <a:gd name="connsiteX8" fmla="*/ 284891 w 464267"/>
                  <a:gd name="connsiteY8" fmla="*/ 2716 h 163185"/>
                  <a:gd name="connsiteX9" fmla="*/ 243911 w 464267"/>
                  <a:gd name="connsiteY9" fmla="*/ 2716 h 163185"/>
                  <a:gd name="connsiteX10" fmla="*/ 243911 w 464267"/>
                  <a:gd name="connsiteY10" fmla="*/ 64248 h 163185"/>
                  <a:gd name="connsiteX11" fmla="*/ 208865 w 464267"/>
                  <a:gd name="connsiteY11" fmla="*/ 16638 h 163185"/>
                  <a:gd name="connsiteX12" fmla="*/ 181057 w 464267"/>
                  <a:gd name="connsiteY12" fmla="*/ 2716 h 163185"/>
                  <a:gd name="connsiteX13" fmla="*/ 0 w 464267"/>
                  <a:gd name="connsiteY13" fmla="*/ 2716 h 163185"/>
                  <a:gd name="connsiteX14" fmla="*/ 0 w 464267"/>
                  <a:gd name="connsiteY14" fmla="*/ 44643 h 163185"/>
                  <a:gd name="connsiteX15" fmla="*/ 17121 w 464267"/>
                  <a:gd name="connsiteY15" fmla="*/ 61782 h 163185"/>
                  <a:gd name="connsiteX16" fmla="*/ 44214 w 464267"/>
                  <a:gd name="connsiteY16" fmla="*/ 61782 h 163185"/>
                  <a:gd name="connsiteX17" fmla="*/ 44214 w 464267"/>
                  <a:gd name="connsiteY17" fmla="*/ 143115 h 163185"/>
                  <a:gd name="connsiteX18" fmla="*/ 61603 w 464267"/>
                  <a:gd name="connsiteY18" fmla="*/ 160504 h 163185"/>
                  <a:gd name="connsiteX19" fmla="*/ 105943 w 464267"/>
                  <a:gd name="connsiteY19" fmla="*/ 160504 h 163185"/>
                  <a:gd name="connsiteX20" fmla="*/ 105943 w 464267"/>
                  <a:gd name="connsiteY20" fmla="*/ 61764 h 163185"/>
                  <a:gd name="connsiteX21" fmla="*/ 143366 w 464267"/>
                  <a:gd name="connsiteY21" fmla="*/ 61764 h 163185"/>
                  <a:gd name="connsiteX22" fmla="*/ 143366 w 464267"/>
                  <a:gd name="connsiteY22" fmla="*/ 143097 h 163185"/>
                  <a:gd name="connsiteX23" fmla="*/ 160755 w 464267"/>
                  <a:gd name="connsiteY23" fmla="*/ 160486 h 163185"/>
                  <a:gd name="connsiteX24" fmla="*/ 201752 w 464267"/>
                  <a:gd name="connsiteY24" fmla="*/ 160486 h 163185"/>
                  <a:gd name="connsiteX25" fmla="*/ 201752 w 464267"/>
                  <a:gd name="connsiteY25" fmla="*/ 98955 h 163185"/>
                  <a:gd name="connsiteX26" fmla="*/ 236673 w 464267"/>
                  <a:gd name="connsiteY26" fmla="*/ 146564 h 163185"/>
                  <a:gd name="connsiteX27" fmla="*/ 264499 w 464267"/>
                  <a:gd name="connsiteY27" fmla="*/ 160486 h 163185"/>
                  <a:gd name="connsiteX28" fmla="*/ 302280 w 464267"/>
                  <a:gd name="connsiteY28" fmla="*/ 160486 h 163185"/>
                  <a:gd name="connsiteX29" fmla="*/ 302280 w 464267"/>
                  <a:gd name="connsiteY29" fmla="*/ 96345 h 163185"/>
                  <a:gd name="connsiteX30" fmla="*/ 382648 w 464267"/>
                  <a:gd name="connsiteY30" fmla="*/ 163185 h 163185"/>
                  <a:gd name="connsiteX31" fmla="*/ 464268 w 464267"/>
                  <a:gd name="connsiteY31" fmla="*/ 81601 h 163185"/>
                  <a:gd name="connsiteX32" fmla="*/ 382648 w 464267"/>
                  <a:gd name="connsiteY32" fmla="*/ 0 h 16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64267" h="163185">
                    <a:moveTo>
                      <a:pt x="382648" y="105925"/>
                    </a:moveTo>
                    <a:cubicBezTo>
                      <a:pt x="369209" y="105925"/>
                      <a:pt x="358307" y="95041"/>
                      <a:pt x="358307" y="81584"/>
                    </a:cubicBezTo>
                    <a:cubicBezTo>
                      <a:pt x="358307" y="68144"/>
                      <a:pt x="369209" y="57243"/>
                      <a:pt x="382648" y="57243"/>
                    </a:cubicBezTo>
                    <a:cubicBezTo>
                      <a:pt x="396087" y="57243"/>
                      <a:pt x="406989" y="68144"/>
                      <a:pt x="406989" y="81584"/>
                    </a:cubicBezTo>
                    <a:cubicBezTo>
                      <a:pt x="406989" y="95041"/>
                      <a:pt x="396087" y="105925"/>
                      <a:pt x="382648" y="105925"/>
                    </a:cubicBezTo>
                    <a:moveTo>
                      <a:pt x="382648" y="0"/>
                    </a:moveTo>
                    <a:cubicBezTo>
                      <a:pt x="341311" y="0"/>
                      <a:pt x="308713" y="28344"/>
                      <a:pt x="302280" y="67394"/>
                    </a:cubicBezTo>
                    <a:lnTo>
                      <a:pt x="302280" y="20105"/>
                    </a:lnTo>
                    <a:cubicBezTo>
                      <a:pt x="302280" y="7935"/>
                      <a:pt x="297061" y="2716"/>
                      <a:pt x="284891" y="2716"/>
                    </a:cubicBezTo>
                    <a:lnTo>
                      <a:pt x="243911" y="2716"/>
                    </a:lnTo>
                    <a:lnTo>
                      <a:pt x="243911" y="64248"/>
                    </a:lnTo>
                    <a:lnTo>
                      <a:pt x="208865" y="16638"/>
                    </a:lnTo>
                    <a:cubicBezTo>
                      <a:pt x="201252" y="6541"/>
                      <a:pt x="193728" y="2716"/>
                      <a:pt x="181057" y="2716"/>
                    </a:cubicBezTo>
                    <a:lnTo>
                      <a:pt x="0" y="2716"/>
                    </a:lnTo>
                    <a:lnTo>
                      <a:pt x="0" y="44643"/>
                    </a:lnTo>
                    <a:cubicBezTo>
                      <a:pt x="0" y="56635"/>
                      <a:pt x="5147" y="61782"/>
                      <a:pt x="17121" y="61782"/>
                    </a:cubicBezTo>
                    <a:lnTo>
                      <a:pt x="44214" y="61782"/>
                    </a:lnTo>
                    <a:lnTo>
                      <a:pt x="44214" y="143115"/>
                    </a:lnTo>
                    <a:cubicBezTo>
                      <a:pt x="44214" y="155268"/>
                      <a:pt x="49433" y="160504"/>
                      <a:pt x="61603" y="160504"/>
                    </a:cubicBezTo>
                    <a:lnTo>
                      <a:pt x="105943" y="160504"/>
                    </a:lnTo>
                    <a:lnTo>
                      <a:pt x="105943" y="61764"/>
                    </a:lnTo>
                    <a:lnTo>
                      <a:pt x="143366" y="61764"/>
                    </a:lnTo>
                    <a:lnTo>
                      <a:pt x="143366" y="143097"/>
                    </a:lnTo>
                    <a:cubicBezTo>
                      <a:pt x="143366" y="155250"/>
                      <a:pt x="148602" y="160486"/>
                      <a:pt x="160755" y="160486"/>
                    </a:cubicBezTo>
                    <a:lnTo>
                      <a:pt x="201752" y="160486"/>
                    </a:lnTo>
                    <a:lnTo>
                      <a:pt x="201752" y="98955"/>
                    </a:lnTo>
                    <a:lnTo>
                      <a:pt x="236673" y="146564"/>
                    </a:lnTo>
                    <a:cubicBezTo>
                      <a:pt x="244304" y="156680"/>
                      <a:pt x="251828" y="160486"/>
                      <a:pt x="264499" y="160486"/>
                    </a:cubicBezTo>
                    <a:lnTo>
                      <a:pt x="302280" y="160486"/>
                    </a:lnTo>
                    <a:lnTo>
                      <a:pt x="302280" y="96345"/>
                    </a:lnTo>
                    <a:cubicBezTo>
                      <a:pt x="308642" y="135859"/>
                      <a:pt x="340400" y="163185"/>
                      <a:pt x="382648" y="163185"/>
                    </a:cubicBezTo>
                    <a:cubicBezTo>
                      <a:pt x="428864" y="163185"/>
                      <a:pt x="464268" y="127799"/>
                      <a:pt x="464268" y="81601"/>
                    </a:cubicBezTo>
                    <a:cubicBezTo>
                      <a:pt x="464268" y="34260"/>
                      <a:pt x="429990" y="0"/>
                      <a:pt x="382648" y="0"/>
                    </a:cubicBezTo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27" name="Vrije vorm: vorm 26">
                <a:extLst>
                  <a:ext uri="{FF2B5EF4-FFF2-40B4-BE49-F238E27FC236}">
                    <a16:creationId xmlns:a16="http://schemas.microsoft.com/office/drawing/2014/main" id="{72AF70F2-9438-1D86-F5E7-C2B4D8E16115}"/>
                  </a:ext>
                </a:extLst>
              </p:cNvPr>
              <p:cNvSpPr/>
              <p:nvPr/>
            </p:nvSpPr>
            <p:spPr>
              <a:xfrm>
                <a:off x="11009156" y="6435044"/>
                <a:ext cx="276312" cy="69520"/>
              </a:xfrm>
              <a:custGeom>
                <a:avLst/>
                <a:gdLst>
                  <a:gd name="connsiteX0" fmla="*/ 240944 w 276312"/>
                  <a:gd name="connsiteY0" fmla="*/ 37995 h 69520"/>
                  <a:gd name="connsiteX1" fmla="*/ 252632 w 276312"/>
                  <a:gd name="connsiteY1" fmla="*/ 25038 h 69520"/>
                  <a:gd name="connsiteX2" fmla="*/ 264535 w 276312"/>
                  <a:gd name="connsiteY2" fmla="*/ 37995 h 69520"/>
                  <a:gd name="connsiteX3" fmla="*/ 240944 w 276312"/>
                  <a:gd name="connsiteY3" fmla="*/ 37995 h 69520"/>
                  <a:gd name="connsiteX4" fmla="*/ 240748 w 276312"/>
                  <a:gd name="connsiteY4" fmla="*/ 44947 h 69520"/>
                  <a:gd name="connsiteX5" fmla="*/ 276312 w 276312"/>
                  <a:gd name="connsiteY5" fmla="*/ 44947 h 69520"/>
                  <a:gd name="connsiteX6" fmla="*/ 276312 w 276312"/>
                  <a:gd name="connsiteY6" fmla="*/ 43213 h 69520"/>
                  <a:gd name="connsiteX7" fmla="*/ 252632 w 276312"/>
                  <a:gd name="connsiteY7" fmla="*/ 17139 h 69520"/>
                  <a:gd name="connsiteX8" fmla="*/ 228863 w 276312"/>
                  <a:gd name="connsiteY8" fmla="*/ 43428 h 69520"/>
                  <a:gd name="connsiteX9" fmla="*/ 252936 w 276312"/>
                  <a:gd name="connsiteY9" fmla="*/ 69520 h 69520"/>
                  <a:gd name="connsiteX10" fmla="*/ 275830 w 276312"/>
                  <a:gd name="connsiteY10" fmla="*/ 53865 h 69520"/>
                  <a:gd name="connsiteX11" fmla="*/ 265107 w 276312"/>
                  <a:gd name="connsiteY11" fmla="*/ 52703 h 69520"/>
                  <a:gd name="connsiteX12" fmla="*/ 253508 w 276312"/>
                  <a:gd name="connsiteY12" fmla="*/ 61121 h 69520"/>
                  <a:gd name="connsiteX13" fmla="*/ 240748 w 276312"/>
                  <a:gd name="connsiteY13" fmla="*/ 45251 h 69520"/>
                  <a:gd name="connsiteX14" fmla="*/ 240748 w 276312"/>
                  <a:gd name="connsiteY14" fmla="*/ 44947 h 69520"/>
                  <a:gd name="connsiteX15" fmla="*/ 229256 w 276312"/>
                  <a:gd name="connsiteY15" fmla="*/ 876 h 69520"/>
                  <a:gd name="connsiteX16" fmla="*/ 219677 w 276312"/>
                  <a:gd name="connsiteY16" fmla="*/ 0 h 69520"/>
                  <a:gd name="connsiteX17" fmla="*/ 203753 w 276312"/>
                  <a:gd name="connsiteY17" fmla="*/ 17496 h 69520"/>
                  <a:gd name="connsiteX18" fmla="*/ 203753 w 276312"/>
                  <a:gd name="connsiteY18" fmla="*/ 18461 h 69520"/>
                  <a:gd name="connsiteX19" fmla="*/ 195533 w 276312"/>
                  <a:gd name="connsiteY19" fmla="*/ 18461 h 69520"/>
                  <a:gd name="connsiteX20" fmla="*/ 195533 w 276312"/>
                  <a:gd name="connsiteY20" fmla="*/ 26075 h 69520"/>
                  <a:gd name="connsiteX21" fmla="*/ 203753 w 276312"/>
                  <a:gd name="connsiteY21" fmla="*/ 26075 h 69520"/>
                  <a:gd name="connsiteX22" fmla="*/ 203753 w 276312"/>
                  <a:gd name="connsiteY22" fmla="*/ 68126 h 69520"/>
                  <a:gd name="connsiteX23" fmla="*/ 214655 w 276312"/>
                  <a:gd name="connsiteY23" fmla="*/ 68126 h 69520"/>
                  <a:gd name="connsiteX24" fmla="*/ 214655 w 276312"/>
                  <a:gd name="connsiteY24" fmla="*/ 26092 h 69520"/>
                  <a:gd name="connsiteX25" fmla="*/ 226540 w 276312"/>
                  <a:gd name="connsiteY25" fmla="*/ 26092 h 69520"/>
                  <a:gd name="connsiteX26" fmla="*/ 226540 w 276312"/>
                  <a:gd name="connsiteY26" fmla="*/ 18479 h 69520"/>
                  <a:gd name="connsiteX27" fmla="*/ 214459 w 276312"/>
                  <a:gd name="connsiteY27" fmla="*/ 18479 h 69520"/>
                  <a:gd name="connsiteX28" fmla="*/ 214459 w 276312"/>
                  <a:gd name="connsiteY28" fmla="*/ 17121 h 69520"/>
                  <a:gd name="connsiteX29" fmla="*/ 222680 w 276312"/>
                  <a:gd name="connsiteY29" fmla="*/ 8310 h 69520"/>
                  <a:gd name="connsiteX30" fmla="*/ 229256 w 276312"/>
                  <a:gd name="connsiteY30" fmla="*/ 8989 h 69520"/>
                  <a:gd name="connsiteX31" fmla="*/ 229256 w 276312"/>
                  <a:gd name="connsiteY31" fmla="*/ 876 h 69520"/>
                  <a:gd name="connsiteX32" fmla="*/ 175248 w 276312"/>
                  <a:gd name="connsiteY32" fmla="*/ 68144 h 69520"/>
                  <a:gd name="connsiteX33" fmla="*/ 186543 w 276312"/>
                  <a:gd name="connsiteY33" fmla="*/ 68144 h 69520"/>
                  <a:gd name="connsiteX34" fmla="*/ 186543 w 276312"/>
                  <a:gd name="connsiteY34" fmla="*/ 18479 h 69520"/>
                  <a:gd name="connsiteX35" fmla="*/ 175248 w 276312"/>
                  <a:gd name="connsiteY35" fmla="*/ 18479 h 69520"/>
                  <a:gd name="connsiteX36" fmla="*/ 175248 w 276312"/>
                  <a:gd name="connsiteY36" fmla="*/ 68144 h 69520"/>
                  <a:gd name="connsiteX37" fmla="*/ 175248 w 276312"/>
                  <a:gd name="connsiteY37" fmla="*/ 10348 h 69520"/>
                  <a:gd name="connsiteX38" fmla="*/ 186543 w 276312"/>
                  <a:gd name="connsiteY38" fmla="*/ 10348 h 69520"/>
                  <a:gd name="connsiteX39" fmla="*/ 186543 w 276312"/>
                  <a:gd name="connsiteY39" fmla="*/ 1090 h 69520"/>
                  <a:gd name="connsiteX40" fmla="*/ 175248 w 276312"/>
                  <a:gd name="connsiteY40" fmla="*/ 1090 h 69520"/>
                  <a:gd name="connsiteX41" fmla="*/ 175248 w 276312"/>
                  <a:gd name="connsiteY41" fmla="*/ 10348 h 69520"/>
                  <a:gd name="connsiteX42" fmla="*/ 147941 w 276312"/>
                  <a:gd name="connsiteY42" fmla="*/ 68144 h 69520"/>
                  <a:gd name="connsiteX43" fmla="*/ 159236 w 276312"/>
                  <a:gd name="connsiteY43" fmla="*/ 68144 h 69520"/>
                  <a:gd name="connsiteX44" fmla="*/ 159236 w 276312"/>
                  <a:gd name="connsiteY44" fmla="*/ 1072 h 69520"/>
                  <a:gd name="connsiteX45" fmla="*/ 147941 w 276312"/>
                  <a:gd name="connsiteY45" fmla="*/ 1072 h 69520"/>
                  <a:gd name="connsiteX46" fmla="*/ 147941 w 276312"/>
                  <a:gd name="connsiteY46" fmla="*/ 68144 h 69520"/>
                  <a:gd name="connsiteX47" fmla="*/ 118989 w 276312"/>
                  <a:gd name="connsiteY47" fmla="*/ 17228 h 69520"/>
                  <a:gd name="connsiteX48" fmla="*/ 116380 w 276312"/>
                  <a:gd name="connsiteY48" fmla="*/ 17121 h 69520"/>
                  <a:gd name="connsiteX49" fmla="*/ 102368 w 276312"/>
                  <a:gd name="connsiteY49" fmla="*/ 29184 h 69520"/>
                  <a:gd name="connsiteX50" fmla="*/ 102368 w 276312"/>
                  <a:gd name="connsiteY50" fmla="*/ 18461 h 69520"/>
                  <a:gd name="connsiteX51" fmla="*/ 92235 w 276312"/>
                  <a:gd name="connsiteY51" fmla="*/ 18461 h 69520"/>
                  <a:gd name="connsiteX52" fmla="*/ 92235 w 276312"/>
                  <a:gd name="connsiteY52" fmla="*/ 68126 h 69520"/>
                  <a:gd name="connsiteX53" fmla="*/ 103333 w 276312"/>
                  <a:gd name="connsiteY53" fmla="*/ 68126 h 69520"/>
                  <a:gd name="connsiteX54" fmla="*/ 103333 w 276312"/>
                  <a:gd name="connsiteY54" fmla="*/ 43499 h 69520"/>
                  <a:gd name="connsiteX55" fmla="*/ 116576 w 276312"/>
                  <a:gd name="connsiteY55" fmla="*/ 27826 h 69520"/>
                  <a:gd name="connsiteX56" fmla="*/ 118989 w 276312"/>
                  <a:gd name="connsiteY56" fmla="*/ 27933 h 69520"/>
                  <a:gd name="connsiteX57" fmla="*/ 118989 w 276312"/>
                  <a:gd name="connsiteY57" fmla="*/ 17228 h 69520"/>
                  <a:gd name="connsiteX58" fmla="*/ 59351 w 276312"/>
                  <a:gd name="connsiteY58" fmla="*/ 25235 h 69520"/>
                  <a:gd name="connsiteX59" fmla="*/ 71254 w 276312"/>
                  <a:gd name="connsiteY59" fmla="*/ 43321 h 69520"/>
                  <a:gd name="connsiteX60" fmla="*/ 59351 w 276312"/>
                  <a:gd name="connsiteY60" fmla="*/ 61299 h 69520"/>
                  <a:gd name="connsiteX61" fmla="*/ 47556 w 276312"/>
                  <a:gd name="connsiteY61" fmla="*/ 43321 h 69520"/>
                  <a:gd name="connsiteX62" fmla="*/ 59351 w 276312"/>
                  <a:gd name="connsiteY62" fmla="*/ 25235 h 69520"/>
                  <a:gd name="connsiteX63" fmla="*/ 59351 w 276312"/>
                  <a:gd name="connsiteY63" fmla="*/ 17121 h 69520"/>
                  <a:gd name="connsiteX64" fmla="*/ 35689 w 276312"/>
                  <a:gd name="connsiteY64" fmla="*/ 43321 h 69520"/>
                  <a:gd name="connsiteX65" fmla="*/ 59351 w 276312"/>
                  <a:gd name="connsiteY65" fmla="*/ 69502 h 69520"/>
                  <a:gd name="connsiteX66" fmla="*/ 83121 w 276312"/>
                  <a:gd name="connsiteY66" fmla="*/ 43321 h 69520"/>
                  <a:gd name="connsiteX67" fmla="*/ 59351 w 276312"/>
                  <a:gd name="connsiteY67" fmla="*/ 17121 h 69520"/>
                  <a:gd name="connsiteX68" fmla="*/ 33724 w 276312"/>
                  <a:gd name="connsiteY68" fmla="*/ 876 h 69520"/>
                  <a:gd name="connsiteX69" fmla="*/ 24162 w 276312"/>
                  <a:gd name="connsiteY69" fmla="*/ 0 h 69520"/>
                  <a:gd name="connsiteX70" fmla="*/ 8221 w 276312"/>
                  <a:gd name="connsiteY70" fmla="*/ 17496 h 69520"/>
                  <a:gd name="connsiteX71" fmla="*/ 8221 w 276312"/>
                  <a:gd name="connsiteY71" fmla="*/ 18461 h 69520"/>
                  <a:gd name="connsiteX72" fmla="*/ 0 w 276312"/>
                  <a:gd name="connsiteY72" fmla="*/ 18461 h 69520"/>
                  <a:gd name="connsiteX73" fmla="*/ 0 w 276312"/>
                  <a:gd name="connsiteY73" fmla="*/ 26075 h 69520"/>
                  <a:gd name="connsiteX74" fmla="*/ 8221 w 276312"/>
                  <a:gd name="connsiteY74" fmla="*/ 26075 h 69520"/>
                  <a:gd name="connsiteX75" fmla="*/ 8221 w 276312"/>
                  <a:gd name="connsiteY75" fmla="*/ 68126 h 69520"/>
                  <a:gd name="connsiteX76" fmla="*/ 19140 w 276312"/>
                  <a:gd name="connsiteY76" fmla="*/ 68126 h 69520"/>
                  <a:gd name="connsiteX77" fmla="*/ 19140 w 276312"/>
                  <a:gd name="connsiteY77" fmla="*/ 26092 h 69520"/>
                  <a:gd name="connsiteX78" fmla="*/ 31025 w 276312"/>
                  <a:gd name="connsiteY78" fmla="*/ 26092 h 69520"/>
                  <a:gd name="connsiteX79" fmla="*/ 31025 w 276312"/>
                  <a:gd name="connsiteY79" fmla="*/ 18479 h 69520"/>
                  <a:gd name="connsiteX80" fmla="*/ 18944 w 276312"/>
                  <a:gd name="connsiteY80" fmla="*/ 18479 h 69520"/>
                  <a:gd name="connsiteX81" fmla="*/ 18944 w 276312"/>
                  <a:gd name="connsiteY81" fmla="*/ 17121 h 69520"/>
                  <a:gd name="connsiteX82" fmla="*/ 27165 w 276312"/>
                  <a:gd name="connsiteY82" fmla="*/ 8310 h 69520"/>
                  <a:gd name="connsiteX83" fmla="*/ 33742 w 276312"/>
                  <a:gd name="connsiteY83" fmla="*/ 8989 h 69520"/>
                  <a:gd name="connsiteX84" fmla="*/ 33742 w 276312"/>
                  <a:gd name="connsiteY84" fmla="*/ 876 h 6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6312" h="69520">
                    <a:moveTo>
                      <a:pt x="240944" y="37995"/>
                    </a:moveTo>
                    <a:cubicBezTo>
                      <a:pt x="241624" y="29667"/>
                      <a:pt x="246163" y="25038"/>
                      <a:pt x="252632" y="25038"/>
                    </a:cubicBezTo>
                    <a:cubicBezTo>
                      <a:pt x="259995" y="25038"/>
                      <a:pt x="264249" y="29488"/>
                      <a:pt x="264535" y="37995"/>
                    </a:cubicBezTo>
                    <a:lnTo>
                      <a:pt x="240944" y="37995"/>
                    </a:lnTo>
                    <a:close/>
                    <a:moveTo>
                      <a:pt x="240748" y="44947"/>
                    </a:moveTo>
                    <a:lnTo>
                      <a:pt x="276312" y="44947"/>
                    </a:lnTo>
                    <a:lnTo>
                      <a:pt x="276312" y="43213"/>
                    </a:lnTo>
                    <a:cubicBezTo>
                      <a:pt x="276312" y="27075"/>
                      <a:pt x="267055" y="17139"/>
                      <a:pt x="252632" y="17139"/>
                    </a:cubicBezTo>
                    <a:cubicBezTo>
                      <a:pt x="238514" y="17139"/>
                      <a:pt x="228863" y="27665"/>
                      <a:pt x="228863" y="43428"/>
                    </a:cubicBezTo>
                    <a:cubicBezTo>
                      <a:pt x="228863" y="59191"/>
                      <a:pt x="238425" y="69520"/>
                      <a:pt x="252936" y="69520"/>
                    </a:cubicBezTo>
                    <a:cubicBezTo>
                      <a:pt x="264249" y="69520"/>
                      <a:pt x="272255" y="64016"/>
                      <a:pt x="275830" y="53865"/>
                    </a:cubicBezTo>
                    <a:lnTo>
                      <a:pt x="265107" y="52703"/>
                    </a:lnTo>
                    <a:cubicBezTo>
                      <a:pt x="263284" y="58118"/>
                      <a:pt x="258923" y="61121"/>
                      <a:pt x="253508" y="61121"/>
                    </a:cubicBezTo>
                    <a:cubicBezTo>
                      <a:pt x="245680" y="61121"/>
                      <a:pt x="240748" y="55402"/>
                      <a:pt x="240748" y="45251"/>
                    </a:cubicBezTo>
                    <a:lnTo>
                      <a:pt x="240748" y="44947"/>
                    </a:lnTo>
                    <a:close/>
                    <a:moveTo>
                      <a:pt x="229256" y="876"/>
                    </a:moveTo>
                    <a:cubicBezTo>
                      <a:pt x="226254" y="197"/>
                      <a:pt x="223073" y="0"/>
                      <a:pt x="219677" y="0"/>
                    </a:cubicBezTo>
                    <a:cubicBezTo>
                      <a:pt x="208776" y="0"/>
                      <a:pt x="203753" y="5594"/>
                      <a:pt x="203753" y="17496"/>
                    </a:cubicBezTo>
                    <a:lnTo>
                      <a:pt x="203753" y="18461"/>
                    </a:lnTo>
                    <a:lnTo>
                      <a:pt x="195533" y="18461"/>
                    </a:lnTo>
                    <a:lnTo>
                      <a:pt x="195533" y="26075"/>
                    </a:lnTo>
                    <a:lnTo>
                      <a:pt x="203753" y="26075"/>
                    </a:lnTo>
                    <a:lnTo>
                      <a:pt x="203753" y="68126"/>
                    </a:lnTo>
                    <a:lnTo>
                      <a:pt x="214655" y="68126"/>
                    </a:lnTo>
                    <a:lnTo>
                      <a:pt x="214655" y="26092"/>
                    </a:lnTo>
                    <a:lnTo>
                      <a:pt x="226540" y="26092"/>
                    </a:lnTo>
                    <a:lnTo>
                      <a:pt x="226540" y="18479"/>
                    </a:lnTo>
                    <a:lnTo>
                      <a:pt x="214459" y="18479"/>
                    </a:lnTo>
                    <a:lnTo>
                      <a:pt x="214459" y="17121"/>
                    </a:lnTo>
                    <a:cubicBezTo>
                      <a:pt x="214459" y="11027"/>
                      <a:pt x="216871" y="8310"/>
                      <a:pt x="222680" y="8310"/>
                    </a:cubicBezTo>
                    <a:cubicBezTo>
                      <a:pt x="224324" y="8310"/>
                      <a:pt x="226450" y="8507"/>
                      <a:pt x="229256" y="8989"/>
                    </a:cubicBezTo>
                    <a:lnTo>
                      <a:pt x="229256" y="876"/>
                    </a:lnTo>
                    <a:close/>
                    <a:moveTo>
                      <a:pt x="175248" y="68144"/>
                    </a:moveTo>
                    <a:lnTo>
                      <a:pt x="186543" y="68144"/>
                    </a:lnTo>
                    <a:lnTo>
                      <a:pt x="186543" y="18479"/>
                    </a:lnTo>
                    <a:lnTo>
                      <a:pt x="175248" y="18479"/>
                    </a:lnTo>
                    <a:lnTo>
                      <a:pt x="175248" y="68144"/>
                    </a:lnTo>
                    <a:close/>
                    <a:moveTo>
                      <a:pt x="175248" y="10348"/>
                    </a:moveTo>
                    <a:lnTo>
                      <a:pt x="186543" y="10348"/>
                    </a:lnTo>
                    <a:lnTo>
                      <a:pt x="186543" y="1090"/>
                    </a:lnTo>
                    <a:lnTo>
                      <a:pt x="175248" y="1090"/>
                    </a:lnTo>
                    <a:lnTo>
                      <a:pt x="175248" y="10348"/>
                    </a:lnTo>
                    <a:close/>
                    <a:moveTo>
                      <a:pt x="147941" y="68144"/>
                    </a:moveTo>
                    <a:lnTo>
                      <a:pt x="159236" y="68144"/>
                    </a:lnTo>
                    <a:lnTo>
                      <a:pt x="159236" y="1072"/>
                    </a:lnTo>
                    <a:lnTo>
                      <a:pt x="147941" y="1072"/>
                    </a:lnTo>
                    <a:lnTo>
                      <a:pt x="147941" y="68144"/>
                    </a:lnTo>
                    <a:close/>
                    <a:moveTo>
                      <a:pt x="118989" y="17228"/>
                    </a:moveTo>
                    <a:cubicBezTo>
                      <a:pt x="118024" y="17121"/>
                      <a:pt x="117148" y="17121"/>
                      <a:pt x="116380" y="17121"/>
                    </a:cubicBezTo>
                    <a:cubicBezTo>
                      <a:pt x="109409" y="17121"/>
                      <a:pt x="104870" y="21071"/>
                      <a:pt x="102368" y="29184"/>
                    </a:cubicBezTo>
                    <a:lnTo>
                      <a:pt x="102368" y="18461"/>
                    </a:lnTo>
                    <a:lnTo>
                      <a:pt x="92235" y="18461"/>
                    </a:lnTo>
                    <a:lnTo>
                      <a:pt x="92235" y="68126"/>
                    </a:lnTo>
                    <a:lnTo>
                      <a:pt x="103333" y="68126"/>
                    </a:lnTo>
                    <a:lnTo>
                      <a:pt x="103333" y="43499"/>
                    </a:lnTo>
                    <a:cubicBezTo>
                      <a:pt x="103351" y="33724"/>
                      <a:pt x="108570" y="27826"/>
                      <a:pt x="116576" y="27826"/>
                    </a:cubicBezTo>
                    <a:cubicBezTo>
                      <a:pt x="117059" y="27826"/>
                      <a:pt x="117934" y="27826"/>
                      <a:pt x="118989" y="27933"/>
                    </a:cubicBezTo>
                    <a:lnTo>
                      <a:pt x="118989" y="17228"/>
                    </a:lnTo>
                    <a:close/>
                    <a:moveTo>
                      <a:pt x="59351" y="25235"/>
                    </a:moveTo>
                    <a:cubicBezTo>
                      <a:pt x="66607" y="25235"/>
                      <a:pt x="71254" y="31704"/>
                      <a:pt x="71254" y="43321"/>
                    </a:cubicBezTo>
                    <a:cubicBezTo>
                      <a:pt x="71254" y="54919"/>
                      <a:pt x="66607" y="61299"/>
                      <a:pt x="59351" y="61299"/>
                    </a:cubicBezTo>
                    <a:cubicBezTo>
                      <a:pt x="52006" y="61299"/>
                      <a:pt x="47556" y="55009"/>
                      <a:pt x="47556" y="43321"/>
                    </a:cubicBezTo>
                    <a:cubicBezTo>
                      <a:pt x="47556" y="31597"/>
                      <a:pt x="52006" y="25235"/>
                      <a:pt x="59351" y="25235"/>
                    </a:cubicBezTo>
                    <a:moveTo>
                      <a:pt x="59351" y="17121"/>
                    </a:moveTo>
                    <a:cubicBezTo>
                      <a:pt x="45340" y="17121"/>
                      <a:pt x="35689" y="27361"/>
                      <a:pt x="35689" y="43321"/>
                    </a:cubicBezTo>
                    <a:cubicBezTo>
                      <a:pt x="35689" y="59262"/>
                      <a:pt x="45251" y="69502"/>
                      <a:pt x="59351" y="69502"/>
                    </a:cubicBezTo>
                    <a:cubicBezTo>
                      <a:pt x="73470" y="69502"/>
                      <a:pt x="83121" y="59262"/>
                      <a:pt x="83121" y="43321"/>
                    </a:cubicBezTo>
                    <a:cubicBezTo>
                      <a:pt x="83121" y="27361"/>
                      <a:pt x="73470" y="17121"/>
                      <a:pt x="59351" y="17121"/>
                    </a:cubicBezTo>
                    <a:moveTo>
                      <a:pt x="33724" y="876"/>
                    </a:moveTo>
                    <a:cubicBezTo>
                      <a:pt x="30721" y="197"/>
                      <a:pt x="27540" y="0"/>
                      <a:pt x="24162" y="0"/>
                    </a:cubicBezTo>
                    <a:cubicBezTo>
                      <a:pt x="13243" y="0"/>
                      <a:pt x="8221" y="5594"/>
                      <a:pt x="8221" y="17496"/>
                    </a:cubicBezTo>
                    <a:lnTo>
                      <a:pt x="8221" y="18461"/>
                    </a:lnTo>
                    <a:lnTo>
                      <a:pt x="0" y="18461"/>
                    </a:lnTo>
                    <a:lnTo>
                      <a:pt x="0" y="26075"/>
                    </a:lnTo>
                    <a:lnTo>
                      <a:pt x="8221" y="26075"/>
                    </a:lnTo>
                    <a:lnTo>
                      <a:pt x="8221" y="68126"/>
                    </a:lnTo>
                    <a:lnTo>
                      <a:pt x="19140" y="68126"/>
                    </a:lnTo>
                    <a:lnTo>
                      <a:pt x="19140" y="26092"/>
                    </a:lnTo>
                    <a:lnTo>
                      <a:pt x="31025" y="26092"/>
                    </a:lnTo>
                    <a:lnTo>
                      <a:pt x="31025" y="18479"/>
                    </a:lnTo>
                    <a:lnTo>
                      <a:pt x="18944" y="18479"/>
                    </a:lnTo>
                    <a:lnTo>
                      <a:pt x="18944" y="17121"/>
                    </a:lnTo>
                    <a:cubicBezTo>
                      <a:pt x="18944" y="11027"/>
                      <a:pt x="21356" y="8310"/>
                      <a:pt x="27165" y="8310"/>
                    </a:cubicBezTo>
                    <a:cubicBezTo>
                      <a:pt x="28809" y="8310"/>
                      <a:pt x="30936" y="8507"/>
                      <a:pt x="33742" y="8989"/>
                    </a:cubicBezTo>
                    <a:lnTo>
                      <a:pt x="33742" y="876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28" name="Vrije vorm: vorm 27">
                <a:extLst>
                  <a:ext uri="{FF2B5EF4-FFF2-40B4-BE49-F238E27FC236}">
                    <a16:creationId xmlns:a16="http://schemas.microsoft.com/office/drawing/2014/main" id="{E4D1479E-2872-5B85-8BF2-C1DC563951CF}"/>
                  </a:ext>
                </a:extLst>
              </p:cNvPr>
              <p:cNvSpPr/>
              <p:nvPr/>
            </p:nvSpPr>
            <p:spPr>
              <a:xfrm>
                <a:off x="11013731" y="6345060"/>
                <a:ext cx="456064" cy="68394"/>
              </a:xfrm>
              <a:custGeom>
                <a:avLst/>
                <a:gdLst>
                  <a:gd name="connsiteX0" fmla="*/ 414299 w 456064"/>
                  <a:gd name="connsiteY0" fmla="*/ 17389 h 68394"/>
                  <a:gd name="connsiteX1" fmla="*/ 414299 w 456064"/>
                  <a:gd name="connsiteY1" fmla="*/ 67054 h 68394"/>
                  <a:gd name="connsiteX2" fmla="*/ 425218 w 456064"/>
                  <a:gd name="connsiteY2" fmla="*/ 67054 h 68394"/>
                  <a:gd name="connsiteX3" fmla="*/ 425218 w 456064"/>
                  <a:gd name="connsiteY3" fmla="*/ 38638 h 68394"/>
                  <a:gd name="connsiteX4" fmla="*/ 436728 w 456064"/>
                  <a:gd name="connsiteY4" fmla="*/ 24520 h 68394"/>
                  <a:gd name="connsiteX5" fmla="*/ 445145 w 456064"/>
                  <a:gd name="connsiteY5" fmla="*/ 35350 h 68394"/>
                  <a:gd name="connsiteX6" fmla="*/ 445145 w 456064"/>
                  <a:gd name="connsiteY6" fmla="*/ 67036 h 68394"/>
                  <a:gd name="connsiteX7" fmla="*/ 456064 w 456064"/>
                  <a:gd name="connsiteY7" fmla="*/ 67036 h 68394"/>
                  <a:gd name="connsiteX8" fmla="*/ 456064 w 456064"/>
                  <a:gd name="connsiteY8" fmla="*/ 35261 h 68394"/>
                  <a:gd name="connsiteX9" fmla="*/ 439926 w 456064"/>
                  <a:gd name="connsiteY9" fmla="*/ 16031 h 68394"/>
                  <a:gd name="connsiteX10" fmla="*/ 424557 w 456064"/>
                  <a:gd name="connsiteY10" fmla="*/ 25878 h 68394"/>
                  <a:gd name="connsiteX11" fmla="*/ 424539 w 456064"/>
                  <a:gd name="connsiteY11" fmla="*/ 17371 h 68394"/>
                  <a:gd name="connsiteX12" fmla="*/ 414299 w 456064"/>
                  <a:gd name="connsiteY12" fmla="*/ 17371 h 68394"/>
                  <a:gd name="connsiteX13" fmla="*/ 380343 w 456064"/>
                  <a:gd name="connsiteY13" fmla="*/ 24144 h 68394"/>
                  <a:gd name="connsiteX14" fmla="*/ 392227 w 456064"/>
                  <a:gd name="connsiteY14" fmla="*/ 42213 h 68394"/>
                  <a:gd name="connsiteX15" fmla="*/ 380343 w 456064"/>
                  <a:gd name="connsiteY15" fmla="*/ 60191 h 68394"/>
                  <a:gd name="connsiteX16" fmla="*/ 368547 w 456064"/>
                  <a:gd name="connsiteY16" fmla="*/ 42213 h 68394"/>
                  <a:gd name="connsiteX17" fmla="*/ 380343 w 456064"/>
                  <a:gd name="connsiteY17" fmla="*/ 24144 h 68394"/>
                  <a:gd name="connsiteX18" fmla="*/ 380343 w 456064"/>
                  <a:gd name="connsiteY18" fmla="*/ 16031 h 68394"/>
                  <a:gd name="connsiteX19" fmla="*/ 356663 w 456064"/>
                  <a:gd name="connsiteY19" fmla="*/ 42213 h 68394"/>
                  <a:gd name="connsiteX20" fmla="*/ 380343 w 456064"/>
                  <a:gd name="connsiteY20" fmla="*/ 68394 h 68394"/>
                  <a:gd name="connsiteX21" fmla="*/ 404112 w 456064"/>
                  <a:gd name="connsiteY21" fmla="*/ 42213 h 68394"/>
                  <a:gd name="connsiteX22" fmla="*/ 380343 w 456064"/>
                  <a:gd name="connsiteY22" fmla="*/ 16031 h 68394"/>
                  <a:gd name="connsiteX23" fmla="*/ 335271 w 456064"/>
                  <a:gd name="connsiteY23" fmla="*/ 67054 h 68394"/>
                  <a:gd name="connsiteX24" fmla="*/ 346565 w 456064"/>
                  <a:gd name="connsiteY24" fmla="*/ 67054 h 68394"/>
                  <a:gd name="connsiteX25" fmla="*/ 346565 w 456064"/>
                  <a:gd name="connsiteY25" fmla="*/ 17389 h 68394"/>
                  <a:gd name="connsiteX26" fmla="*/ 335271 w 456064"/>
                  <a:gd name="connsiteY26" fmla="*/ 17389 h 68394"/>
                  <a:gd name="connsiteX27" fmla="*/ 335271 w 456064"/>
                  <a:gd name="connsiteY27" fmla="*/ 67054 h 68394"/>
                  <a:gd name="connsiteX28" fmla="*/ 335271 w 456064"/>
                  <a:gd name="connsiteY28" fmla="*/ 9257 h 68394"/>
                  <a:gd name="connsiteX29" fmla="*/ 346565 w 456064"/>
                  <a:gd name="connsiteY29" fmla="*/ 9257 h 68394"/>
                  <a:gd name="connsiteX30" fmla="*/ 346565 w 456064"/>
                  <a:gd name="connsiteY30" fmla="*/ 0 h 68394"/>
                  <a:gd name="connsiteX31" fmla="*/ 335271 w 456064"/>
                  <a:gd name="connsiteY31" fmla="*/ 0 h 68394"/>
                  <a:gd name="connsiteX32" fmla="*/ 335271 w 456064"/>
                  <a:gd name="connsiteY32" fmla="*/ 9257 h 68394"/>
                  <a:gd name="connsiteX33" fmla="*/ 311019 w 456064"/>
                  <a:gd name="connsiteY33" fmla="*/ 3664 h 68394"/>
                  <a:gd name="connsiteX34" fmla="*/ 300582 w 456064"/>
                  <a:gd name="connsiteY34" fmla="*/ 4521 h 68394"/>
                  <a:gd name="connsiteX35" fmla="*/ 300206 w 456064"/>
                  <a:gd name="connsiteY35" fmla="*/ 17371 h 68394"/>
                  <a:gd name="connsiteX36" fmla="*/ 291592 w 456064"/>
                  <a:gd name="connsiteY36" fmla="*/ 17371 h 68394"/>
                  <a:gd name="connsiteX37" fmla="*/ 291592 w 456064"/>
                  <a:gd name="connsiteY37" fmla="*/ 25002 h 68394"/>
                  <a:gd name="connsiteX38" fmla="*/ 299903 w 456064"/>
                  <a:gd name="connsiteY38" fmla="*/ 25002 h 68394"/>
                  <a:gd name="connsiteX39" fmla="*/ 299903 w 456064"/>
                  <a:gd name="connsiteY39" fmla="*/ 49844 h 68394"/>
                  <a:gd name="connsiteX40" fmla="*/ 315540 w 456064"/>
                  <a:gd name="connsiteY40" fmla="*/ 68377 h 68394"/>
                  <a:gd name="connsiteX41" fmla="*/ 323475 w 456064"/>
                  <a:gd name="connsiteY41" fmla="*/ 67411 h 68394"/>
                  <a:gd name="connsiteX42" fmla="*/ 323475 w 456064"/>
                  <a:gd name="connsiteY42" fmla="*/ 58815 h 68394"/>
                  <a:gd name="connsiteX43" fmla="*/ 317953 w 456064"/>
                  <a:gd name="connsiteY43" fmla="*/ 59494 h 68394"/>
                  <a:gd name="connsiteX44" fmla="*/ 311001 w 456064"/>
                  <a:gd name="connsiteY44" fmla="*/ 49057 h 68394"/>
                  <a:gd name="connsiteX45" fmla="*/ 311001 w 456064"/>
                  <a:gd name="connsiteY45" fmla="*/ 25020 h 68394"/>
                  <a:gd name="connsiteX46" fmla="*/ 322099 w 456064"/>
                  <a:gd name="connsiteY46" fmla="*/ 25020 h 68394"/>
                  <a:gd name="connsiteX47" fmla="*/ 322099 w 456064"/>
                  <a:gd name="connsiteY47" fmla="*/ 17389 h 68394"/>
                  <a:gd name="connsiteX48" fmla="*/ 311001 w 456064"/>
                  <a:gd name="connsiteY48" fmla="*/ 17389 h 68394"/>
                  <a:gd name="connsiteX49" fmla="*/ 311001 w 456064"/>
                  <a:gd name="connsiteY49" fmla="*/ 3664 h 68394"/>
                  <a:gd name="connsiteX50" fmla="*/ 272470 w 456064"/>
                  <a:gd name="connsiteY50" fmla="*/ 42320 h 68394"/>
                  <a:gd name="connsiteX51" fmla="*/ 272470 w 456064"/>
                  <a:gd name="connsiteY51" fmla="*/ 45894 h 68394"/>
                  <a:gd name="connsiteX52" fmla="*/ 259423 w 456064"/>
                  <a:gd name="connsiteY52" fmla="*/ 60316 h 68394"/>
                  <a:gd name="connsiteX53" fmla="*/ 250523 w 456064"/>
                  <a:gd name="connsiteY53" fmla="*/ 52864 h 68394"/>
                  <a:gd name="connsiteX54" fmla="*/ 269968 w 456064"/>
                  <a:gd name="connsiteY54" fmla="*/ 42320 h 68394"/>
                  <a:gd name="connsiteX55" fmla="*/ 272470 w 456064"/>
                  <a:gd name="connsiteY55" fmla="*/ 42320 h 68394"/>
                  <a:gd name="connsiteX56" fmla="*/ 240105 w 456064"/>
                  <a:gd name="connsiteY56" fmla="*/ 30239 h 68394"/>
                  <a:gd name="connsiteX57" fmla="*/ 250541 w 456064"/>
                  <a:gd name="connsiteY57" fmla="*/ 31508 h 68394"/>
                  <a:gd name="connsiteX58" fmla="*/ 262140 w 456064"/>
                  <a:gd name="connsiteY58" fmla="*/ 23769 h 68394"/>
                  <a:gd name="connsiteX59" fmla="*/ 272488 w 456064"/>
                  <a:gd name="connsiteY59" fmla="*/ 33044 h 68394"/>
                  <a:gd name="connsiteX60" fmla="*/ 272488 w 456064"/>
                  <a:gd name="connsiteY60" fmla="*/ 35654 h 68394"/>
                  <a:gd name="connsiteX61" fmla="*/ 271434 w 456064"/>
                  <a:gd name="connsiteY61" fmla="*/ 35654 h 68394"/>
                  <a:gd name="connsiteX62" fmla="*/ 238764 w 456064"/>
                  <a:gd name="connsiteY62" fmla="*/ 53436 h 68394"/>
                  <a:gd name="connsiteX63" fmla="*/ 255849 w 456064"/>
                  <a:gd name="connsiteY63" fmla="*/ 68305 h 68394"/>
                  <a:gd name="connsiteX64" fmla="*/ 272684 w 456064"/>
                  <a:gd name="connsiteY64" fmla="*/ 58458 h 68394"/>
                  <a:gd name="connsiteX65" fmla="*/ 273739 w 456064"/>
                  <a:gd name="connsiteY65" fmla="*/ 67054 h 68394"/>
                  <a:gd name="connsiteX66" fmla="*/ 284855 w 456064"/>
                  <a:gd name="connsiteY66" fmla="*/ 67054 h 68394"/>
                  <a:gd name="connsiteX67" fmla="*/ 283407 w 456064"/>
                  <a:gd name="connsiteY67" fmla="*/ 57207 h 68394"/>
                  <a:gd name="connsiteX68" fmla="*/ 283407 w 456064"/>
                  <a:gd name="connsiteY68" fmla="*/ 35546 h 68394"/>
                  <a:gd name="connsiteX69" fmla="*/ 263320 w 456064"/>
                  <a:gd name="connsiteY69" fmla="*/ 16031 h 68394"/>
                  <a:gd name="connsiteX70" fmla="*/ 240105 w 456064"/>
                  <a:gd name="connsiteY70" fmla="*/ 30239 h 68394"/>
                  <a:gd name="connsiteX71" fmla="*/ 205487 w 456064"/>
                  <a:gd name="connsiteY71" fmla="*/ 67054 h 68394"/>
                  <a:gd name="connsiteX72" fmla="*/ 215638 w 456064"/>
                  <a:gd name="connsiteY72" fmla="*/ 67054 h 68394"/>
                  <a:gd name="connsiteX73" fmla="*/ 233224 w 456064"/>
                  <a:gd name="connsiteY73" fmla="*/ 17389 h 68394"/>
                  <a:gd name="connsiteX74" fmla="*/ 224038 w 456064"/>
                  <a:gd name="connsiteY74" fmla="*/ 17389 h 68394"/>
                  <a:gd name="connsiteX75" fmla="*/ 211671 w 456064"/>
                  <a:gd name="connsiteY75" fmla="*/ 55187 h 68394"/>
                  <a:gd name="connsiteX76" fmla="*/ 199393 w 456064"/>
                  <a:gd name="connsiteY76" fmla="*/ 17389 h 68394"/>
                  <a:gd name="connsiteX77" fmla="*/ 188080 w 456064"/>
                  <a:gd name="connsiteY77" fmla="*/ 17389 h 68394"/>
                  <a:gd name="connsiteX78" fmla="*/ 205487 w 456064"/>
                  <a:gd name="connsiteY78" fmla="*/ 67054 h 68394"/>
                  <a:gd name="connsiteX79" fmla="*/ 159378 w 456064"/>
                  <a:gd name="connsiteY79" fmla="*/ 24144 h 68394"/>
                  <a:gd name="connsiteX80" fmla="*/ 171281 w 456064"/>
                  <a:gd name="connsiteY80" fmla="*/ 42213 h 68394"/>
                  <a:gd name="connsiteX81" fmla="*/ 159378 w 456064"/>
                  <a:gd name="connsiteY81" fmla="*/ 60191 h 68394"/>
                  <a:gd name="connsiteX82" fmla="*/ 147584 w 456064"/>
                  <a:gd name="connsiteY82" fmla="*/ 42213 h 68394"/>
                  <a:gd name="connsiteX83" fmla="*/ 159378 w 456064"/>
                  <a:gd name="connsiteY83" fmla="*/ 24144 h 68394"/>
                  <a:gd name="connsiteX84" fmla="*/ 159378 w 456064"/>
                  <a:gd name="connsiteY84" fmla="*/ 16031 h 68394"/>
                  <a:gd name="connsiteX85" fmla="*/ 135717 w 456064"/>
                  <a:gd name="connsiteY85" fmla="*/ 42213 h 68394"/>
                  <a:gd name="connsiteX86" fmla="*/ 159378 w 456064"/>
                  <a:gd name="connsiteY86" fmla="*/ 68394 h 68394"/>
                  <a:gd name="connsiteX87" fmla="*/ 183148 w 456064"/>
                  <a:gd name="connsiteY87" fmla="*/ 42213 h 68394"/>
                  <a:gd name="connsiteX88" fmla="*/ 159378 w 456064"/>
                  <a:gd name="connsiteY88" fmla="*/ 16031 h 68394"/>
                  <a:gd name="connsiteX89" fmla="*/ 83871 w 456064"/>
                  <a:gd name="connsiteY89" fmla="*/ 17389 h 68394"/>
                  <a:gd name="connsiteX90" fmla="*/ 83871 w 456064"/>
                  <a:gd name="connsiteY90" fmla="*/ 67054 h 68394"/>
                  <a:gd name="connsiteX91" fmla="*/ 94773 w 456064"/>
                  <a:gd name="connsiteY91" fmla="*/ 67054 h 68394"/>
                  <a:gd name="connsiteX92" fmla="*/ 94773 w 456064"/>
                  <a:gd name="connsiteY92" fmla="*/ 38638 h 68394"/>
                  <a:gd name="connsiteX93" fmla="*/ 106282 w 456064"/>
                  <a:gd name="connsiteY93" fmla="*/ 24520 h 68394"/>
                  <a:gd name="connsiteX94" fmla="*/ 114682 w 456064"/>
                  <a:gd name="connsiteY94" fmla="*/ 35350 h 68394"/>
                  <a:gd name="connsiteX95" fmla="*/ 114682 w 456064"/>
                  <a:gd name="connsiteY95" fmla="*/ 67036 h 68394"/>
                  <a:gd name="connsiteX96" fmla="*/ 125601 w 456064"/>
                  <a:gd name="connsiteY96" fmla="*/ 67036 h 68394"/>
                  <a:gd name="connsiteX97" fmla="*/ 125601 w 456064"/>
                  <a:gd name="connsiteY97" fmla="*/ 35261 h 68394"/>
                  <a:gd name="connsiteX98" fmla="*/ 109481 w 456064"/>
                  <a:gd name="connsiteY98" fmla="*/ 16031 h 68394"/>
                  <a:gd name="connsiteX99" fmla="*/ 94112 w 456064"/>
                  <a:gd name="connsiteY99" fmla="*/ 25878 h 68394"/>
                  <a:gd name="connsiteX100" fmla="*/ 94094 w 456064"/>
                  <a:gd name="connsiteY100" fmla="*/ 17371 h 68394"/>
                  <a:gd name="connsiteX101" fmla="*/ 83871 w 456064"/>
                  <a:gd name="connsiteY101" fmla="*/ 17371 h 68394"/>
                  <a:gd name="connsiteX102" fmla="*/ 28863 w 456064"/>
                  <a:gd name="connsiteY102" fmla="*/ 17389 h 68394"/>
                  <a:gd name="connsiteX103" fmla="*/ 28863 w 456064"/>
                  <a:gd name="connsiteY103" fmla="*/ 67054 h 68394"/>
                  <a:gd name="connsiteX104" fmla="*/ 39782 w 456064"/>
                  <a:gd name="connsiteY104" fmla="*/ 67054 h 68394"/>
                  <a:gd name="connsiteX105" fmla="*/ 39782 w 456064"/>
                  <a:gd name="connsiteY105" fmla="*/ 38638 h 68394"/>
                  <a:gd name="connsiteX106" fmla="*/ 51292 w 456064"/>
                  <a:gd name="connsiteY106" fmla="*/ 24520 h 68394"/>
                  <a:gd name="connsiteX107" fmla="*/ 59691 w 456064"/>
                  <a:gd name="connsiteY107" fmla="*/ 35350 h 68394"/>
                  <a:gd name="connsiteX108" fmla="*/ 59691 w 456064"/>
                  <a:gd name="connsiteY108" fmla="*/ 67036 h 68394"/>
                  <a:gd name="connsiteX109" fmla="*/ 70611 w 456064"/>
                  <a:gd name="connsiteY109" fmla="*/ 67036 h 68394"/>
                  <a:gd name="connsiteX110" fmla="*/ 70611 w 456064"/>
                  <a:gd name="connsiteY110" fmla="*/ 35261 h 68394"/>
                  <a:gd name="connsiteX111" fmla="*/ 54472 w 456064"/>
                  <a:gd name="connsiteY111" fmla="*/ 16031 h 68394"/>
                  <a:gd name="connsiteX112" fmla="*/ 39121 w 456064"/>
                  <a:gd name="connsiteY112" fmla="*/ 25878 h 68394"/>
                  <a:gd name="connsiteX113" fmla="*/ 39103 w 456064"/>
                  <a:gd name="connsiteY113" fmla="*/ 17371 h 68394"/>
                  <a:gd name="connsiteX114" fmla="*/ 28863 w 456064"/>
                  <a:gd name="connsiteY114" fmla="*/ 17371 h 68394"/>
                  <a:gd name="connsiteX115" fmla="*/ 0 w 456064"/>
                  <a:gd name="connsiteY115" fmla="*/ 67054 h 68394"/>
                  <a:gd name="connsiteX116" fmla="*/ 11295 w 456064"/>
                  <a:gd name="connsiteY116" fmla="*/ 67054 h 68394"/>
                  <a:gd name="connsiteX117" fmla="*/ 11295 w 456064"/>
                  <a:gd name="connsiteY117" fmla="*/ 17389 h 68394"/>
                  <a:gd name="connsiteX118" fmla="*/ 0 w 456064"/>
                  <a:gd name="connsiteY118" fmla="*/ 17389 h 68394"/>
                  <a:gd name="connsiteX119" fmla="*/ 0 w 456064"/>
                  <a:gd name="connsiteY119" fmla="*/ 67054 h 68394"/>
                  <a:gd name="connsiteX120" fmla="*/ 0 w 456064"/>
                  <a:gd name="connsiteY120" fmla="*/ 9257 h 68394"/>
                  <a:gd name="connsiteX121" fmla="*/ 11295 w 456064"/>
                  <a:gd name="connsiteY121" fmla="*/ 9257 h 68394"/>
                  <a:gd name="connsiteX122" fmla="*/ 11295 w 456064"/>
                  <a:gd name="connsiteY122" fmla="*/ 0 h 68394"/>
                  <a:gd name="connsiteX123" fmla="*/ 0 w 456064"/>
                  <a:gd name="connsiteY123" fmla="*/ 0 h 68394"/>
                  <a:gd name="connsiteX124" fmla="*/ 0 w 456064"/>
                  <a:gd name="connsiteY124" fmla="*/ 9257 h 6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56064" h="68394">
                    <a:moveTo>
                      <a:pt x="414299" y="17389"/>
                    </a:moveTo>
                    <a:lnTo>
                      <a:pt x="414299" y="67054"/>
                    </a:lnTo>
                    <a:lnTo>
                      <a:pt x="425218" y="67054"/>
                    </a:lnTo>
                    <a:lnTo>
                      <a:pt x="425218" y="38638"/>
                    </a:lnTo>
                    <a:cubicBezTo>
                      <a:pt x="425236" y="30042"/>
                      <a:pt x="430258" y="24520"/>
                      <a:pt x="436728" y="24520"/>
                    </a:cubicBezTo>
                    <a:cubicBezTo>
                      <a:pt x="442142" y="24520"/>
                      <a:pt x="445145" y="28183"/>
                      <a:pt x="445145" y="35350"/>
                    </a:cubicBezTo>
                    <a:lnTo>
                      <a:pt x="445145" y="67036"/>
                    </a:lnTo>
                    <a:lnTo>
                      <a:pt x="456064" y="67036"/>
                    </a:lnTo>
                    <a:lnTo>
                      <a:pt x="456064" y="35261"/>
                    </a:lnTo>
                    <a:cubicBezTo>
                      <a:pt x="456064" y="22411"/>
                      <a:pt x="450757" y="16031"/>
                      <a:pt x="439926" y="16031"/>
                    </a:cubicBezTo>
                    <a:cubicBezTo>
                      <a:pt x="433260" y="16031"/>
                      <a:pt x="428131" y="19319"/>
                      <a:pt x="424557" y="25878"/>
                    </a:cubicBezTo>
                    <a:lnTo>
                      <a:pt x="424539" y="17371"/>
                    </a:lnTo>
                    <a:lnTo>
                      <a:pt x="414299" y="17371"/>
                    </a:lnTo>
                    <a:close/>
                    <a:moveTo>
                      <a:pt x="380343" y="24144"/>
                    </a:moveTo>
                    <a:cubicBezTo>
                      <a:pt x="387599" y="24144"/>
                      <a:pt x="392227" y="30614"/>
                      <a:pt x="392227" y="42213"/>
                    </a:cubicBezTo>
                    <a:cubicBezTo>
                      <a:pt x="392227" y="53811"/>
                      <a:pt x="387599" y="60191"/>
                      <a:pt x="380343" y="60191"/>
                    </a:cubicBezTo>
                    <a:cubicBezTo>
                      <a:pt x="372997" y="60191"/>
                      <a:pt x="368547" y="53901"/>
                      <a:pt x="368547" y="42213"/>
                    </a:cubicBezTo>
                    <a:cubicBezTo>
                      <a:pt x="368547" y="30525"/>
                      <a:pt x="372979" y="24144"/>
                      <a:pt x="380343" y="24144"/>
                    </a:cubicBezTo>
                    <a:moveTo>
                      <a:pt x="380343" y="16031"/>
                    </a:moveTo>
                    <a:cubicBezTo>
                      <a:pt x="366313" y="16031"/>
                      <a:pt x="356663" y="26271"/>
                      <a:pt x="356663" y="42213"/>
                    </a:cubicBezTo>
                    <a:cubicBezTo>
                      <a:pt x="356663" y="58172"/>
                      <a:pt x="366224" y="68394"/>
                      <a:pt x="380343" y="68394"/>
                    </a:cubicBezTo>
                    <a:cubicBezTo>
                      <a:pt x="394461" y="68394"/>
                      <a:pt x="404112" y="58172"/>
                      <a:pt x="404112" y="42213"/>
                    </a:cubicBezTo>
                    <a:cubicBezTo>
                      <a:pt x="404112" y="26271"/>
                      <a:pt x="394443" y="16031"/>
                      <a:pt x="380343" y="16031"/>
                    </a:cubicBezTo>
                    <a:moveTo>
                      <a:pt x="335271" y="67054"/>
                    </a:moveTo>
                    <a:lnTo>
                      <a:pt x="346565" y="67054"/>
                    </a:lnTo>
                    <a:lnTo>
                      <a:pt x="346565" y="17389"/>
                    </a:lnTo>
                    <a:lnTo>
                      <a:pt x="335271" y="17389"/>
                    </a:lnTo>
                    <a:lnTo>
                      <a:pt x="335271" y="67054"/>
                    </a:lnTo>
                    <a:close/>
                    <a:moveTo>
                      <a:pt x="335271" y="9257"/>
                    </a:moveTo>
                    <a:lnTo>
                      <a:pt x="346565" y="9257"/>
                    </a:lnTo>
                    <a:lnTo>
                      <a:pt x="346565" y="0"/>
                    </a:lnTo>
                    <a:lnTo>
                      <a:pt x="335271" y="0"/>
                    </a:lnTo>
                    <a:lnTo>
                      <a:pt x="335271" y="9257"/>
                    </a:lnTo>
                    <a:close/>
                    <a:moveTo>
                      <a:pt x="311019" y="3664"/>
                    </a:moveTo>
                    <a:lnTo>
                      <a:pt x="300582" y="4521"/>
                    </a:lnTo>
                    <a:lnTo>
                      <a:pt x="300206" y="17371"/>
                    </a:lnTo>
                    <a:lnTo>
                      <a:pt x="291592" y="17371"/>
                    </a:lnTo>
                    <a:lnTo>
                      <a:pt x="291592" y="25002"/>
                    </a:lnTo>
                    <a:lnTo>
                      <a:pt x="299903" y="25002"/>
                    </a:lnTo>
                    <a:lnTo>
                      <a:pt x="299903" y="49844"/>
                    </a:lnTo>
                    <a:cubicBezTo>
                      <a:pt x="299903" y="62783"/>
                      <a:pt x="303673" y="68377"/>
                      <a:pt x="315540" y="68377"/>
                    </a:cubicBezTo>
                    <a:cubicBezTo>
                      <a:pt x="318150" y="68377"/>
                      <a:pt x="320759" y="67983"/>
                      <a:pt x="323475" y="67411"/>
                    </a:cubicBezTo>
                    <a:lnTo>
                      <a:pt x="323475" y="58815"/>
                    </a:lnTo>
                    <a:cubicBezTo>
                      <a:pt x="321545" y="59298"/>
                      <a:pt x="319705" y="59494"/>
                      <a:pt x="317953" y="59494"/>
                    </a:cubicBezTo>
                    <a:cubicBezTo>
                      <a:pt x="312056" y="59494"/>
                      <a:pt x="311001" y="56313"/>
                      <a:pt x="311001" y="49057"/>
                    </a:cubicBezTo>
                    <a:lnTo>
                      <a:pt x="311001" y="25020"/>
                    </a:lnTo>
                    <a:lnTo>
                      <a:pt x="322099" y="25020"/>
                    </a:lnTo>
                    <a:lnTo>
                      <a:pt x="322099" y="17389"/>
                    </a:lnTo>
                    <a:lnTo>
                      <a:pt x="311001" y="17389"/>
                    </a:lnTo>
                    <a:lnTo>
                      <a:pt x="311001" y="3664"/>
                    </a:lnTo>
                    <a:close/>
                    <a:moveTo>
                      <a:pt x="272470" y="42320"/>
                    </a:moveTo>
                    <a:lnTo>
                      <a:pt x="272470" y="45894"/>
                    </a:lnTo>
                    <a:cubicBezTo>
                      <a:pt x="272470" y="54026"/>
                      <a:pt x="266679" y="60316"/>
                      <a:pt x="259423" y="60316"/>
                    </a:cubicBezTo>
                    <a:cubicBezTo>
                      <a:pt x="253901" y="60316"/>
                      <a:pt x="250523" y="57314"/>
                      <a:pt x="250523" y="52864"/>
                    </a:cubicBezTo>
                    <a:cubicBezTo>
                      <a:pt x="250523" y="45894"/>
                      <a:pt x="256993" y="42320"/>
                      <a:pt x="269968" y="42320"/>
                    </a:cubicBezTo>
                    <a:lnTo>
                      <a:pt x="272470" y="42320"/>
                    </a:lnTo>
                    <a:close/>
                    <a:moveTo>
                      <a:pt x="240105" y="30239"/>
                    </a:moveTo>
                    <a:lnTo>
                      <a:pt x="250541" y="31508"/>
                    </a:lnTo>
                    <a:cubicBezTo>
                      <a:pt x="251596" y="26378"/>
                      <a:pt x="255474" y="23769"/>
                      <a:pt x="262140" y="23769"/>
                    </a:cubicBezTo>
                    <a:cubicBezTo>
                      <a:pt x="269110" y="23769"/>
                      <a:pt x="272488" y="26754"/>
                      <a:pt x="272488" y="33044"/>
                    </a:cubicBezTo>
                    <a:lnTo>
                      <a:pt x="272488" y="35654"/>
                    </a:lnTo>
                    <a:lnTo>
                      <a:pt x="271434" y="35654"/>
                    </a:lnTo>
                    <a:cubicBezTo>
                      <a:pt x="249469" y="35654"/>
                      <a:pt x="238764" y="41444"/>
                      <a:pt x="238764" y="53436"/>
                    </a:cubicBezTo>
                    <a:cubicBezTo>
                      <a:pt x="238764" y="62121"/>
                      <a:pt x="245430" y="68305"/>
                      <a:pt x="255849" y="68305"/>
                    </a:cubicBezTo>
                    <a:cubicBezTo>
                      <a:pt x="263302" y="68305"/>
                      <a:pt x="269306" y="64838"/>
                      <a:pt x="272684" y="58458"/>
                    </a:cubicBezTo>
                    <a:cubicBezTo>
                      <a:pt x="272774" y="61639"/>
                      <a:pt x="273078" y="64463"/>
                      <a:pt x="273739" y="67054"/>
                    </a:cubicBezTo>
                    <a:lnTo>
                      <a:pt x="284855" y="67054"/>
                    </a:lnTo>
                    <a:cubicBezTo>
                      <a:pt x="283783" y="64463"/>
                      <a:pt x="283407" y="61174"/>
                      <a:pt x="283407" y="57207"/>
                    </a:cubicBezTo>
                    <a:lnTo>
                      <a:pt x="283407" y="35546"/>
                    </a:lnTo>
                    <a:cubicBezTo>
                      <a:pt x="283407" y="22018"/>
                      <a:pt x="277706" y="16031"/>
                      <a:pt x="263320" y="16031"/>
                    </a:cubicBezTo>
                    <a:cubicBezTo>
                      <a:pt x="250148" y="16031"/>
                      <a:pt x="242321" y="20856"/>
                      <a:pt x="240105" y="30239"/>
                    </a:cubicBezTo>
                    <a:moveTo>
                      <a:pt x="205487" y="67054"/>
                    </a:moveTo>
                    <a:lnTo>
                      <a:pt x="215638" y="67054"/>
                    </a:lnTo>
                    <a:lnTo>
                      <a:pt x="233224" y="17389"/>
                    </a:lnTo>
                    <a:lnTo>
                      <a:pt x="224038" y="17389"/>
                    </a:lnTo>
                    <a:lnTo>
                      <a:pt x="211671" y="55187"/>
                    </a:lnTo>
                    <a:lnTo>
                      <a:pt x="199393" y="17389"/>
                    </a:lnTo>
                    <a:lnTo>
                      <a:pt x="188080" y="17389"/>
                    </a:lnTo>
                    <a:lnTo>
                      <a:pt x="205487" y="67054"/>
                    </a:lnTo>
                    <a:close/>
                    <a:moveTo>
                      <a:pt x="159378" y="24144"/>
                    </a:moveTo>
                    <a:cubicBezTo>
                      <a:pt x="166634" y="24144"/>
                      <a:pt x="171281" y="30614"/>
                      <a:pt x="171281" y="42213"/>
                    </a:cubicBezTo>
                    <a:cubicBezTo>
                      <a:pt x="171281" y="53811"/>
                      <a:pt x="166634" y="60191"/>
                      <a:pt x="159378" y="60191"/>
                    </a:cubicBezTo>
                    <a:cubicBezTo>
                      <a:pt x="152034" y="60191"/>
                      <a:pt x="147584" y="53901"/>
                      <a:pt x="147584" y="42213"/>
                    </a:cubicBezTo>
                    <a:cubicBezTo>
                      <a:pt x="147601" y="30525"/>
                      <a:pt x="152034" y="24144"/>
                      <a:pt x="159378" y="24144"/>
                    </a:cubicBezTo>
                    <a:moveTo>
                      <a:pt x="159378" y="16031"/>
                    </a:moveTo>
                    <a:cubicBezTo>
                      <a:pt x="145367" y="16031"/>
                      <a:pt x="135717" y="26271"/>
                      <a:pt x="135717" y="42213"/>
                    </a:cubicBezTo>
                    <a:cubicBezTo>
                      <a:pt x="135717" y="58172"/>
                      <a:pt x="145260" y="68394"/>
                      <a:pt x="159378" y="68394"/>
                    </a:cubicBezTo>
                    <a:cubicBezTo>
                      <a:pt x="173497" y="68394"/>
                      <a:pt x="183148" y="58172"/>
                      <a:pt x="183148" y="42213"/>
                    </a:cubicBezTo>
                    <a:cubicBezTo>
                      <a:pt x="183148" y="26271"/>
                      <a:pt x="173497" y="16031"/>
                      <a:pt x="159378" y="16031"/>
                    </a:cubicBezTo>
                    <a:moveTo>
                      <a:pt x="83871" y="17389"/>
                    </a:moveTo>
                    <a:lnTo>
                      <a:pt x="83871" y="67054"/>
                    </a:lnTo>
                    <a:lnTo>
                      <a:pt x="94773" y="67054"/>
                    </a:lnTo>
                    <a:lnTo>
                      <a:pt x="94773" y="38638"/>
                    </a:lnTo>
                    <a:cubicBezTo>
                      <a:pt x="94791" y="30042"/>
                      <a:pt x="99831" y="24520"/>
                      <a:pt x="106282" y="24520"/>
                    </a:cubicBezTo>
                    <a:cubicBezTo>
                      <a:pt x="111697" y="24520"/>
                      <a:pt x="114682" y="28183"/>
                      <a:pt x="114682" y="35350"/>
                    </a:cubicBezTo>
                    <a:lnTo>
                      <a:pt x="114682" y="67036"/>
                    </a:lnTo>
                    <a:lnTo>
                      <a:pt x="125601" y="67036"/>
                    </a:lnTo>
                    <a:lnTo>
                      <a:pt x="125601" y="35261"/>
                    </a:lnTo>
                    <a:cubicBezTo>
                      <a:pt x="125601" y="22411"/>
                      <a:pt x="120294" y="16031"/>
                      <a:pt x="109481" y="16031"/>
                    </a:cubicBezTo>
                    <a:cubicBezTo>
                      <a:pt x="102815" y="16031"/>
                      <a:pt x="97686" y="19319"/>
                      <a:pt x="94112" y="25878"/>
                    </a:cubicBezTo>
                    <a:lnTo>
                      <a:pt x="94094" y="17371"/>
                    </a:lnTo>
                    <a:lnTo>
                      <a:pt x="83871" y="17371"/>
                    </a:lnTo>
                    <a:close/>
                    <a:moveTo>
                      <a:pt x="28863" y="17389"/>
                    </a:moveTo>
                    <a:lnTo>
                      <a:pt x="28863" y="67054"/>
                    </a:lnTo>
                    <a:lnTo>
                      <a:pt x="39782" y="67054"/>
                    </a:lnTo>
                    <a:lnTo>
                      <a:pt x="39782" y="38638"/>
                    </a:lnTo>
                    <a:cubicBezTo>
                      <a:pt x="39800" y="30042"/>
                      <a:pt x="44822" y="24520"/>
                      <a:pt x="51292" y="24520"/>
                    </a:cubicBezTo>
                    <a:cubicBezTo>
                      <a:pt x="56706" y="24520"/>
                      <a:pt x="59691" y="28183"/>
                      <a:pt x="59691" y="35350"/>
                    </a:cubicBezTo>
                    <a:lnTo>
                      <a:pt x="59691" y="67036"/>
                    </a:lnTo>
                    <a:lnTo>
                      <a:pt x="70611" y="67036"/>
                    </a:lnTo>
                    <a:lnTo>
                      <a:pt x="70611" y="35261"/>
                    </a:lnTo>
                    <a:cubicBezTo>
                      <a:pt x="70611" y="22411"/>
                      <a:pt x="65303" y="16031"/>
                      <a:pt x="54472" y="16031"/>
                    </a:cubicBezTo>
                    <a:cubicBezTo>
                      <a:pt x="47806" y="16031"/>
                      <a:pt x="42695" y="19319"/>
                      <a:pt x="39121" y="25878"/>
                    </a:cubicBezTo>
                    <a:lnTo>
                      <a:pt x="39103" y="17371"/>
                    </a:lnTo>
                    <a:lnTo>
                      <a:pt x="28863" y="17371"/>
                    </a:lnTo>
                    <a:close/>
                    <a:moveTo>
                      <a:pt x="0" y="67054"/>
                    </a:moveTo>
                    <a:lnTo>
                      <a:pt x="11295" y="67054"/>
                    </a:lnTo>
                    <a:lnTo>
                      <a:pt x="11295" y="17389"/>
                    </a:lnTo>
                    <a:lnTo>
                      <a:pt x="0" y="17389"/>
                    </a:lnTo>
                    <a:lnTo>
                      <a:pt x="0" y="67054"/>
                    </a:lnTo>
                    <a:close/>
                    <a:moveTo>
                      <a:pt x="0" y="9257"/>
                    </a:moveTo>
                    <a:lnTo>
                      <a:pt x="11295" y="9257"/>
                    </a:lnTo>
                    <a:lnTo>
                      <a:pt x="11295" y="0"/>
                    </a:lnTo>
                    <a:lnTo>
                      <a:pt x="0" y="0"/>
                    </a:lnTo>
                    <a:lnTo>
                      <a:pt x="0" y="9257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</p:grpSp>
      <p:sp>
        <p:nvSpPr>
          <p:cNvPr id="29" name="Tijdelijke aanduiding voor tekst 8">
            <a:extLst>
              <a:ext uri="{FF2B5EF4-FFF2-40B4-BE49-F238E27FC236}">
                <a16:creationId xmlns:a16="http://schemas.microsoft.com/office/drawing/2014/main" id="{584B6C84-4527-2522-3CC2-462C9D99D0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30" name="Tijdelijke aanduiding voor tekst 8">
            <a:extLst>
              <a:ext uri="{FF2B5EF4-FFF2-40B4-BE49-F238E27FC236}">
                <a16:creationId xmlns:a16="http://schemas.microsoft.com/office/drawing/2014/main" id="{2A6BE6D1-6358-2E34-6095-99EE5DA7F5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10886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18B3B05B-1E8E-60E2-C4B6-D184061E0DEC}"/>
              </a:ext>
            </a:extLst>
          </p:cNvPr>
          <p:cNvSpPr/>
          <p:nvPr userDrawn="1"/>
        </p:nvSpPr>
        <p:spPr>
          <a:xfrm rot="10800000">
            <a:off x="-2" y="2886075"/>
            <a:ext cx="12192000" cy="3971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EE7EF3B-BECB-53A3-0515-376F069B5625}"/>
              </a:ext>
            </a:extLst>
          </p:cNvPr>
          <p:cNvSpPr/>
          <p:nvPr userDrawn="1"/>
        </p:nvSpPr>
        <p:spPr>
          <a:xfrm>
            <a:off x="719138" y="720000"/>
            <a:ext cx="10752137" cy="5085488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2" y="1089025"/>
            <a:ext cx="10121995" cy="323851"/>
          </a:xfrm>
        </p:spPr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jdelijke aanduiding voor grafiek 17">
            <a:extLst>
              <a:ext uri="{FF2B5EF4-FFF2-40B4-BE49-F238E27FC236}">
                <a16:creationId xmlns:a16="http://schemas.microsoft.com/office/drawing/2014/main" id="{FBAE20DA-BB0F-413F-A532-86A4D0079AB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036239" y="1594800"/>
            <a:ext cx="10123253" cy="3840799"/>
          </a:xfrm>
          <a:noFill/>
        </p:spPr>
        <p:txBody>
          <a:bodyPr tIns="21600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graph.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DF628AF1-D540-E081-176C-30FD638FCE78}"/>
              </a:ext>
            </a:extLst>
          </p:cNvPr>
          <p:cNvGrpSpPr/>
          <p:nvPr userDrawn="1"/>
        </p:nvGrpSpPr>
        <p:grpSpPr>
          <a:xfrm>
            <a:off x="7453752" y="6342684"/>
            <a:ext cx="4016042" cy="163185"/>
            <a:chOff x="7453752" y="6342684"/>
            <a:chExt cx="4016042" cy="163185"/>
          </a:xfrm>
        </p:grpSpPr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177AADEB-6522-F944-2269-46E2C0DE4FA5}"/>
                </a:ext>
              </a:extLst>
            </p:cNvPr>
            <p:cNvSpPr/>
            <p:nvPr/>
          </p:nvSpPr>
          <p:spPr>
            <a:xfrm>
              <a:off x="7453752" y="6473521"/>
              <a:ext cx="3021491" cy="1787"/>
            </a:xfrm>
            <a:custGeom>
              <a:avLst/>
              <a:gdLst>
                <a:gd name="connsiteX0" fmla="*/ 0 w 3021491"/>
                <a:gd name="connsiteY0" fmla="*/ 0 h 1787"/>
                <a:gd name="connsiteX1" fmla="*/ 3021492 w 3021491"/>
                <a:gd name="connsiteY1" fmla="*/ 0 h 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1491" h="1787">
                  <a:moveTo>
                    <a:pt x="0" y="0"/>
                  </a:moveTo>
                  <a:lnTo>
                    <a:pt x="3021492" y="0"/>
                  </a:lnTo>
                </a:path>
              </a:pathLst>
            </a:custGeom>
            <a:ln w="58892" cap="flat">
              <a:gradFill>
                <a:gsLst>
                  <a:gs pos="0">
                    <a:srgbClr val="FFFFFF">
                      <a:alpha val="0"/>
                    </a:srgbClr>
                  </a:gs>
                  <a:gs pos="22990">
                    <a:schemeClr val="bg1">
                      <a:alpha val="50000"/>
                    </a:schemeClr>
                  </a:gs>
                  <a:gs pos="4601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25" name="Graphic 18">
              <a:extLst>
                <a:ext uri="{FF2B5EF4-FFF2-40B4-BE49-F238E27FC236}">
                  <a16:creationId xmlns:a16="http://schemas.microsoft.com/office/drawing/2014/main" id="{B45E2A5B-D759-6D18-9B8C-00B906254B81}"/>
                </a:ext>
              </a:extLst>
            </p:cNvPr>
            <p:cNvGrpSpPr/>
            <p:nvPr/>
          </p:nvGrpSpPr>
          <p:grpSpPr>
            <a:xfrm>
              <a:off x="10511361" y="6342684"/>
              <a:ext cx="958433" cy="163185"/>
              <a:chOff x="10511361" y="6342684"/>
              <a:chExt cx="958433" cy="163185"/>
            </a:xfrm>
            <a:solidFill>
              <a:schemeClr val="bg1"/>
            </a:solidFill>
          </p:grpSpPr>
          <p:sp>
            <p:nvSpPr>
              <p:cNvPr id="26" name="Vrije vorm: vorm 25">
                <a:extLst>
                  <a:ext uri="{FF2B5EF4-FFF2-40B4-BE49-F238E27FC236}">
                    <a16:creationId xmlns:a16="http://schemas.microsoft.com/office/drawing/2014/main" id="{55AE08BF-219D-0F21-D6CB-A345702F07E9}"/>
                  </a:ext>
                </a:extLst>
              </p:cNvPr>
              <p:cNvSpPr/>
              <p:nvPr/>
            </p:nvSpPr>
            <p:spPr>
              <a:xfrm>
                <a:off x="10511361" y="6342684"/>
                <a:ext cx="464267" cy="163185"/>
              </a:xfrm>
              <a:custGeom>
                <a:avLst/>
                <a:gdLst>
                  <a:gd name="connsiteX0" fmla="*/ 382648 w 464267"/>
                  <a:gd name="connsiteY0" fmla="*/ 105925 h 163185"/>
                  <a:gd name="connsiteX1" fmla="*/ 358307 w 464267"/>
                  <a:gd name="connsiteY1" fmla="*/ 81584 h 163185"/>
                  <a:gd name="connsiteX2" fmla="*/ 382648 w 464267"/>
                  <a:gd name="connsiteY2" fmla="*/ 57243 h 163185"/>
                  <a:gd name="connsiteX3" fmla="*/ 406989 w 464267"/>
                  <a:gd name="connsiteY3" fmla="*/ 81584 h 163185"/>
                  <a:gd name="connsiteX4" fmla="*/ 382648 w 464267"/>
                  <a:gd name="connsiteY4" fmla="*/ 105925 h 163185"/>
                  <a:gd name="connsiteX5" fmla="*/ 382648 w 464267"/>
                  <a:gd name="connsiteY5" fmla="*/ 0 h 163185"/>
                  <a:gd name="connsiteX6" fmla="*/ 302280 w 464267"/>
                  <a:gd name="connsiteY6" fmla="*/ 67394 h 163185"/>
                  <a:gd name="connsiteX7" fmla="*/ 302280 w 464267"/>
                  <a:gd name="connsiteY7" fmla="*/ 20105 h 163185"/>
                  <a:gd name="connsiteX8" fmla="*/ 284891 w 464267"/>
                  <a:gd name="connsiteY8" fmla="*/ 2716 h 163185"/>
                  <a:gd name="connsiteX9" fmla="*/ 243911 w 464267"/>
                  <a:gd name="connsiteY9" fmla="*/ 2716 h 163185"/>
                  <a:gd name="connsiteX10" fmla="*/ 243911 w 464267"/>
                  <a:gd name="connsiteY10" fmla="*/ 64248 h 163185"/>
                  <a:gd name="connsiteX11" fmla="*/ 208865 w 464267"/>
                  <a:gd name="connsiteY11" fmla="*/ 16638 h 163185"/>
                  <a:gd name="connsiteX12" fmla="*/ 181057 w 464267"/>
                  <a:gd name="connsiteY12" fmla="*/ 2716 h 163185"/>
                  <a:gd name="connsiteX13" fmla="*/ 0 w 464267"/>
                  <a:gd name="connsiteY13" fmla="*/ 2716 h 163185"/>
                  <a:gd name="connsiteX14" fmla="*/ 0 w 464267"/>
                  <a:gd name="connsiteY14" fmla="*/ 44643 h 163185"/>
                  <a:gd name="connsiteX15" fmla="*/ 17121 w 464267"/>
                  <a:gd name="connsiteY15" fmla="*/ 61782 h 163185"/>
                  <a:gd name="connsiteX16" fmla="*/ 44214 w 464267"/>
                  <a:gd name="connsiteY16" fmla="*/ 61782 h 163185"/>
                  <a:gd name="connsiteX17" fmla="*/ 44214 w 464267"/>
                  <a:gd name="connsiteY17" fmla="*/ 143115 h 163185"/>
                  <a:gd name="connsiteX18" fmla="*/ 61603 w 464267"/>
                  <a:gd name="connsiteY18" fmla="*/ 160504 h 163185"/>
                  <a:gd name="connsiteX19" fmla="*/ 105943 w 464267"/>
                  <a:gd name="connsiteY19" fmla="*/ 160504 h 163185"/>
                  <a:gd name="connsiteX20" fmla="*/ 105943 w 464267"/>
                  <a:gd name="connsiteY20" fmla="*/ 61764 h 163185"/>
                  <a:gd name="connsiteX21" fmla="*/ 143366 w 464267"/>
                  <a:gd name="connsiteY21" fmla="*/ 61764 h 163185"/>
                  <a:gd name="connsiteX22" fmla="*/ 143366 w 464267"/>
                  <a:gd name="connsiteY22" fmla="*/ 143097 h 163185"/>
                  <a:gd name="connsiteX23" fmla="*/ 160755 w 464267"/>
                  <a:gd name="connsiteY23" fmla="*/ 160486 h 163185"/>
                  <a:gd name="connsiteX24" fmla="*/ 201752 w 464267"/>
                  <a:gd name="connsiteY24" fmla="*/ 160486 h 163185"/>
                  <a:gd name="connsiteX25" fmla="*/ 201752 w 464267"/>
                  <a:gd name="connsiteY25" fmla="*/ 98955 h 163185"/>
                  <a:gd name="connsiteX26" fmla="*/ 236673 w 464267"/>
                  <a:gd name="connsiteY26" fmla="*/ 146564 h 163185"/>
                  <a:gd name="connsiteX27" fmla="*/ 264499 w 464267"/>
                  <a:gd name="connsiteY27" fmla="*/ 160486 h 163185"/>
                  <a:gd name="connsiteX28" fmla="*/ 302280 w 464267"/>
                  <a:gd name="connsiteY28" fmla="*/ 160486 h 163185"/>
                  <a:gd name="connsiteX29" fmla="*/ 302280 w 464267"/>
                  <a:gd name="connsiteY29" fmla="*/ 96345 h 163185"/>
                  <a:gd name="connsiteX30" fmla="*/ 382648 w 464267"/>
                  <a:gd name="connsiteY30" fmla="*/ 163185 h 163185"/>
                  <a:gd name="connsiteX31" fmla="*/ 464268 w 464267"/>
                  <a:gd name="connsiteY31" fmla="*/ 81601 h 163185"/>
                  <a:gd name="connsiteX32" fmla="*/ 382648 w 464267"/>
                  <a:gd name="connsiteY32" fmla="*/ 0 h 16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64267" h="163185">
                    <a:moveTo>
                      <a:pt x="382648" y="105925"/>
                    </a:moveTo>
                    <a:cubicBezTo>
                      <a:pt x="369209" y="105925"/>
                      <a:pt x="358307" y="95041"/>
                      <a:pt x="358307" y="81584"/>
                    </a:cubicBezTo>
                    <a:cubicBezTo>
                      <a:pt x="358307" y="68144"/>
                      <a:pt x="369209" y="57243"/>
                      <a:pt x="382648" y="57243"/>
                    </a:cubicBezTo>
                    <a:cubicBezTo>
                      <a:pt x="396087" y="57243"/>
                      <a:pt x="406989" y="68144"/>
                      <a:pt x="406989" y="81584"/>
                    </a:cubicBezTo>
                    <a:cubicBezTo>
                      <a:pt x="406989" y="95041"/>
                      <a:pt x="396087" y="105925"/>
                      <a:pt x="382648" y="105925"/>
                    </a:cubicBezTo>
                    <a:moveTo>
                      <a:pt x="382648" y="0"/>
                    </a:moveTo>
                    <a:cubicBezTo>
                      <a:pt x="341311" y="0"/>
                      <a:pt x="308713" y="28344"/>
                      <a:pt x="302280" y="67394"/>
                    </a:cubicBezTo>
                    <a:lnTo>
                      <a:pt x="302280" y="20105"/>
                    </a:lnTo>
                    <a:cubicBezTo>
                      <a:pt x="302280" y="7935"/>
                      <a:pt x="297061" y="2716"/>
                      <a:pt x="284891" y="2716"/>
                    </a:cubicBezTo>
                    <a:lnTo>
                      <a:pt x="243911" y="2716"/>
                    </a:lnTo>
                    <a:lnTo>
                      <a:pt x="243911" y="64248"/>
                    </a:lnTo>
                    <a:lnTo>
                      <a:pt x="208865" y="16638"/>
                    </a:lnTo>
                    <a:cubicBezTo>
                      <a:pt x="201252" y="6541"/>
                      <a:pt x="193728" y="2716"/>
                      <a:pt x="181057" y="2716"/>
                    </a:cubicBezTo>
                    <a:lnTo>
                      <a:pt x="0" y="2716"/>
                    </a:lnTo>
                    <a:lnTo>
                      <a:pt x="0" y="44643"/>
                    </a:lnTo>
                    <a:cubicBezTo>
                      <a:pt x="0" y="56635"/>
                      <a:pt x="5147" y="61782"/>
                      <a:pt x="17121" y="61782"/>
                    </a:cubicBezTo>
                    <a:lnTo>
                      <a:pt x="44214" y="61782"/>
                    </a:lnTo>
                    <a:lnTo>
                      <a:pt x="44214" y="143115"/>
                    </a:lnTo>
                    <a:cubicBezTo>
                      <a:pt x="44214" y="155268"/>
                      <a:pt x="49433" y="160504"/>
                      <a:pt x="61603" y="160504"/>
                    </a:cubicBezTo>
                    <a:lnTo>
                      <a:pt x="105943" y="160504"/>
                    </a:lnTo>
                    <a:lnTo>
                      <a:pt x="105943" y="61764"/>
                    </a:lnTo>
                    <a:lnTo>
                      <a:pt x="143366" y="61764"/>
                    </a:lnTo>
                    <a:lnTo>
                      <a:pt x="143366" y="143097"/>
                    </a:lnTo>
                    <a:cubicBezTo>
                      <a:pt x="143366" y="155250"/>
                      <a:pt x="148602" y="160486"/>
                      <a:pt x="160755" y="160486"/>
                    </a:cubicBezTo>
                    <a:lnTo>
                      <a:pt x="201752" y="160486"/>
                    </a:lnTo>
                    <a:lnTo>
                      <a:pt x="201752" y="98955"/>
                    </a:lnTo>
                    <a:lnTo>
                      <a:pt x="236673" y="146564"/>
                    </a:lnTo>
                    <a:cubicBezTo>
                      <a:pt x="244304" y="156680"/>
                      <a:pt x="251828" y="160486"/>
                      <a:pt x="264499" y="160486"/>
                    </a:cubicBezTo>
                    <a:lnTo>
                      <a:pt x="302280" y="160486"/>
                    </a:lnTo>
                    <a:lnTo>
                      <a:pt x="302280" y="96345"/>
                    </a:lnTo>
                    <a:cubicBezTo>
                      <a:pt x="308642" y="135859"/>
                      <a:pt x="340400" y="163185"/>
                      <a:pt x="382648" y="163185"/>
                    </a:cubicBezTo>
                    <a:cubicBezTo>
                      <a:pt x="428864" y="163185"/>
                      <a:pt x="464268" y="127799"/>
                      <a:pt x="464268" y="81601"/>
                    </a:cubicBezTo>
                    <a:cubicBezTo>
                      <a:pt x="464268" y="34260"/>
                      <a:pt x="429990" y="0"/>
                      <a:pt x="382648" y="0"/>
                    </a:cubicBezTo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27" name="Vrije vorm: vorm 26">
                <a:extLst>
                  <a:ext uri="{FF2B5EF4-FFF2-40B4-BE49-F238E27FC236}">
                    <a16:creationId xmlns:a16="http://schemas.microsoft.com/office/drawing/2014/main" id="{72AF70F2-9438-1D86-F5E7-C2B4D8E16115}"/>
                  </a:ext>
                </a:extLst>
              </p:cNvPr>
              <p:cNvSpPr/>
              <p:nvPr/>
            </p:nvSpPr>
            <p:spPr>
              <a:xfrm>
                <a:off x="11009156" y="6435044"/>
                <a:ext cx="276312" cy="69520"/>
              </a:xfrm>
              <a:custGeom>
                <a:avLst/>
                <a:gdLst>
                  <a:gd name="connsiteX0" fmla="*/ 240944 w 276312"/>
                  <a:gd name="connsiteY0" fmla="*/ 37995 h 69520"/>
                  <a:gd name="connsiteX1" fmla="*/ 252632 w 276312"/>
                  <a:gd name="connsiteY1" fmla="*/ 25038 h 69520"/>
                  <a:gd name="connsiteX2" fmla="*/ 264535 w 276312"/>
                  <a:gd name="connsiteY2" fmla="*/ 37995 h 69520"/>
                  <a:gd name="connsiteX3" fmla="*/ 240944 w 276312"/>
                  <a:gd name="connsiteY3" fmla="*/ 37995 h 69520"/>
                  <a:gd name="connsiteX4" fmla="*/ 240748 w 276312"/>
                  <a:gd name="connsiteY4" fmla="*/ 44947 h 69520"/>
                  <a:gd name="connsiteX5" fmla="*/ 276312 w 276312"/>
                  <a:gd name="connsiteY5" fmla="*/ 44947 h 69520"/>
                  <a:gd name="connsiteX6" fmla="*/ 276312 w 276312"/>
                  <a:gd name="connsiteY6" fmla="*/ 43213 h 69520"/>
                  <a:gd name="connsiteX7" fmla="*/ 252632 w 276312"/>
                  <a:gd name="connsiteY7" fmla="*/ 17139 h 69520"/>
                  <a:gd name="connsiteX8" fmla="*/ 228863 w 276312"/>
                  <a:gd name="connsiteY8" fmla="*/ 43428 h 69520"/>
                  <a:gd name="connsiteX9" fmla="*/ 252936 w 276312"/>
                  <a:gd name="connsiteY9" fmla="*/ 69520 h 69520"/>
                  <a:gd name="connsiteX10" fmla="*/ 275830 w 276312"/>
                  <a:gd name="connsiteY10" fmla="*/ 53865 h 69520"/>
                  <a:gd name="connsiteX11" fmla="*/ 265107 w 276312"/>
                  <a:gd name="connsiteY11" fmla="*/ 52703 h 69520"/>
                  <a:gd name="connsiteX12" fmla="*/ 253508 w 276312"/>
                  <a:gd name="connsiteY12" fmla="*/ 61121 h 69520"/>
                  <a:gd name="connsiteX13" fmla="*/ 240748 w 276312"/>
                  <a:gd name="connsiteY13" fmla="*/ 45251 h 69520"/>
                  <a:gd name="connsiteX14" fmla="*/ 240748 w 276312"/>
                  <a:gd name="connsiteY14" fmla="*/ 44947 h 69520"/>
                  <a:gd name="connsiteX15" fmla="*/ 229256 w 276312"/>
                  <a:gd name="connsiteY15" fmla="*/ 876 h 69520"/>
                  <a:gd name="connsiteX16" fmla="*/ 219677 w 276312"/>
                  <a:gd name="connsiteY16" fmla="*/ 0 h 69520"/>
                  <a:gd name="connsiteX17" fmla="*/ 203753 w 276312"/>
                  <a:gd name="connsiteY17" fmla="*/ 17496 h 69520"/>
                  <a:gd name="connsiteX18" fmla="*/ 203753 w 276312"/>
                  <a:gd name="connsiteY18" fmla="*/ 18461 h 69520"/>
                  <a:gd name="connsiteX19" fmla="*/ 195533 w 276312"/>
                  <a:gd name="connsiteY19" fmla="*/ 18461 h 69520"/>
                  <a:gd name="connsiteX20" fmla="*/ 195533 w 276312"/>
                  <a:gd name="connsiteY20" fmla="*/ 26075 h 69520"/>
                  <a:gd name="connsiteX21" fmla="*/ 203753 w 276312"/>
                  <a:gd name="connsiteY21" fmla="*/ 26075 h 69520"/>
                  <a:gd name="connsiteX22" fmla="*/ 203753 w 276312"/>
                  <a:gd name="connsiteY22" fmla="*/ 68126 h 69520"/>
                  <a:gd name="connsiteX23" fmla="*/ 214655 w 276312"/>
                  <a:gd name="connsiteY23" fmla="*/ 68126 h 69520"/>
                  <a:gd name="connsiteX24" fmla="*/ 214655 w 276312"/>
                  <a:gd name="connsiteY24" fmla="*/ 26092 h 69520"/>
                  <a:gd name="connsiteX25" fmla="*/ 226540 w 276312"/>
                  <a:gd name="connsiteY25" fmla="*/ 26092 h 69520"/>
                  <a:gd name="connsiteX26" fmla="*/ 226540 w 276312"/>
                  <a:gd name="connsiteY26" fmla="*/ 18479 h 69520"/>
                  <a:gd name="connsiteX27" fmla="*/ 214459 w 276312"/>
                  <a:gd name="connsiteY27" fmla="*/ 18479 h 69520"/>
                  <a:gd name="connsiteX28" fmla="*/ 214459 w 276312"/>
                  <a:gd name="connsiteY28" fmla="*/ 17121 h 69520"/>
                  <a:gd name="connsiteX29" fmla="*/ 222680 w 276312"/>
                  <a:gd name="connsiteY29" fmla="*/ 8310 h 69520"/>
                  <a:gd name="connsiteX30" fmla="*/ 229256 w 276312"/>
                  <a:gd name="connsiteY30" fmla="*/ 8989 h 69520"/>
                  <a:gd name="connsiteX31" fmla="*/ 229256 w 276312"/>
                  <a:gd name="connsiteY31" fmla="*/ 876 h 69520"/>
                  <a:gd name="connsiteX32" fmla="*/ 175248 w 276312"/>
                  <a:gd name="connsiteY32" fmla="*/ 68144 h 69520"/>
                  <a:gd name="connsiteX33" fmla="*/ 186543 w 276312"/>
                  <a:gd name="connsiteY33" fmla="*/ 68144 h 69520"/>
                  <a:gd name="connsiteX34" fmla="*/ 186543 w 276312"/>
                  <a:gd name="connsiteY34" fmla="*/ 18479 h 69520"/>
                  <a:gd name="connsiteX35" fmla="*/ 175248 w 276312"/>
                  <a:gd name="connsiteY35" fmla="*/ 18479 h 69520"/>
                  <a:gd name="connsiteX36" fmla="*/ 175248 w 276312"/>
                  <a:gd name="connsiteY36" fmla="*/ 68144 h 69520"/>
                  <a:gd name="connsiteX37" fmla="*/ 175248 w 276312"/>
                  <a:gd name="connsiteY37" fmla="*/ 10348 h 69520"/>
                  <a:gd name="connsiteX38" fmla="*/ 186543 w 276312"/>
                  <a:gd name="connsiteY38" fmla="*/ 10348 h 69520"/>
                  <a:gd name="connsiteX39" fmla="*/ 186543 w 276312"/>
                  <a:gd name="connsiteY39" fmla="*/ 1090 h 69520"/>
                  <a:gd name="connsiteX40" fmla="*/ 175248 w 276312"/>
                  <a:gd name="connsiteY40" fmla="*/ 1090 h 69520"/>
                  <a:gd name="connsiteX41" fmla="*/ 175248 w 276312"/>
                  <a:gd name="connsiteY41" fmla="*/ 10348 h 69520"/>
                  <a:gd name="connsiteX42" fmla="*/ 147941 w 276312"/>
                  <a:gd name="connsiteY42" fmla="*/ 68144 h 69520"/>
                  <a:gd name="connsiteX43" fmla="*/ 159236 w 276312"/>
                  <a:gd name="connsiteY43" fmla="*/ 68144 h 69520"/>
                  <a:gd name="connsiteX44" fmla="*/ 159236 w 276312"/>
                  <a:gd name="connsiteY44" fmla="*/ 1072 h 69520"/>
                  <a:gd name="connsiteX45" fmla="*/ 147941 w 276312"/>
                  <a:gd name="connsiteY45" fmla="*/ 1072 h 69520"/>
                  <a:gd name="connsiteX46" fmla="*/ 147941 w 276312"/>
                  <a:gd name="connsiteY46" fmla="*/ 68144 h 69520"/>
                  <a:gd name="connsiteX47" fmla="*/ 118989 w 276312"/>
                  <a:gd name="connsiteY47" fmla="*/ 17228 h 69520"/>
                  <a:gd name="connsiteX48" fmla="*/ 116380 w 276312"/>
                  <a:gd name="connsiteY48" fmla="*/ 17121 h 69520"/>
                  <a:gd name="connsiteX49" fmla="*/ 102368 w 276312"/>
                  <a:gd name="connsiteY49" fmla="*/ 29184 h 69520"/>
                  <a:gd name="connsiteX50" fmla="*/ 102368 w 276312"/>
                  <a:gd name="connsiteY50" fmla="*/ 18461 h 69520"/>
                  <a:gd name="connsiteX51" fmla="*/ 92235 w 276312"/>
                  <a:gd name="connsiteY51" fmla="*/ 18461 h 69520"/>
                  <a:gd name="connsiteX52" fmla="*/ 92235 w 276312"/>
                  <a:gd name="connsiteY52" fmla="*/ 68126 h 69520"/>
                  <a:gd name="connsiteX53" fmla="*/ 103333 w 276312"/>
                  <a:gd name="connsiteY53" fmla="*/ 68126 h 69520"/>
                  <a:gd name="connsiteX54" fmla="*/ 103333 w 276312"/>
                  <a:gd name="connsiteY54" fmla="*/ 43499 h 69520"/>
                  <a:gd name="connsiteX55" fmla="*/ 116576 w 276312"/>
                  <a:gd name="connsiteY55" fmla="*/ 27826 h 69520"/>
                  <a:gd name="connsiteX56" fmla="*/ 118989 w 276312"/>
                  <a:gd name="connsiteY56" fmla="*/ 27933 h 69520"/>
                  <a:gd name="connsiteX57" fmla="*/ 118989 w 276312"/>
                  <a:gd name="connsiteY57" fmla="*/ 17228 h 69520"/>
                  <a:gd name="connsiteX58" fmla="*/ 59351 w 276312"/>
                  <a:gd name="connsiteY58" fmla="*/ 25235 h 69520"/>
                  <a:gd name="connsiteX59" fmla="*/ 71254 w 276312"/>
                  <a:gd name="connsiteY59" fmla="*/ 43321 h 69520"/>
                  <a:gd name="connsiteX60" fmla="*/ 59351 w 276312"/>
                  <a:gd name="connsiteY60" fmla="*/ 61299 h 69520"/>
                  <a:gd name="connsiteX61" fmla="*/ 47556 w 276312"/>
                  <a:gd name="connsiteY61" fmla="*/ 43321 h 69520"/>
                  <a:gd name="connsiteX62" fmla="*/ 59351 w 276312"/>
                  <a:gd name="connsiteY62" fmla="*/ 25235 h 69520"/>
                  <a:gd name="connsiteX63" fmla="*/ 59351 w 276312"/>
                  <a:gd name="connsiteY63" fmla="*/ 17121 h 69520"/>
                  <a:gd name="connsiteX64" fmla="*/ 35689 w 276312"/>
                  <a:gd name="connsiteY64" fmla="*/ 43321 h 69520"/>
                  <a:gd name="connsiteX65" fmla="*/ 59351 w 276312"/>
                  <a:gd name="connsiteY65" fmla="*/ 69502 h 69520"/>
                  <a:gd name="connsiteX66" fmla="*/ 83121 w 276312"/>
                  <a:gd name="connsiteY66" fmla="*/ 43321 h 69520"/>
                  <a:gd name="connsiteX67" fmla="*/ 59351 w 276312"/>
                  <a:gd name="connsiteY67" fmla="*/ 17121 h 69520"/>
                  <a:gd name="connsiteX68" fmla="*/ 33724 w 276312"/>
                  <a:gd name="connsiteY68" fmla="*/ 876 h 69520"/>
                  <a:gd name="connsiteX69" fmla="*/ 24162 w 276312"/>
                  <a:gd name="connsiteY69" fmla="*/ 0 h 69520"/>
                  <a:gd name="connsiteX70" fmla="*/ 8221 w 276312"/>
                  <a:gd name="connsiteY70" fmla="*/ 17496 h 69520"/>
                  <a:gd name="connsiteX71" fmla="*/ 8221 w 276312"/>
                  <a:gd name="connsiteY71" fmla="*/ 18461 h 69520"/>
                  <a:gd name="connsiteX72" fmla="*/ 0 w 276312"/>
                  <a:gd name="connsiteY72" fmla="*/ 18461 h 69520"/>
                  <a:gd name="connsiteX73" fmla="*/ 0 w 276312"/>
                  <a:gd name="connsiteY73" fmla="*/ 26075 h 69520"/>
                  <a:gd name="connsiteX74" fmla="*/ 8221 w 276312"/>
                  <a:gd name="connsiteY74" fmla="*/ 26075 h 69520"/>
                  <a:gd name="connsiteX75" fmla="*/ 8221 w 276312"/>
                  <a:gd name="connsiteY75" fmla="*/ 68126 h 69520"/>
                  <a:gd name="connsiteX76" fmla="*/ 19140 w 276312"/>
                  <a:gd name="connsiteY76" fmla="*/ 68126 h 69520"/>
                  <a:gd name="connsiteX77" fmla="*/ 19140 w 276312"/>
                  <a:gd name="connsiteY77" fmla="*/ 26092 h 69520"/>
                  <a:gd name="connsiteX78" fmla="*/ 31025 w 276312"/>
                  <a:gd name="connsiteY78" fmla="*/ 26092 h 69520"/>
                  <a:gd name="connsiteX79" fmla="*/ 31025 w 276312"/>
                  <a:gd name="connsiteY79" fmla="*/ 18479 h 69520"/>
                  <a:gd name="connsiteX80" fmla="*/ 18944 w 276312"/>
                  <a:gd name="connsiteY80" fmla="*/ 18479 h 69520"/>
                  <a:gd name="connsiteX81" fmla="*/ 18944 w 276312"/>
                  <a:gd name="connsiteY81" fmla="*/ 17121 h 69520"/>
                  <a:gd name="connsiteX82" fmla="*/ 27165 w 276312"/>
                  <a:gd name="connsiteY82" fmla="*/ 8310 h 69520"/>
                  <a:gd name="connsiteX83" fmla="*/ 33742 w 276312"/>
                  <a:gd name="connsiteY83" fmla="*/ 8989 h 69520"/>
                  <a:gd name="connsiteX84" fmla="*/ 33742 w 276312"/>
                  <a:gd name="connsiteY84" fmla="*/ 876 h 6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6312" h="69520">
                    <a:moveTo>
                      <a:pt x="240944" y="37995"/>
                    </a:moveTo>
                    <a:cubicBezTo>
                      <a:pt x="241624" y="29667"/>
                      <a:pt x="246163" y="25038"/>
                      <a:pt x="252632" y="25038"/>
                    </a:cubicBezTo>
                    <a:cubicBezTo>
                      <a:pt x="259995" y="25038"/>
                      <a:pt x="264249" y="29488"/>
                      <a:pt x="264535" y="37995"/>
                    </a:cubicBezTo>
                    <a:lnTo>
                      <a:pt x="240944" y="37995"/>
                    </a:lnTo>
                    <a:close/>
                    <a:moveTo>
                      <a:pt x="240748" y="44947"/>
                    </a:moveTo>
                    <a:lnTo>
                      <a:pt x="276312" y="44947"/>
                    </a:lnTo>
                    <a:lnTo>
                      <a:pt x="276312" y="43213"/>
                    </a:lnTo>
                    <a:cubicBezTo>
                      <a:pt x="276312" y="27075"/>
                      <a:pt x="267055" y="17139"/>
                      <a:pt x="252632" y="17139"/>
                    </a:cubicBezTo>
                    <a:cubicBezTo>
                      <a:pt x="238514" y="17139"/>
                      <a:pt x="228863" y="27665"/>
                      <a:pt x="228863" y="43428"/>
                    </a:cubicBezTo>
                    <a:cubicBezTo>
                      <a:pt x="228863" y="59191"/>
                      <a:pt x="238425" y="69520"/>
                      <a:pt x="252936" y="69520"/>
                    </a:cubicBezTo>
                    <a:cubicBezTo>
                      <a:pt x="264249" y="69520"/>
                      <a:pt x="272255" y="64016"/>
                      <a:pt x="275830" y="53865"/>
                    </a:cubicBezTo>
                    <a:lnTo>
                      <a:pt x="265107" y="52703"/>
                    </a:lnTo>
                    <a:cubicBezTo>
                      <a:pt x="263284" y="58118"/>
                      <a:pt x="258923" y="61121"/>
                      <a:pt x="253508" y="61121"/>
                    </a:cubicBezTo>
                    <a:cubicBezTo>
                      <a:pt x="245680" y="61121"/>
                      <a:pt x="240748" y="55402"/>
                      <a:pt x="240748" y="45251"/>
                    </a:cubicBezTo>
                    <a:lnTo>
                      <a:pt x="240748" y="44947"/>
                    </a:lnTo>
                    <a:close/>
                    <a:moveTo>
                      <a:pt x="229256" y="876"/>
                    </a:moveTo>
                    <a:cubicBezTo>
                      <a:pt x="226254" y="197"/>
                      <a:pt x="223073" y="0"/>
                      <a:pt x="219677" y="0"/>
                    </a:cubicBezTo>
                    <a:cubicBezTo>
                      <a:pt x="208776" y="0"/>
                      <a:pt x="203753" y="5594"/>
                      <a:pt x="203753" y="17496"/>
                    </a:cubicBezTo>
                    <a:lnTo>
                      <a:pt x="203753" y="18461"/>
                    </a:lnTo>
                    <a:lnTo>
                      <a:pt x="195533" y="18461"/>
                    </a:lnTo>
                    <a:lnTo>
                      <a:pt x="195533" y="26075"/>
                    </a:lnTo>
                    <a:lnTo>
                      <a:pt x="203753" y="26075"/>
                    </a:lnTo>
                    <a:lnTo>
                      <a:pt x="203753" y="68126"/>
                    </a:lnTo>
                    <a:lnTo>
                      <a:pt x="214655" y="68126"/>
                    </a:lnTo>
                    <a:lnTo>
                      <a:pt x="214655" y="26092"/>
                    </a:lnTo>
                    <a:lnTo>
                      <a:pt x="226540" y="26092"/>
                    </a:lnTo>
                    <a:lnTo>
                      <a:pt x="226540" y="18479"/>
                    </a:lnTo>
                    <a:lnTo>
                      <a:pt x="214459" y="18479"/>
                    </a:lnTo>
                    <a:lnTo>
                      <a:pt x="214459" y="17121"/>
                    </a:lnTo>
                    <a:cubicBezTo>
                      <a:pt x="214459" y="11027"/>
                      <a:pt x="216871" y="8310"/>
                      <a:pt x="222680" y="8310"/>
                    </a:cubicBezTo>
                    <a:cubicBezTo>
                      <a:pt x="224324" y="8310"/>
                      <a:pt x="226450" y="8507"/>
                      <a:pt x="229256" y="8989"/>
                    </a:cubicBezTo>
                    <a:lnTo>
                      <a:pt x="229256" y="876"/>
                    </a:lnTo>
                    <a:close/>
                    <a:moveTo>
                      <a:pt x="175248" y="68144"/>
                    </a:moveTo>
                    <a:lnTo>
                      <a:pt x="186543" y="68144"/>
                    </a:lnTo>
                    <a:lnTo>
                      <a:pt x="186543" y="18479"/>
                    </a:lnTo>
                    <a:lnTo>
                      <a:pt x="175248" y="18479"/>
                    </a:lnTo>
                    <a:lnTo>
                      <a:pt x="175248" y="68144"/>
                    </a:lnTo>
                    <a:close/>
                    <a:moveTo>
                      <a:pt x="175248" y="10348"/>
                    </a:moveTo>
                    <a:lnTo>
                      <a:pt x="186543" y="10348"/>
                    </a:lnTo>
                    <a:lnTo>
                      <a:pt x="186543" y="1090"/>
                    </a:lnTo>
                    <a:lnTo>
                      <a:pt x="175248" y="1090"/>
                    </a:lnTo>
                    <a:lnTo>
                      <a:pt x="175248" y="10348"/>
                    </a:lnTo>
                    <a:close/>
                    <a:moveTo>
                      <a:pt x="147941" y="68144"/>
                    </a:moveTo>
                    <a:lnTo>
                      <a:pt x="159236" y="68144"/>
                    </a:lnTo>
                    <a:lnTo>
                      <a:pt x="159236" y="1072"/>
                    </a:lnTo>
                    <a:lnTo>
                      <a:pt x="147941" y="1072"/>
                    </a:lnTo>
                    <a:lnTo>
                      <a:pt x="147941" y="68144"/>
                    </a:lnTo>
                    <a:close/>
                    <a:moveTo>
                      <a:pt x="118989" y="17228"/>
                    </a:moveTo>
                    <a:cubicBezTo>
                      <a:pt x="118024" y="17121"/>
                      <a:pt x="117148" y="17121"/>
                      <a:pt x="116380" y="17121"/>
                    </a:cubicBezTo>
                    <a:cubicBezTo>
                      <a:pt x="109409" y="17121"/>
                      <a:pt x="104870" y="21071"/>
                      <a:pt x="102368" y="29184"/>
                    </a:cubicBezTo>
                    <a:lnTo>
                      <a:pt x="102368" y="18461"/>
                    </a:lnTo>
                    <a:lnTo>
                      <a:pt x="92235" y="18461"/>
                    </a:lnTo>
                    <a:lnTo>
                      <a:pt x="92235" y="68126"/>
                    </a:lnTo>
                    <a:lnTo>
                      <a:pt x="103333" y="68126"/>
                    </a:lnTo>
                    <a:lnTo>
                      <a:pt x="103333" y="43499"/>
                    </a:lnTo>
                    <a:cubicBezTo>
                      <a:pt x="103351" y="33724"/>
                      <a:pt x="108570" y="27826"/>
                      <a:pt x="116576" y="27826"/>
                    </a:cubicBezTo>
                    <a:cubicBezTo>
                      <a:pt x="117059" y="27826"/>
                      <a:pt x="117934" y="27826"/>
                      <a:pt x="118989" y="27933"/>
                    </a:cubicBezTo>
                    <a:lnTo>
                      <a:pt x="118989" y="17228"/>
                    </a:lnTo>
                    <a:close/>
                    <a:moveTo>
                      <a:pt x="59351" y="25235"/>
                    </a:moveTo>
                    <a:cubicBezTo>
                      <a:pt x="66607" y="25235"/>
                      <a:pt x="71254" y="31704"/>
                      <a:pt x="71254" y="43321"/>
                    </a:cubicBezTo>
                    <a:cubicBezTo>
                      <a:pt x="71254" y="54919"/>
                      <a:pt x="66607" y="61299"/>
                      <a:pt x="59351" y="61299"/>
                    </a:cubicBezTo>
                    <a:cubicBezTo>
                      <a:pt x="52006" y="61299"/>
                      <a:pt x="47556" y="55009"/>
                      <a:pt x="47556" y="43321"/>
                    </a:cubicBezTo>
                    <a:cubicBezTo>
                      <a:pt x="47556" y="31597"/>
                      <a:pt x="52006" y="25235"/>
                      <a:pt x="59351" y="25235"/>
                    </a:cubicBezTo>
                    <a:moveTo>
                      <a:pt x="59351" y="17121"/>
                    </a:moveTo>
                    <a:cubicBezTo>
                      <a:pt x="45340" y="17121"/>
                      <a:pt x="35689" y="27361"/>
                      <a:pt x="35689" y="43321"/>
                    </a:cubicBezTo>
                    <a:cubicBezTo>
                      <a:pt x="35689" y="59262"/>
                      <a:pt x="45251" y="69502"/>
                      <a:pt x="59351" y="69502"/>
                    </a:cubicBezTo>
                    <a:cubicBezTo>
                      <a:pt x="73470" y="69502"/>
                      <a:pt x="83121" y="59262"/>
                      <a:pt x="83121" y="43321"/>
                    </a:cubicBezTo>
                    <a:cubicBezTo>
                      <a:pt x="83121" y="27361"/>
                      <a:pt x="73470" y="17121"/>
                      <a:pt x="59351" y="17121"/>
                    </a:cubicBezTo>
                    <a:moveTo>
                      <a:pt x="33724" y="876"/>
                    </a:moveTo>
                    <a:cubicBezTo>
                      <a:pt x="30721" y="197"/>
                      <a:pt x="27540" y="0"/>
                      <a:pt x="24162" y="0"/>
                    </a:cubicBezTo>
                    <a:cubicBezTo>
                      <a:pt x="13243" y="0"/>
                      <a:pt x="8221" y="5594"/>
                      <a:pt x="8221" y="17496"/>
                    </a:cubicBezTo>
                    <a:lnTo>
                      <a:pt x="8221" y="18461"/>
                    </a:lnTo>
                    <a:lnTo>
                      <a:pt x="0" y="18461"/>
                    </a:lnTo>
                    <a:lnTo>
                      <a:pt x="0" y="26075"/>
                    </a:lnTo>
                    <a:lnTo>
                      <a:pt x="8221" y="26075"/>
                    </a:lnTo>
                    <a:lnTo>
                      <a:pt x="8221" y="68126"/>
                    </a:lnTo>
                    <a:lnTo>
                      <a:pt x="19140" y="68126"/>
                    </a:lnTo>
                    <a:lnTo>
                      <a:pt x="19140" y="26092"/>
                    </a:lnTo>
                    <a:lnTo>
                      <a:pt x="31025" y="26092"/>
                    </a:lnTo>
                    <a:lnTo>
                      <a:pt x="31025" y="18479"/>
                    </a:lnTo>
                    <a:lnTo>
                      <a:pt x="18944" y="18479"/>
                    </a:lnTo>
                    <a:lnTo>
                      <a:pt x="18944" y="17121"/>
                    </a:lnTo>
                    <a:cubicBezTo>
                      <a:pt x="18944" y="11027"/>
                      <a:pt x="21356" y="8310"/>
                      <a:pt x="27165" y="8310"/>
                    </a:cubicBezTo>
                    <a:cubicBezTo>
                      <a:pt x="28809" y="8310"/>
                      <a:pt x="30936" y="8507"/>
                      <a:pt x="33742" y="8989"/>
                    </a:cubicBezTo>
                    <a:lnTo>
                      <a:pt x="33742" y="876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28" name="Vrije vorm: vorm 27">
                <a:extLst>
                  <a:ext uri="{FF2B5EF4-FFF2-40B4-BE49-F238E27FC236}">
                    <a16:creationId xmlns:a16="http://schemas.microsoft.com/office/drawing/2014/main" id="{E4D1479E-2872-5B85-8BF2-C1DC563951CF}"/>
                  </a:ext>
                </a:extLst>
              </p:cNvPr>
              <p:cNvSpPr/>
              <p:nvPr/>
            </p:nvSpPr>
            <p:spPr>
              <a:xfrm>
                <a:off x="11013731" y="6345060"/>
                <a:ext cx="456064" cy="68394"/>
              </a:xfrm>
              <a:custGeom>
                <a:avLst/>
                <a:gdLst>
                  <a:gd name="connsiteX0" fmla="*/ 414299 w 456064"/>
                  <a:gd name="connsiteY0" fmla="*/ 17389 h 68394"/>
                  <a:gd name="connsiteX1" fmla="*/ 414299 w 456064"/>
                  <a:gd name="connsiteY1" fmla="*/ 67054 h 68394"/>
                  <a:gd name="connsiteX2" fmla="*/ 425218 w 456064"/>
                  <a:gd name="connsiteY2" fmla="*/ 67054 h 68394"/>
                  <a:gd name="connsiteX3" fmla="*/ 425218 w 456064"/>
                  <a:gd name="connsiteY3" fmla="*/ 38638 h 68394"/>
                  <a:gd name="connsiteX4" fmla="*/ 436728 w 456064"/>
                  <a:gd name="connsiteY4" fmla="*/ 24520 h 68394"/>
                  <a:gd name="connsiteX5" fmla="*/ 445145 w 456064"/>
                  <a:gd name="connsiteY5" fmla="*/ 35350 h 68394"/>
                  <a:gd name="connsiteX6" fmla="*/ 445145 w 456064"/>
                  <a:gd name="connsiteY6" fmla="*/ 67036 h 68394"/>
                  <a:gd name="connsiteX7" fmla="*/ 456064 w 456064"/>
                  <a:gd name="connsiteY7" fmla="*/ 67036 h 68394"/>
                  <a:gd name="connsiteX8" fmla="*/ 456064 w 456064"/>
                  <a:gd name="connsiteY8" fmla="*/ 35261 h 68394"/>
                  <a:gd name="connsiteX9" fmla="*/ 439926 w 456064"/>
                  <a:gd name="connsiteY9" fmla="*/ 16031 h 68394"/>
                  <a:gd name="connsiteX10" fmla="*/ 424557 w 456064"/>
                  <a:gd name="connsiteY10" fmla="*/ 25878 h 68394"/>
                  <a:gd name="connsiteX11" fmla="*/ 424539 w 456064"/>
                  <a:gd name="connsiteY11" fmla="*/ 17371 h 68394"/>
                  <a:gd name="connsiteX12" fmla="*/ 414299 w 456064"/>
                  <a:gd name="connsiteY12" fmla="*/ 17371 h 68394"/>
                  <a:gd name="connsiteX13" fmla="*/ 380343 w 456064"/>
                  <a:gd name="connsiteY13" fmla="*/ 24144 h 68394"/>
                  <a:gd name="connsiteX14" fmla="*/ 392227 w 456064"/>
                  <a:gd name="connsiteY14" fmla="*/ 42213 h 68394"/>
                  <a:gd name="connsiteX15" fmla="*/ 380343 w 456064"/>
                  <a:gd name="connsiteY15" fmla="*/ 60191 h 68394"/>
                  <a:gd name="connsiteX16" fmla="*/ 368547 w 456064"/>
                  <a:gd name="connsiteY16" fmla="*/ 42213 h 68394"/>
                  <a:gd name="connsiteX17" fmla="*/ 380343 w 456064"/>
                  <a:gd name="connsiteY17" fmla="*/ 24144 h 68394"/>
                  <a:gd name="connsiteX18" fmla="*/ 380343 w 456064"/>
                  <a:gd name="connsiteY18" fmla="*/ 16031 h 68394"/>
                  <a:gd name="connsiteX19" fmla="*/ 356663 w 456064"/>
                  <a:gd name="connsiteY19" fmla="*/ 42213 h 68394"/>
                  <a:gd name="connsiteX20" fmla="*/ 380343 w 456064"/>
                  <a:gd name="connsiteY20" fmla="*/ 68394 h 68394"/>
                  <a:gd name="connsiteX21" fmla="*/ 404112 w 456064"/>
                  <a:gd name="connsiteY21" fmla="*/ 42213 h 68394"/>
                  <a:gd name="connsiteX22" fmla="*/ 380343 w 456064"/>
                  <a:gd name="connsiteY22" fmla="*/ 16031 h 68394"/>
                  <a:gd name="connsiteX23" fmla="*/ 335271 w 456064"/>
                  <a:gd name="connsiteY23" fmla="*/ 67054 h 68394"/>
                  <a:gd name="connsiteX24" fmla="*/ 346565 w 456064"/>
                  <a:gd name="connsiteY24" fmla="*/ 67054 h 68394"/>
                  <a:gd name="connsiteX25" fmla="*/ 346565 w 456064"/>
                  <a:gd name="connsiteY25" fmla="*/ 17389 h 68394"/>
                  <a:gd name="connsiteX26" fmla="*/ 335271 w 456064"/>
                  <a:gd name="connsiteY26" fmla="*/ 17389 h 68394"/>
                  <a:gd name="connsiteX27" fmla="*/ 335271 w 456064"/>
                  <a:gd name="connsiteY27" fmla="*/ 67054 h 68394"/>
                  <a:gd name="connsiteX28" fmla="*/ 335271 w 456064"/>
                  <a:gd name="connsiteY28" fmla="*/ 9257 h 68394"/>
                  <a:gd name="connsiteX29" fmla="*/ 346565 w 456064"/>
                  <a:gd name="connsiteY29" fmla="*/ 9257 h 68394"/>
                  <a:gd name="connsiteX30" fmla="*/ 346565 w 456064"/>
                  <a:gd name="connsiteY30" fmla="*/ 0 h 68394"/>
                  <a:gd name="connsiteX31" fmla="*/ 335271 w 456064"/>
                  <a:gd name="connsiteY31" fmla="*/ 0 h 68394"/>
                  <a:gd name="connsiteX32" fmla="*/ 335271 w 456064"/>
                  <a:gd name="connsiteY32" fmla="*/ 9257 h 68394"/>
                  <a:gd name="connsiteX33" fmla="*/ 311019 w 456064"/>
                  <a:gd name="connsiteY33" fmla="*/ 3664 h 68394"/>
                  <a:gd name="connsiteX34" fmla="*/ 300582 w 456064"/>
                  <a:gd name="connsiteY34" fmla="*/ 4521 h 68394"/>
                  <a:gd name="connsiteX35" fmla="*/ 300206 w 456064"/>
                  <a:gd name="connsiteY35" fmla="*/ 17371 h 68394"/>
                  <a:gd name="connsiteX36" fmla="*/ 291592 w 456064"/>
                  <a:gd name="connsiteY36" fmla="*/ 17371 h 68394"/>
                  <a:gd name="connsiteX37" fmla="*/ 291592 w 456064"/>
                  <a:gd name="connsiteY37" fmla="*/ 25002 h 68394"/>
                  <a:gd name="connsiteX38" fmla="*/ 299903 w 456064"/>
                  <a:gd name="connsiteY38" fmla="*/ 25002 h 68394"/>
                  <a:gd name="connsiteX39" fmla="*/ 299903 w 456064"/>
                  <a:gd name="connsiteY39" fmla="*/ 49844 h 68394"/>
                  <a:gd name="connsiteX40" fmla="*/ 315540 w 456064"/>
                  <a:gd name="connsiteY40" fmla="*/ 68377 h 68394"/>
                  <a:gd name="connsiteX41" fmla="*/ 323475 w 456064"/>
                  <a:gd name="connsiteY41" fmla="*/ 67411 h 68394"/>
                  <a:gd name="connsiteX42" fmla="*/ 323475 w 456064"/>
                  <a:gd name="connsiteY42" fmla="*/ 58815 h 68394"/>
                  <a:gd name="connsiteX43" fmla="*/ 317953 w 456064"/>
                  <a:gd name="connsiteY43" fmla="*/ 59494 h 68394"/>
                  <a:gd name="connsiteX44" fmla="*/ 311001 w 456064"/>
                  <a:gd name="connsiteY44" fmla="*/ 49057 h 68394"/>
                  <a:gd name="connsiteX45" fmla="*/ 311001 w 456064"/>
                  <a:gd name="connsiteY45" fmla="*/ 25020 h 68394"/>
                  <a:gd name="connsiteX46" fmla="*/ 322099 w 456064"/>
                  <a:gd name="connsiteY46" fmla="*/ 25020 h 68394"/>
                  <a:gd name="connsiteX47" fmla="*/ 322099 w 456064"/>
                  <a:gd name="connsiteY47" fmla="*/ 17389 h 68394"/>
                  <a:gd name="connsiteX48" fmla="*/ 311001 w 456064"/>
                  <a:gd name="connsiteY48" fmla="*/ 17389 h 68394"/>
                  <a:gd name="connsiteX49" fmla="*/ 311001 w 456064"/>
                  <a:gd name="connsiteY49" fmla="*/ 3664 h 68394"/>
                  <a:gd name="connsiteX50" fmla="*/ 272470 w 456064"/>
                  <a:gd name="connsiteY50" fmla="*/ 42320 h 68394"/>
                  <a:gd name="connsiteX51" fmla="*/ 272470 w 456064"/>
                  <a:gd name="connsiteY51" fmla="*/ 45894 h 68394"/>
                  <a:gd name="connsiteX52" fmla="*/ 259423 w 456064"/>
                  <a:gd name="connsiteY52" fmla="*/ 60316 h 68394"/>
                  <a:gd name="connsiteX53" fmla="*/ 250523 w 456064"/>
                  <a:gd name="connsiteY53" fmla="*/ 52864 h 68394"/>
                  <a:gd name="connsiteX54" fmla="*/ 269968 w 456064"/>
                  <a:gd name="connsiteY54" fmla="*/ 42320 h 68394"/>
                  <a:gd name="connsiteX55" fmla="*/ 272470 w 456064"/>
                  <a:gd name="connsiteY55" fmla="*/ 42320 h 68394"/>
                  <a:gd name="connsiteX56" fmla="*/ 240105 w 456064"/>
                  <a:gd name="connsiteY56" fmla="*/ 30239 h 68394"/>
                  <a:gd name="connsiteX57" fmla="*/ 250541 w 456064"/>
                  <a:gd name="connsiteY57" fmla="*/ 31508 h 68394"/>
                  <a:gd name="connsiteX58" fmla="*/ 262140 w 456064"/>
                  <a:gd name="connsiteY58" fmla="*/ 23769 h 68394"/>
                  <a:gd name="connsiteX59" fmla="*/ 272488 w 456064"/>
                  <a:gd name="connsiteY59" fmla="*/ 33044 h 68394"/>
                  <a:gd name="connsiteX60" fmla="*/ 272488 w 456064"/>
                  <a:gd name="connsiteY60" fmla="*/ 35654 h 68394"/>
                  <a:gd name="connsiteX61" fmla="*/ 271434 w 456064"/>
                  <a:gd name="connsiteY61" fmla="*/ 35654 h 68394"/>
                  <a:gd name="connsiteX62" fmla="*/ 238764 w 456064"/>
                  <a:gd name="connsiteY62" fmla="*/ 53436 h 68394"/>
                  <a:gd name="connsiteX63" fmla="*/ 255849 w 456064"/>
                  <a:gd name="connsiteY63" fmla="*/ 68305 h 68394"/>
                  <a:gd name="connsiteX64" fmla="*/ 272684 w 456064"/>
                  <a:gd name="connsiteY64" fmla="*/ 58458 h 68394"/>
                  <a:gd name="connsiteX65" fmla="*/ 273739 w 456064"/>
                  <a:gd name="connsiteY65" fmla="*/ 67054 h 68394"/>
                  <a:gd name="connsiteX66" fmla="*/ 284855 w 456064"/>
                  <a:gd name="connsiteY66" fmla="*/ 67054 h 68394"/>
                  <a:gd name="connsiteX67" fmla="*/ 283407 w 456064"/>
                  <a:gd name="connsiteY67" fmla="*/ 57207 h 68394"/>
                  <a:gd name="connsiteX68" fmla="*/ 283407 w 456064"/>
                  <a:gd name="connsiteY68" fmla="*/ 35546 h 68394"/>
                  <a:gd name="connsiteX69" fmla="*/ 263320 w 456064"/>
                  <a:gd name="connsiteY69" fmla="*/ 16031 h 68394"/>
                  <a:gd name="connsiteX70" fmla="*/ 240105 w 456064"/>
                  <a:gd name="connsiteY70" fmla="*/ 30239 h 68394"/>
                  <a:gd name="connsiteX71" fmla="*/ 205487 w 456064"/>
                  <a:gd name="connsiteY71" fmla="*/ 67054 h 68394"/>
                  <a:gd name="connsiteX72" fmla="*/ 215638 w 456064"/>
                  <a:gd name="connsiteY72" fmla="*/ 67054 h 68394"/>
                  <a:gd name="connsiteX73" fmla="*/ 233224 w 456064"/>
                  <a:gd name="connsiteY73" fmla="*/ 17389 h 68394"/>
                  <a:gd name="connsiteX74" fmla="*/ 224038 w 456064"/>
                  <a:gd name="connsiteY74" fmla="*/ 17389 h 68394"/>
                  <a:gd name="connsiteX75" fmla="*/ 211671 w 456064"/>
                  <a:gd name="connsiteY75" fmla="*/ 55187 h 68394"/>
                  <a:gd name="connsiteX76" fmla="*/ 199393 w 456064"/>
                  <a:gd name="connsiteY76" fmla="*/ 17389 h 68394"/>
                  <a:gd name="connsiteX77" fmla="*/ 188080 w 456064"/>
                  <a:gd name="connsiteY77" fmla="*/ 17389 h 68394"/>
                  <a:gd name="connsiteX78" fmla="*/ 205487 w 456064"/>
                  <a:gd name="connsiteY78" fmla="*/ 67054 h 68394"/>
                  <a:gd name="connsiteX79" fmla="*/ 159378 w 456064"/>
                  <a:gd name="connsiteY79" fmla="*/ 24144 h 68394"/>
                  <a:gd name="connsiteX80" fmla="*/ 171281 w 456064"/>
                  <a:gd name="connsiteY80" fmla="*/ 42213 h 68394"/>
                  <a:gd name="connsiteX81" fmla="*/ 159378 w 456064"/>
                  <a:gd name="connsiteY81" fmla="*/ 60191 h 68394"/>
                  <a:gd name="connsiteX82" fmla="*/ 147584 w 456064"/>
                  <a:gd name="connsiteY82" fmla="*/ 42213 h 68394"/>
                  <a:gd name="connsiteX83" fmla="*/ 159378 w 456064"/>
                  <a:gd name="connsiteY83" fmla="*/ 24144 h 68394"/>
                  <a:gd name="connsiteX84" fmla="*/ 159378 w 456064"/>
                  <a:gd name="connsiteY84" fmla="*/ 16031 h 68394"/>
                  <a:gd name="connsiteX85" fmla="*/ 135717 w 456064"/>
                  <a:gd name="connsiteY85" fmla="*/ 42213 h 68394"/>
                  <a:gd name="connsiteX86" fmla="*/ 159378 w 456064"/>
                  <a:gd name="connsiteY86" fmla="*/ 68394 h 68394"/>
                  <a:gd name="connsiteX87" fmla="*/ 183148 w 456064"/>
                  <a:gd name="connsiteY87" fmla="*/ 42213 h 68394"/>
                  <a:gd name="connsiteX88" fmla="*/ 159378 w 456064"/>
                  <a:gd name="connsiteY88" fmla="*/ 16031 h 68394"/>
                  <a:gd name="connsiteX89" fmla="*/ 83871 w 456064"/>
                  <a:gd name="connsiteY89" fmla="*/ 17389 h 68394"/>
                  <a:gd name="connsiteX90" fmla="*/ 83871 w 456064"/>
                  <a:gd name="connsiteY90" fmla="*/ 67054 h 68394"/>
                  <a:gd name="connsiteX91" fmla="*/ 94773 w 456064"/>
                  <a:gd name="connsiteY91" fmla="*/ 67054 h 68394"/>
                  <a:gd name="connsiteX92" fmla="*/ 94773 w 456064"/>
                  <a:gd name="connsiteY92" fmla="*/ 38638 h 68394"/>
                  <a:gd name="connsiteX93" fmla="*/ 106282 w 456064"/>
                  <a:gd name="connsiteY93" fmla="*/ 24520 h 68394"/>
                  <a:gd name="connsiteX94" fmla="*/ 114682 w 456064"/>
                  <a:gd name="connsiteY94" fmla="*/ 35350 h 68394"/>
                  <a:gd name="connsiteX95" fmla="*/ 114682 w 456064"/>
                  <a:gd name="connsiteY95" fmla="*/ 67036 h 68394"/>
                  <a:gd name="connsiteX96" fmla="*/ 125601 w 456064"/>
                  <a:gd name="connsiteY96" fmla="*/ 67036 h 68394"/>
                  <a:gd name="connsiteX97" fmla="*/ 125601 w 456064"/>
                  <a:gd name="connsiteY97" fmla="*/ 35261 h 68394"/>
                  <a:gd name="connsiteX98" fmla="*/ 109481 w 456064"/>
                  <a:gd name="connsiteY98" fmla="*/ 16031 h 68394"/>
                  <a:gd name="connsiteX99" fmla="*/ 94112 w 456064"/>
                  <a:gd name="connsiteY99" fmla="*/ 25878 h 68394"/>
                  <a:gd name="connsiteX100" fmla="*/ 94094 w 456064"/>
                  <a:gd name="connsiteY100" fmla="*/ 17371 h 68394"/>
                  <a:gd name="connsiteX101" fmla="*/ 83871 w 456064"/>
                  <a:gd name="connsiteY101" fmla="*/ 17371 h 68394"/>
                  <a:gd name="connsiteX102" fmla="*/ 28863 w 456064"/>
                  <a:gd name="connsiteY102" fmla="*/ 17389 h 68394"/>
                  <a:gd name="connsiteX103" fmla="*/ 28863 w 456064"/>
                  <a:gd name="connsiteY103" fmla="*/ 67054 h 68394"/>
                  <a:gd name="connsiteX104" fmla="*/ 39782 w 456064"/>
                  <a:gd name="connsiteY104" fmla="*/ 67054 h 68394"/>
                  <a:gd name="connsiteX105" fmla="*/ 39782 w 456064"/>
                  <a:gd name="connsiteY105" fmla="*/ 38638 h 68394"/>
                  <a:gd name="connsiteX106" fmla="*/ 51292 w 456064"/>
                  <a:gd name="connsiteY106" fmla="*/ 24520 h 68394"/>
                  <a:gd name="connsiteX107" fmla="*/ 59691 w 456064"/>
                  <a:gd name="connsiteY107" fmla="*/ 35350 h 68394"/>
                  <a:gd name="connsiteX108" fmla="*/ 59691 w 456064"/>
                  <a:gd name="connsiteY108" fmla="*/ 67036 h 68394"/>
                  <a:gd name="connsiteX109" fmla="*/ 70611 w 456064"/>
                  <a:gd name="connsiteY109" fmla="*/ 67036 h 68394"/>
                  <a:gd name="connsiteX110" fmla="*/ 70611 w 456064"/>
                  <a:gd name="connsiteY110" fmla="*/ 35261 h 68394"/>
                  <a:gd name="connsiteX111" fmla="*/ 54472 w 456064"/>
                  <a:gd name="connsiteY111" fmla="*/ 16031 h 68394"/>
                  <a:gd name="connsiteX112" fmla="*/ 39121 w 456064"/>
                  <a:gd name="connsiteY112" fmla="*/ 25878 h 68394"/>
                  <a:gd name="connsiteX113" fmla="*/ 39103 w 456064"/>
                  <a:gd name="connsiteY113" fmla="*/ 17371 h 68394"/>
                  <a:gd name="connsiteX114" fmla="*/ 28863 w 456064"/>
                  <a:gd name="connsiteY114" fmla="*/ 17371 h 68394"/>
                  <a:gd name="connsiteX115" fmla="*/ 0 w 456064"/>
                  <a:gd name="connsiteY115" fmla="*/ 67054 h 68394"/>
                  <a:gd name="connsiteX116" fmla="*/ 11295 w 456064"/>
                  <a:gd name="connsiteY116" fmla="*/ 67054 h 68394"/>
                  <a:gd name="connsiteX117" fmla="*/ 11295 w 456064"/>
                  <a:gd name="connsiteY117" fmla="*/ 17389 h 68394"/>
                  <a:gd name="connsiteX118" fmla="*/ 0 w 456064"/>
                  <a:gd name="connsiteY118" fmla="*/ 17389 h 68394"/>
                  <a:gd name="connsiteX119" fmla="*/ 0 w 456064"/>
                  <a:gd name="connsiteY119" fmla="*/ 67054 h 68394"/>
                  <a:gd name="connsiteX120" fmla="*/ 0 w 456064"/>
                  <a:gd name="connsiteY120" fmla="*/ 9257 h 68394"/>
                  <a:gd name="connsiteX121" fmla="*/ 11295 w 456064"/>
                  <a:gd name="connsiteY121" fmla="*/ 9257 h 68394"/>
                  <a:gd name="connsiteX122" fmla="*/ 11295 w 456064"/>
                  <a:gd name="connsiteY122" fmla="*/ 0 h 68394"/>
                  <a:gd name="connsiteX123" fmla="*/ 0 w 456064"/>
                  <a:gd name="connsiteY123" fmla="*/ 0 h 68394"/>
                  <a:gd name="connsiteX124" fmla="*/ 0 w 456064"/>
                  <a:gd name="connsiteY124" fmla="*/ 9257 h 6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56064" h="68394">
                    <a:moveTo>
                      <a:pt x="414299" y="17389"/>
                    </a:moveTo>
                    <a:lnTo>
                      <a:pt x="414299" y="67054"/>
                    </a:lnTo>
                    <a:lnTo>
                      <a:pt x="425218" y="67054"/>
                    </a:lnTo>
                    <a:lnTo>
                      <a:pt x="425218" y="38638"/>
                    </a:lnTo>
                    <a:cubicBezTo>
                      <a:pt x="425236" y="30042"/>
                      <a:pt x="430258" y="24520"/>
                      <a:pt x="436728" y="24520"/>
                    </a:cubicBezTo>
                    <a:cubicBezTo>
                      <a:pt x="442142" y="24520"/>
                      <a:pt x="445145" y="28183"/>
                      <a:pt x="445145" y="35350"/>
                    </a:cubicBezTo>
                    <a:lnTo>
                      <a:pt x="445145" y="67036"/>
                    </a:lnTo>
                    <a:lnTo>
                      <a:pt x="456064" y="67036"/>
                    </a:lnTo>
                    <a:lnTo>
                      <a:pt x="456064" y="35261"/>
                    </a:lnTo>
                    <a:cubicBezTo>
                      <a:pt x="456064" y="22411"/>
                      <a:pt x="450757" y="16031"/>
                      <a:pt x="439926" y="16031"/>
                    </a:cubicBezTo>
                    <a:cubicBezTo>
                      <a:pt x="433260" y="16031"/>
                      <a:pt x="428131" y="19319"/>
                      <a:pt x="424557" y="25878"/>
                    </a:cubicBezTo>
                    <a:lnTo>
                      <a:pt x="424539" y="17371"/>
                    </a:lnTo>
                    <a:lnTo>
                      <a:pt x="414299" y="17371"/>
                    </a:lnTo>
                    <a:close/>
                    <a:moveTo>
                      <a:pt x="380343" y="24144"/>
                    </a:moveTo>
                    <a:cubicBezTo>
                      <a:pt x="387599" y="24144"/>
                      <a:pt x="392227" y="30614"/>
                      <a:pt x="392227" y="42213"/>
                    </a:cubicBezTo>
                    <a:cubicBezTo>
                      <a:pt x="392227" y="53811"/>
                      <a:pt x="387599" y="60191"/>
                      <a:pt x="380343" y="60191"/>
                    </a:cubicBezTo>
                    <a:cubicBezTo>
                      <a:pt x="372997" y="60191"/>
                      <a:pt x="368547" y="53901"/>
                      <a:pt x="368547" y="42213"/>
                    </a:cubicBezTo>
                    <a:cubicBezTo>
                      <a:pt x="368547" y="30525"/>
                      <a:pt x="372979" y="24144"/>
                      <a:pt x="380343" y="24144"/>
                    </a:cubicBezTo>
                    <a:moveTo>
                      <a:pt x="380343" y="16031"/>
                    </a:moveTo>
                    <a:cubicBezTo>
                      <a:pt x="366313" y="16031"/>
                      <a:pt x="356663" y="26271"/>
                      <a:pt x="356663" y="42213"/>
                    </a:cubicBezTo>
                    <a:cubicBezTo>
                      <a:pt x="356663" y="58172"/>
                      <a:pt x="366224" y="68394"/>
                      <a:pt x="380343" y="68394"/>
                    </a:cubicBezTo>
                    <a:cubicBezTo>
                      <a:pt x="394461" y="68394"/>
                      <a:pt x="404112" y="58172"/>
                      <a:pt x="404112" y="42213"/>
                    </a:cubicBezTo>
                    <a:cubicBezTo>
                      <a:pt x="404112" y="26271"/>
                      <a:pt x="394443" y="16031"/>
                      <a:pt x="380343" y="16031"/>
                    </a:cubicBezTo>
                    <a:moveTo>
                      <a:pt x="335271" y="67054"/>
                    </a:moveTo>
                    <a:lnTo>
                      <a:pt x="346565" y="67054"/>
                    </a:lnTo>
                    <a:lnTo>
                      <a:pt x="346565" y="17389"/>
                    </a:lnTo>
                    <a:lnTo>
                      <a:pt x="335271" y="17389"/>
                    </a:lnTo>
                    <a:lnTo>
                      <a:pt x="335271" y="67054"/>
                    </a:lnTo>
                    <a:close/>
                    <a:moveTo>
                      <a:pt x="335271" y="9257"/>
                    </a:moveTo>
                    <a:lnTo>
                      <a:pt x="346565" y="9257"/>
                    </a:lnTo>
                    <a:lnTo>
                      <a:pt x="346565" y="0"/>
                    </a:lnTo>
                    <a:lnTo>
                      <a:pt x="335271" y="0"/>
                    </a:lnTo>
                    <a:lnTo>
                      <a:pt x="335271" y="9257"/>
                    </a:lnTo>
                    <a:close/>
                    <a:moveTo>
                      <a:pt x="311019" y="3664"/>
                    </a:moveTo>
                    <a:lnTo>
                      <a:pt x="300582" y="4521"/>
                    </a:lnTo>
                    <a:lnTo>
                      <a:pt x="300206" y="17371"/>
                    </a:lnTo>
                    <a:lnTo>
                      <a:pt x="291592" y="17371"/>
                    </a:lnTo>
                    <a:lnTo>
                      <a:pt x="291592" y="25002"/>
                    </a:lnTo>
                    <a:lnTo>
                      <a:pt x="299903" y="25002"/>
                    </a:lnTo>
                    <a:lnTo>
                      <a:pt x="299903" y="49844"/>
                    </a:lnTo>
                    <a:cubicBezTo>
                      <a:pt x="299903" y="62783"/>
                      <a:pt x="303673" y="68377"/>
                      <a:pt x="315540" y="68377"/>
                    </a:cubicBezTo>
                    <a:cubicBezTo>
                      <a:pt x="318150" y="68377"/>
                      <a:pt x="320759" y="67983"/>
                      <a:pt x="323475" y="67411"/>
                    </a:cubicBezTo>
                    <a:lnTo>
                      <a:pt x="323475" y="58815"/>
                    </a:lnTo>
                    <a:cubicBezTo>
                      <a:pt x="321545" y="59298"/>
                      <a:pt x="319705" y="59494"/>
                      <a:pt x="317953" y="59494"/>
                    </a:cubicBezTo>
                    <a:cubicBezTo>
                      <a:pt x="312056" y="59494"/>
                      <a:pt x="311001" y="56313"/>
                      <a:pt x="311001" y="49057"/>
                    </a:cubicBezTo>
                    <a:lnTo>
                      <a:pt x="311001" y="25020"/>
                    </a:lnTo>
                    <a:lnTo>
                      <a:pt x="322099" y="25020"/>
                    </a:lnTo>
                    <a:lnTo>
                      <a:pt x="322099" y="17389"/>
                    </a:lnTo>
                    <a:lnTo>
                      <a:pt x="311001" y="17389"/>
                    </a:lnTo>
                    <a:lnTo>
                      <a:pt x="311001" y="3664"/>
                    </a:lnTo>
                    <a:close/>
                    <a:moveTo>
                      <a:pt x="272470" y="42320"/>
                    </a:moveTo>
                    <a:lnTo>
                      <a:pt x="272470" y="45894"/>
                    </a:lnTo>
                    <a:cubicBezTo>
                      <a:pt x="272470" y="54026"/>
                      <a:pt x="266679" y="60316"/>
                      <a:pt x="259423" y="60316"/>
                    </a:cubicBezTo>
                    <a:cubicBezTo>
                      <a:pt x="253901" y="60316"/>
                      <a:pt x="250523" y="57314"/>
                      <a:pt x="250523" y="52864"/>
                    </a:cubicBezTo>
                    <a:cubicBezTo>
                      <a:pt x="250523" y="45894"/>
                      <a:pt x="256993" y="42320"/>
                      <a:pt x="269968" y="42320"/>
                    </a:cubicBezTo>
                    <a:lnTo>
                      <a:pt x="272470" y="42320"/>
                    </a:lnTo>
                    <a:close/>
                    <a:moveTo>
                      <a:pt x="240105" y="30239"/>
                    </a:moveTo>
                    <a:lnTo>
                      <a:pt x="250541" y="31508"/>
                    </a:lnTo>
                    <a:cubicBezTo>
                      <a:pt x="251596" y="26378"/>
                      <a:pt x="255474" y="23769"/>
                      <a:pt x="262140" y="23769"/>
                    </a:cubicBezTo>
                    <a:cubicBezTo>
                      <a:pt x="269110" y="23769"/>
                      <a:pt x="272488" y="26754"/>
                      <a:pt x="272488" y="33044"/>
                    </a:cubicBezTo>
                    <a:lnTo>
                      <a:pt x="272488" y="35654"/>
                    </a:lnTo>
                    <a:lnTo>
                      <a:pt x="271434" y="35654"/>
                    </a:lnTo>
                    <a:cubicBezTo>
                      <a:pt x="249469" y="35654"/>
                      <a:pt x="238764" y="41444"/>
                      <a:pt x="238764" y="53436"/>
                    </a:cubicBezTo>
                    <a:cubicBezTo>
                      <a:pt x="238764" y="62121"/>
                      <a:pt x="245430" y="68305"/>
                      <a:pt x="255849" y="68305"/>
                    </a:cubicBezTo>
                    <a:cubicBezTo>
                      <a:pt x="263302" y="68305"/>
                      <a:pt x="269306" y="64838"/>
                      <a:pt x="272684" y="58458"/>
                    </a:cubicBezTo>
                    <a:cubicBezTo>
                      <a:pt x="272774" y="61639"/>
                      <a:pt x="273078" y="64463"/>
                      <a:pt x="273739" y="67054"/>
                    </a:cubicBezTo>
                    <a:lnTo>
                      <a:pt x="284855" y="67054"/>
                    </a:lnTo>
                    <a:cubicBezTo>
                      <a:pt x="283783" y="64463"/>
                      <a:pt x="283407" y="61174"/>
                      <a:pt x="283407" y="57207"/>
                    </a:cubicBezTo>
                    <a:lnTo>
                      <a:pt x="283407" y="35546"/>
                    </a:lnTo>
                    <a:cubicBezTo>
                      <a:pt x="283407" y="22018"/>
                      <a:pt x="277706" y="16031"/>
                      <a:pt x="263320" y="16031"/>
                    </a:cubicBezTo>
                    <a:cubicBezTo>
                      <a:pt x="250148" y="16031"/>
                      <a:pt x="242321" y="20856"/>
                      <a:pt x="240105" y="30239"/>
                    </a:cubicBezTo>
                    <a:moveTo>
                      <a:pt x="205487" y="67054"/>
                    </a:moveTo>
                    <a:lnTo>
                      <a:pt x="215638" y="67054"/>
                    </a:lnTo>
                    <a:lnTo>
                      <a:pt x="233224" y="17389"/>
                    </a:lnTo>
                    <a:lnTo>
                      <a:pt x="224038" y="17389"/>
                    </a:lnTo>
                    <a:lnTo>
                      <a:pt x="211671" y="55187"/>
                    </a:lnTo>
                    <a:lnTo>
                      <a:pt x="199393" y="17389"/>
                    </a:lnTo>
                    <a:lnTo>
                      <a:pt x="188080" y="17389"/>
                    </a:lnTo>
                    <a:lnTo>
                      <a:pt x="205487" y="67054"/>
                    </a:lnTo>
                    <a:close/>
                    <a:moveTo>
                      <a:pt x="159378" y="24144"/>
                    </a:moveTo>
                    <a:cubicBezTo>
                      <a:pt x="166634" y="24144"/>
                      <a:pt x="171281" y="30614"/>
                      <a:pt x="171281" y="42213"/>
                    </a:cubicBezTo>
                    <a:cubicBezTo>
                      <a:pt x="171281" y="53811"/>
                      <a:pt x="166634" y="60191"/>
                      <a:pt x="159378" y="60191"/>
                    </a:cubicBezTo>
                    <a:cubicBezTo>
                      <a:pt x="152034" y="60191"/>
                      <a:pt x="147584" y="53901"/>
                      <a:pt x="147584" y="42213"/>
                    </a:cubicBezTo>
                    <a:cubicBezTo>
                      <a:pt x="147601" y="30525"/>
                      <a:pt x="152034" y="24144"/>
                      <a:pt x="159378" y="24144"/>
                    </a:cubicBezTo>
                    <a:moveTo>
                      <a:pt x="159378" y="16031"/>
                    </a:moveTo>
                    <a:cubicBezTo>
                      <a:pt x="145367" y="16031"/>
                      <a:pt x="135717" y="26271"/>
                      <a:pt x="135717" y="42213"/>
                    </a:cubicBezTo>
                    <a:cubicBezTo>
                      <a:pt x="135717" y="58172"/>
                      <a:pt x="145260" y="68394"/>
                      <a:pt x="159378" y="68394"/>
                    </a:cubicBezTo>
                    <a:cubicBezTo>
                      <a:pt x="173497" y="68394"/>
                      <a:pt x="183148" y="58172"/>
                      <a:pt x="183148" y="42213"/>
                    </a:cubicBezTo>
                    <a:cubicBezTo>
                      <a:pt x="183148" y="26271"/>
                      <a:pt x="173497" y="16031"/>
                      <a:pt x="159378" y="16031"/>
                    </a:cubicBezTo>
                    <a:moveTo>
                      <a:pt x="83871" y="17389"/>
                    </a:moveTo>
                    <a:lnTo>
                      <a:pt x="83871" y="67054"/>
                    </a:lnTo>
                    <a:lnTo>
                      <a:pt x="94773" y="67054"/>
                    </a:lnTo>
                    <a:lnTo>
                      <a:pt x="94773" y="38638"/>
                    </a:lnTo>
                    <a:cubicBezTo>
                      <a:pt x="94791" y="30042"/>
                      <a:pt x="99831" y="24520"/>
                      <a:pt x="106282" y="24520"/>
                    </a:cubicBezTo>
                    <a:cubicBezTo>
                      <a:pt x="111697" y="24520"/>
                      <a:pt x="114682" y="28183"/>
                      <a:pt x="114682" y="35350"/>
                    </a:cubicBezTo>
                    <a:lnTo>
                      <a:pt x="114682" y="67036"/>
                    </a:lnTo>
                    <a:lnTo>
                      <a:pt x="125601" y="67036"/>
                    </a:lnTo>
                    <a:lnTo>
                      <a:pt x="125601" y="35261"/>
                    </a:lnTo>
                    <a:cubicBezTo>
                      <a:pt x="125601" y="22411"/>
                      <a:pt x="120294" y="16031"/>
                      <a:pt x="109481" y="16031"/>
                    </a:cubicBezTo>
                    <a:cubicBezTo>
                      <a:pt x="102815" y="16031"/>
                      <a:pt x="97686" y="19319"/>
                      <a:pt x="94112" y="25878"/>
                    </a:cubicBezTo>
                    <a:lnTo>
                      <a:pt x="94094" y="17371"/>
                    </a:lnTo>
                    <a:lnTo>
                      <a:pt x="83871" y="17371"/>
                    </a:lnTo>
                    <a:close/>
                    <a:moveTo>
                      <a:pt x="28863" y="17389"/>
                    </a:moveTo>
                    <a:lnTo>
                      <a:pt x="28863" y="67054"/>
                    </a:lnTo>
                    <a:lnTo>
                      <a:pt x="39782" y="67054"/>
                    </a:lnTo>
                    <a:lnTo>
                      <a:pt x="39782" y="38638"/>
                    </a:lnTo>
                    <a:cubicBezTo>
                      <a:pt x="39800" y="30042"/>
                      <a:pt x="44822" y="24520"/>
                      <a:pt x="51292" y="24520"/>
                    </a:cubicBezTo>
                    <a:cubicBezTo>
                      <a:pt x="56706" y="24520"/>
                      <a:pt x="59691" y="28183"/>
                      <a:pt x="59691" y="35350"/>
                    </a:cubicBezTo>
                    <a:lnTo>
                      <a:pt x="59691" y="67036"/>
                    </a:lnTo>
                    <a:lnTo>
                      <a:pt x="70611" y="67036"/>
                    </a:lnTo>
                    <a:lnTo>
                      <a:pt x="70611" y="35261"/>
                    </a:lnTo>
                    <a:cubicBezTo>
                      <a:pt x="70611" y="22411"/>
                      <a:pt x="65303" y="16031"/>
                      <a:pt x="54472" y="16031"/>
                    </a:cubicBezTo>
                    <a:cubicBezTo>
                      <a:pt x="47806" y="16031"/>
                      <a:pt x="42695" y="19319"/>
                      <a:pt x="39121" y="25878"/>
                    </a:cubicBezTo>
                    <a:lnTo>
                      <a:pt x="39103" y="17371"/>
                    </a:lnTo>
                    <a:lnTo>
                      <a:pt x="28863" y="17371"/>
                    </a:lnTo>
                    <a:close/>
                    <a:moveTo>
                      <a:pt x="0" y="67054"/>
                    </a:moveTo>
                    <a:lnTo>
                      <a:pt x="11295" y="67054"/>
                    </a:lnTo>
                    <a:lnTo>
                      <a:pt x="11295" y="17389"/>
                    </a:lnTo>
                    <a:lnTo>
                      <a:pt x="0" y="17389"/>
                    </a:lnTo>
                    <a:lnTo>
                      <a:pt x="0" y="67054"/>
                    </a:lnTo>
                    <a:close/>
                    <a:moveTo>
                      <a:pt x="0" y="9257"/>
                    </a:moveTo>
                    <a:lnTo>
                      <a:pt x="11295" y="9257"/>
                    </a:lnTo>
                    <a:lnTo>
                      <a:pt x="11295" y="0"/>
                    </a:lnTo>
                    <a:lnTo>
                      <a:pt x="0" y="0"/>
                    </a:lnTo>
                    <a:lnTo>
                      <a:pt x="0" y="9257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</p:grpSp>
      <p:sp>
        <p:nvSpPr>
          <p:cNvPr id="29" name="Tijdelijke aanduiding voor tekst 8">
            <a:extLst>
              <a:ext uri="{FF2B5EF4-FFF2-40B4-BE49-F238E27FC236}">
                <a16:creationId xmlns:a16="http://schemas.microsoft.com/office/drawing/2014/main" id="{584B6C84-4527-2522-3CC2-462C9D99D0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30" name="Tijdelijke aanduiding voor tekst 8">
            <a:extLst>
              <a:ext uri="{FF2B5EF4-FFF2-40B4-BE49-F238E27FC236}">
                <a16:creationId xmlns:a16="http://schemas.microsoft.com/office/drawing/2014/main" id="{2A6BE6D1-6358-2E34-6095-99EE5DA7F5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410243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61C0DE1C-CAB2-0A6C-4AF5-C76A52093AF5}"/>
              </a:ext>
            </a:extLst>
          </p:cNvPr>
          <p:cNvSpPr/>
          <p:nvPr userDrawn="1"/>
        </p:nvSpPr>
        <p:spPr>
          <a:xfrm>
            <a:off x="6096000" y="720000"/>
            <a:ext cx="5375274" cy="509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5016000" cy="790748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20000" y="1773238"/>
            <a:ext cx="5016000" cy="40335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Numbers</a:t>
            </a:r>
          </a:p>
          <a:p>
            <a:pPr lvl="7"/>
            <a:r>
              <a:rPr lang="en-GB" noProof="0" dirty="0"/>
              <a:t>ABC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7" name="Tijdelijke aanduiding voor tabel 16">
            <a:extLst>
              <a:ext uri="{FF2B5EF4-FFF2-40B4-BE49-F238E27FC236}">
                <a16:creationId xmlns:a16="http://schemas.microsoft.com/office/drawing/2014/main" id="{AC3E0255-315C-47D9-A8A2-220D1CB08F50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6332710" y="933856"/>
            <a:ext cx="4933184" cy="4659088"/>
          </a:xfrm>
          <a:noFill/>
        </p:spPr>
        <p:txBody>
          <a:bodyPr tIns="21600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table.</a:t>
            </a:r>
          </a:p>
        </p:txBody>
      </p:sp>
      <p:sp>
        <p:nvSpPr>
          <p:cNvPr id="15" name="Tijdelijke aanduiding voor tekst 8">
            <a:extLst>
              <a:ext uri="{FF2B5EF4-FFF2-40B4-BE49-F238E27FC236}">
                <a16:creationId xmlns:a16="http://schemas.microsoft.com/office/drawing/2014/main" id="{2DEABA64-5F8A-A1DE-A31A-12BF2D7B3B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bg1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9D5977CC-010B-EC73-4CB2-CEAF5E526F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FD0BE2E-6E35-6E41-D09A-FD410CD1A7A0}"/>
              </a:ext>
            </a:extLst>
          </p:cNvPr>
          <p:cNvSpPr/>
          <p:nvPr userDrawn="1"/>
        </p:nvSpPr>
        <p:spPr>
          <a:xfrm>
            <a:off x="6034836" y="720000"/>
            <a:ext cx="71438" cy="50941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71859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1117" userDrawn="1">
          <p15:clr>
            <a:srgbClr val="5ACBF0"/>
          </p15:clr>
        </p15:guide>
        <p15:guide id="2" orient="horz" pos="958" userDrawn="1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51519FD9-22CF-E0F8-15CC-1D0F934FDBF9}"/>
              </a:ext>
            </a:extLst>
          </p:cNvPr>
          <p:cNvSpPr/>
          <p:nvPr userDrawn="1"/>
        </p:nvSpPr>
        <p:spPr>
          <a:xfrm>
            <a:off x="723900" y="723900"/>
            <a:ext cx="10748098" cy="5081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3" y="1089025"/>
            <a:ext cx="10114144" cy="323850"/>
          </a:xfrm>
        </p:spPr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ijdelijke aanduiding voor tabel 16">
            <a:extLst>
              <a:ext uri="{FF2B5EF4-FFF2-40B4-BE49-F238E27FC236}">
                <a16:creationId xmlns:a16="http://schemas.microsoft.com/office/drawing/2014/main" id="{AC3E0255-315C-47D9-A8A2-220D1CB08F50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1035947" y="1594800"/>
            <a:ext cx="10114144" cy="3850816"/>
          </a:xfrm>
          <a:noFill/>
        </p:spPr>
        <p:txBody>
          <a:bodyPr tIns="21600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table.</a:t>
            </a: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C2849986-62BC-977A-CEAC-72B2C39259DE}"/>
              </a:ext>
            </a:extLst>
          </p:cNvPr>
          <p:cNvSpPr/>
          <p:nvPr userDrawn="1"/>
        </p:nvSpPr>
        <p:spPr>
          <a:xfrm>
            <a:off x="719138" y="720000"/>
            <a:ext cx="71438" cy="50941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8" name="Tijdelijke aanduiding voor tekst 8">
            <a:extLst>
              <a:ext uri="{FF2B5EF4-FFF2-40B4-BE49-F238E27FC236}">
                <a16:creationId xmlns:a16="http://schemas.microsoft.com/office/drawing/2014/main" id="{4D5F4AA0-A146-2821-E86B-A06E1F260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bg1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29" name="Tijdelijke aanduiding voor tekst 8">
            <a:extLst>
              <a:ext uri="{FF2B5EF4-FFF2-40B4-BE49-F238E27FC236}">
                <a16:creationId xmlns:a16="http://schemas.microsoft.com/office/drawing/2014/main" id="{FB43D4ED-D6F6-DA30-CABA-6DAC1F55DD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187665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media 10">
            <a:extLst>
              <a:ext uri="{FF2B5EF4-FFF2-40B4-BE49-F238E27FC236}">
                <a16:creationId xmlns:a16="http://schemas.microsoft.com/office/drawing/2014/main" id="{3A750B5D-826F-45E6-825A-FDC04009BF5B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-1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216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nl-NL" sz="120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video.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1B0A8CB1-6545-3D73-F450-81B396F292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bg1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BF5833FF-1458-ABF7-8152-F6B3B269F4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  <p:sp>
        <p:nvSpPr>
          <p:cNvPr id="3" name="Tijdelijke aanduiding voor tekst 14">
            <a:extLst>
              <a:ext uri="{FF2B5EF4-FFF2-40B4-BE49-F238E27FC236}">
                <a16:creationId xmlns:a16="http://schemas.microsoft.com/office/drawing/2014/main" id="{D1BC8E52-9A9B-044E-03BF-9867DB632D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5535" y="6336593"/>
            <a:ext cx="4015740" cy="16263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854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2" y="6342684"/>
            <a:ext cx="4015740" cy="162631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6D5D1F63-67BD-2830-72D1-794061776FE6}"/>
              </a:ext>
            </a:extLst>
          </p:cNvPr>
          <p:cNvGrpSpPr/>
          <p:nvPr userDrawn="1"/>
        </p:nvGrpSpPr>
        <p:grpSpPr>
          <a:xfrm>
            <a:off x="7453752" y="6342684"/>
            <a:ext cx="4016042" cy="163185"/>
            <a:chOff x="7453752" y="6342684"/>
            <a:chExt cx="4016042" cy="163185"/>
          </a:xfrm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69BA4B15-7A58-62EC-1617-6986A74CE6EA}"/>
                </a:ext>
              </a:extLst>
            </p:cNvPr>
            <p:cNvSpPr/>
            <p:nvPr/>
          </p:nvSpPr>
          <p:spPr>
            <a:xfrm>
              <a:off x="7453752" y="6473521"/>
              <a:ext cx="3021491" cy="1787"/>
            </a:xfrm>
            <a:custGeom>
              <a:avLst/>
              <a:gdLst>
                <a:gd name="connsiteX0" fmla="*/ 0 w 3021491"/>
                <a:gd name="connsiteY0" fmla="*/ 0 h 1787"/>
                <a:gd name="connsiteX1" fmla="*/ 3021492 w 3021491"/>
                <a:gd name="connsiteY1" fmla="*/ 0 h 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1491" h="1787">
                  <a:moveTo>
                    <a:pt x="0" y="0"/>
                  </a:moveTo>
                  <a:lnTo>
                    <a:pt x="3021492" y="0"/>
                  </a:lnTo>
                </a:path>
              </a:pathLst>
            </a:custGeom>
            <a:ln w="58892" cap="flat">
              <a:gradFill>
                <a:gsLst>
                  <a:gs pos="0">
                    <a:srgbClr val="FFFFFF">
                      <a:alpha val="0"/>
                    </a:srgbClr>
                  </a:gs>
                  <a:gs pos="22990">
                    <a:schemeClr val="bg1">
                      <a:alpha val="50000"/>
                    </a:schemeClr>
                  </a:gs>
                  <a:gs pos="4601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11" name="Graphic 18">
              <a:extLst>
                <a:ext uri="{FF2B5EF4-FFF2-40B4-BE49-F238E27FC236}">
                  <a16:creationId xmlns:a16="http://schemas.microsoft.com/office/drawing/2014/main" id="{22390296-DB9F-1D68-568B-0CBB37C898FB}"/>
                </a:ext>
              </a:extLst>
            </p:cNvPr>
            <p:cNvGrpSpPr/>
            <p:nvPr/>
          </p:nvGrpSpPr>
          <p:grpSpPr>
            <a:xfrm>
              <a:off x="10511361" y="6342684"/>
              <a:ext cx="958433" cy="163185"/>
              <a:chOff x="10511361" y="6342684"/>
              <a:chExt cx="958433" cy="163185"/>
            </a:xfrm>
            <a:solidFill>
              <a:schemeClr val="bg1"/>
            </a:solidFill>
          </p:grpSpPr>
          <p:sp>
            <p:nvSpPr>
              <p:cNvPr id="12" name="Vrije vorm: vorm 11">
                <a:extLst>
                  <a:ext uri="{FF2B5EF4-FFF2-40B4-BE49-F238E27FC236}">
                    <a16:creationId xmlns:a16="http://schemas.microsoft.com/office/drawing/2014/main" id="{71A56025-24AA-D7B0-A412-9E0421EC0846}"/>
                  </a:ext>
                </a:extLst>
              </p:cNvPr>
              <p:cNvSpPr/>
              <p:nvPr/>
            </p:nvSpPr>
            <p:spPr>
              <a:xfrm>
                <a:off x="10511361" y="6342684"/>
                <a:ext cx="464267" cy="163185"/>
              </a:xfrm>
              <a:custGeom>
                <a:avLst/>
                <a:gdLst>
                  <a:gd name="connsiteX0" fmla="*/ 382648 w 464267"/>
                  <a:gd name="connsiteY0" fmla="*/ 105925 h 163185"/>
                  <a:gd name="connsiteX1" fmla="*/ 358307 w 464267"/>
                  <a:gd name="connsiteY1" fmla="*/ 81584 h 163185"/>
                  <a:gd name="connsiteX2" fmla="*/ 382648 w 464267"/>
                  <a:gd name="connsiteY2" fmla="*/ 57243 h 163185"/>
                  <a:gd name="connsiteX3" fmla="*/ 406989 w 464267"/>
                  <a:gd name="connsiteY3" fmla="*/ 81584 h 163185"/>
                  <a:gd name="connsiteX4" fmla="*/ 382648 w 464267"/>
                  <a:gd name="connsiteY4" fmla="*/ 105925 h 163185"/>
                  <a:gd name="connsiteX5" fmla="*/ 382648 w 464267"/>
                  <a:gd name="connsiteY5" fmla="*/ 0 h 163185"/>
                  <a:gd name="connsiteX6" fmla="*/ 302280 w 464267"/>
                  <a:gd name="connsiteY6" fmla="*/ 67394 h 163185"/>
                  <a:gd name="connsiteX7" fmla="*/ 302280 w 464267"/>
                  <a:gd name="connsiteY7" fmla="*/ 20105 h 163185"/>
                  <a:gd name="connsiteX8" fmla="*/ 284891 w 464267"/>
                  <a:gd name="connsiteY8" fmla="*/ 2716 h 163185"/>
                  <a:gd name="connsiteX9" fmla="*/ 243911 w 464267"/>
                  <a:gd name="connsiteY9" fmla="*/ 2716 h 163185"/>
                  <a:gd name="connsiteX10" fmla="*/ 243911 w 464267"/>
                  <a:gd name="connsiteY10" fmla="*/ 64248 h 163185"/>
                  <a:gd name="connsiteX11" fmla="*/ 208865 w 464267"/>
                  <a:gd name="connsiteY11" fmla="*/ 16638 h 163185"/>
                  <a:gd name="connsiteX12" fmla="*/ 181057 w 464267"/>
                  <a:gd name="connsiteY12" fmla="*/ 2716 h 163185"/>
                  <a:gd name="connsiteX13" fmla="*/ 0 w 464267"/>
                  <a:gd name="connsiteY13" fmla="*/ 2716 h 163185"/>
                  <a:gd name="connsiteX14" fmla="*/ 0 w 464267"/>
                  <a:gd name="connsiteY14" fmla="*/ 44643 h 163185"/>
                  <a:gd name="connsiteX15" fmla="*/ 17121 w 464267"/>
                  <a:gd name="connsiteY15" fmla="*/ 61782 h 163185"/>
                  <a:gd name="connsiteX16" fmla="*/ 44214 w 464267"/>
                  <a:gd name="connsiteY16" fmla="*/ 61782 h 163185"/>
                  <a:gd name="connsiteX17" fmla="*/ 44214 w 464267"/>
                  <a:gd name="connsiteY17" fmla="*/ 143115 h 163185"/>
                  <a:gd name="connsiteX18" fmla="*/ 61603 w 464267"/>
                  <a:gd name="connsiteY18" fmla="*/ 160504 h 163185"/>
                  <a:gd name="connsiteX19" fmla="*/ 105943 w 464267"/>
                  <a:gd name="connsiteY19" fmla="*/ 160504 h 163185"/>
                  <a:gd name="connsiteX20" fmla="*/ 105943 w 464267"/>
                  <a:gd name="connsiteY20" fmla="*/ 61764 h 163185"/>
                  <a:gd name="connsiteX21" fmla="*/ 143366 w 464267"/>
                  <a:gd name="connsiteY21" fmla="*/ 61764 h 163185"/>
                  <a:gd name="connsiteX22" fmla="*/ 143366 w 464267"/>
                  <a:gd name="connsiteY22" fmla="*/ 143097 h 163185"/>
                  <a:gd name="connsiteX23" fmla="*/ 160755 w 464267"/>
                  <a:gd name="connsiteY23" fmla="*/ 160486 h 163185"/>
                  <a:gd name="connsiteX24" fmla="*/ 201752 w 464267"/>
                  <a:gd name="connsiteY24" fmla="*/ 160486 h 163185"/>
                  <a:gd name="connsiteX25" fmla="*/ 201752 w 464267"/>
                  <a:gd name="connsiteY25" fmla="*/ 98955 h 163185"/>
                  <a:gd name="connsiteX26" fmla="*/ 236673 w 464267"/>
                  <a:gd name="connsiteY26" fmla="*/ 146564 h 163185"/>
                  <a:gd name="connsiteX27" fmla="*/ 264499 w 464267"/>
                  <a:gd name="connsiteY27" fmla="*/ 160486 h 163185"/>
                  <a:gd name="connsiteX28" fmla="*/ 302280 w 464267"/>
                  <a:gd name="connsiteY28" fmla="*/ 160486 h 163185"/>
                  <a:gd name="connsiteX29" fmla="*/ 302280 w 464267"/>
                  <a:gd name="connsiteY29" fmla="*/ 96345 h 163185"/>
                  <a:gd name="connsiteX30" fmla="*/ 382648 w 464267"/>
                  <a:gd name="connsiteY30" fmla="*/ 163185 h 163185"/>
                  <a:gd name="connsiteX31" fmla="*/ 464268 w 464267"/>
                  <a:gd name="connsiteY31" fmla="*/ 81601 h 163185"/>
                  <a:gd name="connsiteX32" fmla="*/ 382648 w 464267"/>
                  <a:gd name="connsiteY32" fmla="*/ 0 h 16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64267" h="163185">
                    <a:moveTo>
                      <a:pt x="382648" y="105925"/>
                    </a:moveTo>
                    <a:cubicBezTo>
                      <a:pt x="369209" y="105925"/>
                      <a:pt x="358307" y="95041"/>
                      <a:pt x="358307" y="81584"/>
                    </a:cubicBezTo>
                    <a:cubicBezTo>
                      <a:pt x="358307" y="68144"/>
                      <a:pt x="369209" y="57243"/>
                      <a:pt x="382648" y="57243"/>
                    </a:cubicBezTo>
                    <a:cubicBezTo>
                      <a:pt x="396087" y="57243"/>
                      <a:pt x="406989" y="68144"/>
                      <a:pt x="406989" y="81584"/>
                    </a:cubicBezTo>
                    <a:cubicBezTo>
                      <a:pt x="406989" y="95041"/>
                      <a:pt x="396087" y="105925"/>
                      <a:pt x="382648" y="105925"/>
                    </a:cubicBezTo>
                    <a:moveTo>
                      <a:pt x="382648" y="0"/>
                    </a:moveTo>
                    <a:cubicBezTo>
                      <a:pt x="341311" y="0"/>
                      <a:pt x="308713" y="28344"/>
                      <a:pt x="302280" y="67394"/>
                    </a:cubicBezTo>
                    <a:lnTo>
                      <a:pt x="302280" y="20105"/>
                    </a:lnTo>
                    <a:cubicBezTo>
                      <a:pt x="302280" y="7935"/>
                      <a:pt x="297061" y="2716"/>
                      <a:pt x="284891" y="2716"/>
                    </a:cubicBezTo>
                    <a:lnTo>
                      <a:pt x="243911" y="2716"/>
                    </a:lnTo>
                    <a:lnTo>
                      <a:pt x="243911" y="64248"/>
                    </a:lnTo>
                    <a:lnTo>
                      <a:pt x="208865" y="16638"/>
                    </a:lnTo>
                    <a:cubicBezTo>
                      <a:pt x="201252" y="6541"/>
                      <a:pt x="193728" y="2716"/>
                      <a:pt x="181057" y="2716"/>
                    </a:cubicBezTo>
                    <a:lnTo>
                      <a:pt x="0" y="2716"/>
                    </a:lnTo>
                    <a:lnTo>
                      <a:pt x="0" y="44643"/>
                    </a:lnTo>
                    <a:cubicBezTo>
                      <a:pt x="0" y="56635"/>
                      <a:pt x="5147" y="61782"/>
                      <a:pt x="17121" y="61782"/>
                    </a:cubicBezTo>
                    <a:lnTo>
                      <a:pt x="44214" y="61782"/>
                    </a:lnTo>
                    <a:lnTo>
                      <a:pt x="44214" y="143115"/>
                    </a:lnTo>
                    <a:cubicBezTo>
                      <a:pt x="44214" y="155268"/>
                      <a:pt x="49433" y="160504"/>
                      <a:pt x="61603" y="160504"/>
                    </a:cubicBezTo>
                    <a:lnTo>
                      <a:pt x="105943" y="160504"/>
                    </a:lnTo>
                    <a:lnTo>
                      <a:pt x="105943" y="61764"/>
                    </a:lnTo>
                    <a:lnTo>
                      <a:pt x="143366" y="61764"/>
                    </a:lnTo>
                    <a:lnTo>
                      <a:pt x="143366" y="143097"/>
                    </a:lnTo>
                    <a:cubicBezTo>
                      <a:pt x="143366" y="155250"/>
                      <a:pt x="148602" y="160486"/>
                      <a:pt x="160755" y="160486"/>
                    </a:cubicBezTo>
                    <a:lnTo>
                      <a:pt x="201752" y="160486"/>
                    </a:lnTo>
                    <a:lnTo>
                      <a:pt x="201752" y="98955"/>
                    </a:lnTo>
                    <a:lnTo>
                      <a:pt x="236673" y="146564"/>
                    </a:lnTo>
                    <a:cubicBezTo>
                      <a:pt x="244304" y="156680"/>
                      <a:pt x="251828" y="160486"/>
                      <a:pt x="264499" y="160486"/>
                    </a:cubicBezTo>
                    <a:lnTo>
                      <a:pt x="302280" y="160486"/>
                    </a:lnTo>
                    <a:lnTo>
                      <a:pt x="302280" y="96345"/>
                    </a:lnTo>
                    <a:cubicBezTo>
                      <a:pt x="308642" y="135859"/>
                      <a:pt x="340400" y="163185"/>
                      <a:pt x="382648" y="163185"/>
                    </a:cubicBezTo>
                    <a:cubicBezTo>
                      <a:pt x="428864" y="163185"/>
                      <a:pt x="464268" y="127799"/>
                      <a:pt x="464268" y="81601"/>
                    </a:cubicBezTo>
                    <a:cubicBezTo>
                      <a:pt x="464268" y="34260"/>
                      <a:pt x="429990" y="0"/>
                      <a:pt x="382648" y="0"/>
                    </a:cubicBezTo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4" name="Vrije vorm: vorm 13">
                <a:extLst>
                  <a:ext uri="{FF2B5EF4-FFF2-40B4-BE49-F238E27FC236}">
                    <a16:creationId xmlns:a16="http://schemas.microsoft.com/office/drawing/2014/main" id="{E10C0D8F-96DF-C7FB-3612-4405ECE8B76D}"/>
                  </a:ext>
                </a:extLst>
              </p:cNvPr>
              <p:cNvSpPr/>
              <p:nvPr/>
            </p:nvSpPr>
            <p:spPr>
              <a:xfrm>
                <a:off x="11009156" y="6435044"/>
                <a:ext cx="276312" cy="69520"/>
              </a:xfrm>
              <a:custGeom>
                <a:avLst/>
                <a:gdLst>
                  <a:gd name="connsiteX0" fmla="*/ 240944 w 276312"/>
                  <a:gd name="connsiteY0" fmla="*/ 37995 h 69520"/>
                  <a:gd name="connsiteX1" fmla="*/ 252632 w 276312"/>
                  <a:gd name="connsiteY1" fmla="*/ 25038 h 69520"/>
                  <a:gd name="connsiteX2" fmla="*/ 264535 w 276312"/>
                  <a:gd name="connsiteY2" fmla="*/ 37995 h 69520"/>
                  <a:gd name="connsiteX3" fmla="*/ 240944 w 276312"/>
                  <a:gd name="connsiteY3" fmla="*/ 37995 h 69520"/>
                  <a:gd name="connsiteX4" fmla="*/ 240748 w 276312"/>
                  <a:gd name="connsiteY4" fmla="*/ 44947 h 69520"/>
                  <a:gd name="connsiteX5" fmla="*/ 276312 w 276312"/>
                  <a:gd name="connsiteY5" fmla="*/ 44947 h 69520"/>
                  <a:gd name="connsiteX6" fmla="*/ 276312 w 276312"/>
                  <a:gd name="connsiteY6" fmla="*/ 43213 h 69520"/>
                  <a:gd name="connsiteX7" fmla="*/ 252632 w 276312"/>
                  <a:gd name="connsiteY7" fmla="*/ 17139 h 69520"/>
                  <a:gd name="connsiteX8" fmla="*/ 228863 w 276312"/>
                  <a:gd name="connsiteY8" fmla="*/ 43428 h 69520"/>
                  <a:gd name="connsiteX9" fmla="*/ 252936 w 276312"/>
                  <a:gd name="connsiteY9" fmla="*/ 69520 h 69520"/>
                  <a:gd name="connsiteX10" fmla="*/ 275830 w 276312"/>
                  <a:gd name="connsiteY10" fmla="*/ 53865 h 69520"/>
                  <a:gd name="connsiteX11" fmla="*/ 265107 w 276312"/>
                  <a:gd name="connsiteY11" fmla="*/ 52703 h 69520"/>
                  <a:gd name="connsiteX12" fmla="*/ 253508 w 276312"/>
                  <a:gd name="connsiteY12" fmla="*/ 61121 h 69520"/>
                  <a:gd name="connsiteX13" fmla="*/ 240748 w 276312"/>
                  <a:gd name="connsiteY13" fmla="*/ 45251 h 69520"/>
                  <a:gd name="connsiteX14" fmla="*/ 240748 w 276312"/>
                  <a:gd name="connsiteY14" fmla="*/ 44947 h 69520"/>
                  <a:gd name="connsiteX15" fmla="*/ 229256 w 276312"/>
                  <a:gd name="connsiteY15" fmla="*/ 876 h 69520"/>
                  <a:gd name="connsiteX16" fmla="*/ 219677 w 276312"/>
                  <a:gd name="connsiteY16" fmla="*/ 0 h 69520"/>
                  <a:gd name="connsiteX17" fmla="*/ 203753 w 276312"/>
                  <a:gd name="connsiteY17" fmla="*/ 17496 h 69520"/>
                  <a:gd name="connsiteX18" fmla="*/ 203753 w 276312"/>
                  <a:gd name="connsiteY18" fmla="*/ 18461 h 69520"/>
                  <a:gd name="connsiteX19" fmla="*/ 195533 w 276312"/>
                  <a:gd name="connsiteY19" fmla="*/ 18461 h 69520"/>
                  <a:gd name="connsiteX20" fmla="*/ 195533 w 276312"/>
                  <a:gd name="connsiteY20" fmla="*/ 26075 h 69520"/>
                  <a:gd name="connsiteX21" fmla="*/ 203753 w 276312"/>
                  <a:gd name="connsiteY21" fmla="*/ 26075 h 69520"/>
                  <a:gd name="connsiteX22" fmla="*/ 203753 w 276312"/>
                  <a:gd name="connsiteY22" fmla="*/ 68126 h 69520"/>
                  <a:gd name="connsiteX23" fmla="*/ 214655 w 276312"/>
                  <a:gd name="connsiteY23" fmla="*/ 68126 h 69520"/>
                  <a:gd name="connsiteX24" fmla="*/ 214655 w 276312"/>
                  <a:gd name="connsiteY24" fmla="*/ 26092 h 69520"/>
                  <a:gd name="connsiteX25" fmla="*/ 226540 w 276312"/>
                  <a:gd name="connsiteY25" fmla="*/ 26092 h 69520"/>
                  <a:gd name="connsiteX26" fmla="*/ 226540 w 276312"/>
                  <a:gd name="connsiteY26" fmla="*/ 18479 h 69520"/>
                  <a:gd name="connsiteX27" fmla="*/ 214459 w 276312"/>
                  <a:gd name="connsiteY27" fmla="*/ 18479 h 69520"/>
                  <a:gd name="connsiteX28" fmla="*/ 214459 w 276312"/>
                  <a:gd name="connsiteY28" fmla="*/ 17121 h 69520"/>
                  <a:gd name="connsiteX29" fmla="*/ 222680 w 276312"/>
                  <a:gd name="connsiteY29" fmla="*/ 8310 h 69520"/>
                  <a:gd name="connsiteX30" fmla="*/ 229256 w 276312"/>
                  <a:gd name="connsiteY30" fmla="*/ 8989 h 69520"/>
                  <a:gd name="connsiteX31" fmla="*/ 229256 w 276312"/>
                  <a:gd name="connsiteY31" fmla="*/ 876 h 69520"/>
                  <a:gd name="connsiteX32" fmla="*/ 175248 w 276312"/>
                  <a:gd name="connsiteY32" fmla="*/ 68144 h 69520"/>
                  <a:gd name="connsiteX33" fmla="*/ 186543 w 276312"/>
                  <a:gd name="connsiteY33" fmla="*/ 68144 h 69520"/>
                  <a:gd name="connsiteX34" fmla="*/ 186543 w 276312"/>
                  <a:gd name="connsiteY34" fmla="*/ 18479 h 69520"/>
                  <a:gd name="connsiteX35" fmla="*/ 175248 w 276312"/>
                  <a:gd name="connsiteY35" fmla="*/ 18479 h 69520"/>
                  <a:gd name="connsiteX36" fmla="*/ 175248 w 276312"/>
                  <a:gd name="connsiteY36" fmla="*/ 68144 h 69520"/>
                  <a:gd name="connsiteX37" fmla="*/ 175248 w 276312"/>
                  <a:gd name="connsiteY37" fmla="*/ 10348 h 69520"/>
                  <a:gd name="connsiteX38" fmla="*/ 186543 w 276312"/>
                  <a:gd name="connsiteY38" fmla="*/ 10348 h 69520"/>
                  <a:gd name="connsiteX39" fmla="*/ 186543 w 276312"/>
                  <a:gd name="connsiteY39" fmla="*/ 1090 h 69520"/>
                  <a:gd name="connsiteX40" fmla="*/ 175248 w 276312"/>
                  <a:gd name="connsiteY40" fmla="*/ 1090 h 69520"/>
                  <a:gd name="connsiteX41" fmla="*/ 175248 w 276312"/>
                  <a:gd name="connsiteY41" fmla="*/ 10348 h 69520"/>
                  <a:gd name="connsiteX42" fmla="*/ 147941 w 276312"/>
                  <a:gd name="connsiteY42" fmla="*/ 68144 h 69520"/>
                  <a:gd name="connsiteX43" fmla="*/ 159236 w 276312"/>
                  <a:gd name="connsiteY43" fmla="*/ 68144 h 69520"/>
                  <a:gd name="connsiteX44" fmla="*/ 159236 w 276312"/>
                  <a:gd name="connsiteY44" fmla="*/ 1072 h 69520"/>
                  <a:gd name="connsiteX45" fmla="*/ 147941 w 276312"/>
                  <a:gd name="connsiteY45" fmla="*/ 1072 h 69520"/>
                  <a:gd name="connsiteX46" fmla="*/ 147941 w 276312"/>
                  <a:gd name="connsiteY46" fmla="*/ 68144 h 69520"/>
                  <a:gd name="connsiteX47" fmla="*/ 118989 w 276312"/>
                  <a:gd name="connsiteY47" fmla="*/ 17228 h 69520"/>
                  <a:gd name="connsiteX48" fmla="*/ 116380 w 276312"/>
                  <a:gd name="connsiteY48" fmla="*/ 17121 h 69520"/>
                  <a:gd name="connsiteX49" fmla="*/ 102368 w 276312"/>
                  <a:gd name="connsiteY49" fmla="*/ 29184 h 69520"/>
                  <a:gd name="connsiteX50" fmla="*/ 102368 w 276312"/>
                  <a:gd name="connsiteY50" fmla="*/ 18461 h 69520"/>
                  <a:gd name="connsiteX51" fmla="*/ 92235 w 276312"/>
                  <a:gd name="connsiteY51" fmla="*/ 18461 h 69520"/>
                  <a:gd name="connsiteX52" fmla="*/ 92235 w 276312"/>
                  <a:gd name="connsiteY52" fmla="*/ 68126 h 69520"/>
                  <a:gd name="connsiteX53" fmla="*/ 103333 w 276312"/>
                  <a:gd name="connsiteY53" fmla="*/ 68126 h 69520"/>
                  <a:gd name="connsiteX54" fmla="*/ 103333 w 276312"/>
                  <a:gd name="connsiteY54" fmla="*/ 43499 h 69520"/>
                  <a:gd name="connsiteX55" fmla="*/ 116576 w 276312"/>
                  <a:gd name="connsiteY55" fmla="*/ 27826 h 69520"/>
                  <a:gd name="connsiteX56" fmla="*/ 118989 w 276312"/>
                  <a:gd name="connsiteY56" fmla="*/ 27933 h 69520"/>
                  <a:gd name="connsiteX57" fmla="*/ 118989 w 276312"/>
                  <a:gd name="connsiteY57" fmla="*/ 17228 h 69520"/>
                  <a:gd name="connsiteX58" fmla="*/ 59351 w 276312"/>
                  <a:gd name="connsiteY58" fmla="*/ 25235 h 69520"/>
                  <a:gd name="connsiteX59" fmla="*/ 71254 w 276312"/>
                  <a:gd name="connsiteY59" fmla="*/ 43321 h 69520"/>
                  <a:gd name="connsiteX60" fmla="*/ 59351 w 276312"/>
                  <a:gd name="connsiteY60" fmla="*/ 61299 h 69520"/>
                  <a:gd name="connsiteX61" fmla="*/ 47556 w 276312"/>
                  <a:gd name="connsiteY61" fmla="*/ 43321 h 69520"/>
                  <a:gd name="connsiteX62" fmla="*/ 59351 w 276312"/>
                  <a:gd name="connsiteY62" fmla="*/ 25235 h 69520"/>
                  <a:gd name="connsiteX63" fmla="*/ 59351 w 276312"/>
                  <a:gd name="connsiteY63" fmla="*/ 17121 h 69520"/>
                  <a:gd name="connsiteX64" fmla="*/ 35689 w 276312"/>
                  <a:gd name="connsiteY64" fmla="*/ 43321 h 69520"/>
                  <a:gd name="connsiteX65" fmla="*/ 59351 w 276312"/>
                  <a:gd name="connsiteY65" fmla="*/ 69502 h 69520"/>
                  <a:gd name="connsiteX66" fmla="*/ 83121 w 276312"/>
                  <a:gd name="connsiteY66" fmla="*/ 43321 h 69520"/>
                  <a:gd name="connsiteX67" fmla="*/ 59351 w 276312"/>
                  <a:gd name="connsiteY67" fmla="*/ 17121 h 69520"/>
                  <a:gd name="connsiteX68" fmla="*/ 33724 w 276312"/>
                  <a:gd name="connsiteY68" fmla="*/ 876 h 69520"/>
                  <a:gd name="connsiteX69" fmla="*/ 24162 w 276312"/>
                  <a:gd name="connsiteY69" fmla="*/ 0 h 69520"/>
                  <a:gd name="connsiteX70" fmla="*/ 8221 w 276312"/>
                  <a:gd name="connsiteY70" fmla="*/ 17496 h 69520"/>
                  <a:gd name="connsiteX71" fmla="*/ 8221 w 276312"/>
                  <a:gd name="connsiteY71" fmla="*/ 18461 h 69520"/>
                  <a:gd name="connsiteX72" fmla="*/ 0 w 276312"/>
                  <a:gd name="connsiteY72" fmla="*/ 18461 h 69520"/>
                  <a:gd name="connsiteX73" fmla="*/ 0 w 276312"/>
                  <a:gd name="connsiteY73" fmla="*/ 26075 h 69520"/>
                  <a:gd name="connsiteX74" fmla="*/ 8221 w 276312"/>
                  <a:gd name="connsiteY74" fmla="*/ 26075 h 69520"/>
                  <a:gd name="connsiteX75" fmla="*/ 8221 w 276312"/>
                  <a:gd name="connsiteY75" fmla="*/ 68126 h 69520"/>
                  <a:gd name="connsiteX76" fmla="*/ 19140 w 276312"/>
                  <a:gd name="connsiteY76" fmla="*/ 68126 h 69520"/>
                  <a:gd name="connsiteX77" fmla="*/ 19140 w 276312"/>
                  <a:gd name="connsiteY77" fmla="*/ 26092 h 69520"/>
                  <a:gd name="connsiteX78" fmla="*/ 31025 w 276312"/>
                  <a:gd name="connsiteY78" fmla="*/ 26092 h 69520"/>
                  <a:gd name="connsiteX79" fmla="*/ 31025 w 276312"/>
                  <a:gd name="connsiteY79" fmla="*/ 18479 h 69520"/>
                  <a:gd name="connsiteX80" fmla="*/ 18944 w 276312"/>
                  <a:gd name="connsiteY80" fmla="*/ 18479 h 69520"/>
                  <a:gd name="connsiteX81" fmla="*/ 18944 w 276312"/>
                  <a:gd name="connsiteY81" fmla="*/ 17121 h 69520"/>
                  <a:gd name="connsiteX82" fmla="*/ 27165 w 276312"/>
                  <a:gd name="connsiteY82" fmla="*/ 8310 h 69520"/>
                  <a:gd name="connsiteX83" fmla="*/ 33742 w 276312"/>
                  <a:gd name="connsiteY83" fmla="*/ 8989 h 69520"/>
                  <a:gd name="connsiteX84" fmla="*/ 33742 w 276312"/>
                  <a:gd name="connsiteY84" fmla="*/ 876 h 6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6312" h="69520">
                    <a:moveTo>
                      <a:pt x="240944" y="37995"/>
                    </a:moveTo>
                    <a:cubicBezTo>
                      <a:pt x="241624" y="29667"/>
                      <a:pt x="246163" y="25038"/>
                      <a:pt x="252632" y="25038"/>
                    </a:cubicBezTo>
                    <a:cubicBezTo>
                      <a:pt x="259995" y="25038"/>
                      <a:pt x="264249" y="29488"/>
                      <a:pt x="264535" y="37995"/>
                    </a:cubicBezTo>
                    <a:lnTo>
                      <a:pt x="240944" y="37995"/>
                    </a:lnTo>
                    <a:close/>
                    <a:moveTo>
                      <a:pt x="240748" y="44947"/>
                    </a:moveTo>
                    <a:lnTo>
                      <a:pt x="276312" y="44947"/>
                    </a:lnTo>
                    <a:lnTo>
                      <a:pt x="276312" y="43213"/>
                    </a:lnTo>
                    <a:cubicBezTo>
                      <a:pt x="276312" y="27075"/>
                      <a:pt x="267055" y="17139"/>
                      <a:pt x="252632" y="17139"/>
                    </a:cubicBezTo>
                    <a:cubicBezTo>
                      <a:pt x="238514" y="17139"/>
                      <a:pt x="228863" y="27665"/>
                      <a:pt x="228863" y="43428"/>
                    </a:cubicBezTo>
                    <a:cubicBezTo>
                      <a:pt x="228863" y="59191"/>
                      <a:pt x="238425" y="69520"/>
                      <a:pt x="252936" y="69520"/>
                    </a:cubicBezTo>
                    <a:cubicBezTo>
                      <a:pt x="264249" y="69520"/>
                      <a:pt x="272255" y="64016"/>
                      <a:pt x="275830" y="53865"/>
                    </a:cubicBezTo>
                    <a:lnTo>
                      <a:pt x="265107" y="52703"/>
                    </a:lnTo>
                    <a:cubicBezTo>
                      <a:pt x="263284" y="58118"/>
                      <a:pt x="258923" y="61121"/>
                      <a:pt x="253508" y="61121"/>
                    </a:cubicBezTo>
                    <a:cubicBezTo>
                      <a:pt x="245680" y="61121"/>
                      <a:pt x="240748" y="55402"/>
                      <a:pt x="240748" y="45251"/>
                    </a:cubicBezTo>
                    <a:lnTo>
                      <a:pt x="240748" y="44947"/>
                    </a:lnTo>
                    <a:close/>
                    <a:moveTo>
                      <a:pt x="229256" y="876"/>
                    </a:moveTo>
                    <a:cubicBezTo>
                      <a:pt x="226254" y="197"/>
                      <a:pt x="223073" y="0"/>
                      <a:pt x="219677" y="0"/>
                    </a:cubicBezTo>
                    <a:cubicBezTo>
                      <a:pt x="208776" y="0"/>
                      <a:pt x="203753" y="5594"/>
                      <a:pt x="203753" y="17496"/>
                    </a:cubicBezTo>
                    <a:lnTo>
                      <a:pt x="203753" y="18461"/>
                    </a:lnTo>
                    <a:lnTo>
                      <a:pt x="195533" y="18461"/>
                    </a:lnTo>
                    <a:lnTo>
                      <a:pt x="195533" y="26075"/>
                    </a:lnTo>
                    <a:lnTo>
                      <a:pt x="203753" y="26075"/>
                    </a:lnTo>
                    <a:lnTo>
                      <a:pt x="203753" y="68126"/>
                    </a:lnTo>
                    <a:lnTo>
                      <a:pt x="214655" y="68126"/>
                    </a:lnTo>
                    <a:lnTo>
                      <a:pt x="214655" y="26092"/>
                    </a:lnTo>
                    <a:lnTo>
                      <a:pt x="226540" y="26092"/>
                    </a:lnTo>
                    <a:lnTo>
                      <a:pt x="226540" y="18479"/>
                    </a:lnTo>
                    <a:lnTo>
                      <a:pt x="214459" y="18479"/>
                    </a:lnTo>
                    <a:lnTo>
                      <a:pt x="214459" y="17121"/>
                    </a:lnTo>
                    <a:cubicBezTo>
                      <a:pt x="214459" y="11027"/>
                      <a:pt x="216871" y="8310"/>
                      <a:pt x="222680" y="8310"/>
                    </a:cubicBezTo>
                    <a:cubicBezTo>
                      <a:pt x="224324" y="8310"/>
                      <a:pt x="226450" y="8507"/>
                      <a:pt x="229256" y="8989"/>
                    </a:cubicBezTo>
                    <a:lnTo>
                      <a:pt x="229256" y="876"/>
                    </a:lnTo>
                    <a:close/>
                    <a:moveTo>
                      <a:pt x="175248" y="68144"/>
                    </a:moveTo>
                    <a:lnTo>
                      <a:pt x="186543" y="68144"/>
                    </a:lnTo>
                    <a:lnTo>
                      <a:pt x="186543" y="18479"/>
                    </a:lnTo>
                    <a:lnTo>
                      <a:pt x="175248" y="18479"/>
                    </a:lnTo>
                    <a:lnTo>
                      <a:pt x="175248" y="68144"/>
                    </a:lnTo>
                    <a:close/>
                    <a:moveTo>
                      <a:pt x="175248" y="10348"/>
                    </a:moveTo>
                    <a:lnTo>
                      <a:pt x="186543" y="10348"/>
                    </a:lnTo>
                    <a:lnTo>
                      <a:pt x="186543" y="1090"/>
                    </a:lnTo>
                    <a:lnTo>
                      <a:pt x="175248" y="1090"/>
                    </a:lnTo>
                    <a:lnTo>
                      <a:pt x="175248" y="10348"/>
                    </a:lnTo>
                    <a:close/>
                    <a:moveTo>
                      <a:pt x="147941" y="68144"/>
                    </a:moveTo>
                    <a:lnTo>
                      <a:pt x="159236" y="68144"/>
                    </a:lnTo>
                    <a:lnTo>
                      <a:pt x="159236" y="1072"/>
                    </a:lnTo>
                    <a:lnTo>
                      <a:pt x="147941" y="1072"/>
                    </a:lnTo>
                    <a:lnTo>
                      <a:pt x="147941" y="68144"/>
                    </a:lnTo>
                    <a:close/>
                    <a:moveTo>
                      <a:pt x="118989" y="17228"/>
                    </a:moveTo>
                    <a:cubicBezTo>
                      <a:pt x="118024" y="17121"/>
                      <a:pt x="117148" y="17121"/>
                      <a:pt x="116380" y="17121"/>
                    </a:cubicBezTo>
                    <a:cubicBezTo>
                      <a:pt x="109409" y="17121"/>
                      <a:pt x="104870" y="21071"/>
                      <a:pt x="102368" y="29184"/>
                    </a:cubicBezTo>
                    <a:lnTo>
                      <a:pt x="102368" y="18461"/>
                    </a:lnTo>
                    <a:lnTo>
                      <a:pt x="92235" y="18461"/>
                    </a:lnTo>
                    <a:lnTo>
                      <a:pt x="92235" y="68126"/>
                    </a:lnTo>
                    <a:lnTo>
                      <a:pt x="103333" y="68126"/>
                    </a:lnTo>
                    <a:lnTo>
                      <a:pt x="103333" y="43499"/>
                    </a:lnTo>
                    <a:cubicBezTo>
                      <a:pt x="103351" y="33724"/>
                      <a:pt x="108570" y="27826"/>
                      <a:pt x="116576" y="27826"/>
                    </a:cubicBezTo>
                    <a:cubicBezTo>
                      <a:pt x="117059" y="27826"/>
                      <a:pt x="117934" y="27826"/>
                      <a:pt x="118989" y="27933"/>
                    </a:cubicBezTo>
                    <a:lnTo>
                      <a:pt x="118989" y="17228"/>
                    </a:lnTo>
                    <a:close/>
                    <a:moveTo>
                      <a:pt x="59351" y="25235"/>
                    </a:moveTo>
                    <a:cubicBezTo>
                      <a:pt x="66607" y="25235"/>
                      <a:pt x="71254" y="31704"/>
                      <a:pt x="71254" y="43321"/>
                    </a:cubicBezTo>
                    <a:cubicBezTo>
                      <a:pt x="71254" y="54919"/>
                      <a:pt x="66607" y="61299"/>
                      <a:pt x="59351" y="61299"/>
                    </a:cubicBezTo>
                    <a:cubicBezTo>
                      <a:pt x="52006" y="61299"/>
                      <a:pt x="47556" y="55009"/>
                      <a:pt x="47556" y="43321"/>
                    </a:cubicBezTo>
                    <a:cubicBezTo>
                      <a:pt x="47556" y="31597"/>
                      <a:pt x="52006" y="25235"/>
                      <a:pt x="59351" y="25235"/>
                    </a:cubicBezTo>
                    <a:moveTo>
                      <a:pt x="59351" y="17121"/>
                    </a:moveTo>
                    <a:cubicBezTo>
                      <a:pt x="45340" y="17121"/>
                      <a:pt x="35689" y="27361"/>
                      <a:pt x="35689" y="43321"/>
                    </a:cubicBezTo>
                    <a:cubicBezTo>
                      <a:pt x="35689" y="59262"/>
                      <a:pt x="45251" y="69502"/>
                      <a:pt x="59351" y="69502"/>
                    </a:cubicBezTo>
                    <a:cubicBezTo>
                      <a:pt x="73470" y="69502"/>
                      <a:pt x="83121" y="59262"/>
                      <a:pt x="83121" y="43321"/>
                    </a:cubicBezTo>
                    <a:cubicBezTo>
                      <a:pt x="83121" y="27361"/>
                      <a:pt x="73470" y="17121"/>
                      <a:pt x="59351" y="17121"/>
                    </a:cubicBezTo>
                    <a:moveTo>
                      <a:pt x="33724" y="876"/>
                    </a:moveTo>
                    <a:cubicBezTo>
                      <a:pt x="30721" y="197"/>
                      <a:pt x="27540" y="0"/>
                      <a:pt x="24162" y="0"/>
                    </a:cubicBezTo>
                    <a:cubicBezTo>
                      <a:pt x="13243" y="0"/>
                      <a:pt x="8221" y="5594"/>
                      <a:pt x="8221" y="17496"/>
                    </a:cubicBezTo>
                    <a:lnTo>
                      <a:pt x="8221" y="18461"/>
                    </a:lnTo>
                    <a:lnTo>
                      <a:pt x="0" y="18461"/>
                    </a:lnTo>
                    <a:lnTo>
                      <a:pt x="0" y="26075"/>
                    </a:lnTo>
                    <a:lnTo>
                      <a:pt x="8221" y="26075"/>
                    </a:lnTo>
                    <a:lnTo>
                      <a:pt x="8221" y="68126"/>
                    </a:lnTo>
                    <a:lnTo>
                      <a:pt x="19140" y="68126"/>
                    </a:lnTo>
                    <a:lnTo>
                      <a:pt x="19140" y="26092"/>
                    </a:lnTo>
                    <a:lnTo>
                      <a:pt x="31025" y="26092"/>
                    </a:lnTo>
                    <a:lnTo>
                      <a:pt x="31025" y="18479"/>
                    </a:lnTo>
                    <a:lnTo>
                      <a:pt x="18944" y="18479"/>
                    </a:lnTo>
                    <a:lnTo>
                      <a:pt x="18944" y="17121"/>
                    </a:lnTo>
                    <a:cubicBezTo>
                      <a:pt x="18944" y="11027"/>
                      <a:pt x="21356" y="8310"/>
                      <a:pt x="27165" y="8310"/>
                    </a:cubicBezTo>
                    <a:cubicBezTo>
                      <a:pt x="28809" y="8310"/>
                      <a:pt x="30936" y="8507"/>
                      <a:pt x="33742" y="8989"/>
                    </a:cubicBezTo>
                    <a:lnTo>
                      <a:pt x="33742" y="876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5" name="Vrije vorm: vorm 14">
                <a:extLst>
                  <a:ext uri="{FF2B5EF4-FFF2-40B4-BE49-F238E27FC236}">
                    <a16:creationId xmlns:a16="http://schemas.microsoft.com/office/drawing/2014/main" id="{4FA9E20A-13F6-63BF-4C2D-124369F3334B}"/>
                  </a:ext>
                </a:extLst>
              </p:cNvPr>
              <p:cNvSpPr/>
              <p:nvPr/>
            </p:nvSpPr>
            <p:spPr>
              <a:xfrm>
                <a:off x="11013731" y="6345060"/>
                <a:ext cx="456064" cy="68394"/>
              </a:xfrm>
              <a:custGeom>
                <a:avLst/>
                <a:gdLst>
                  <a:gd name="connsiteX0" fmla="*/ 414299 w 456064"/>
                  <a:gd name="connsiteY0" fmla="*/ 17389 h 68394"/>
                  <a:gd name="connsiteX1" fmla="*/ 414299 w 456064"/>
                  <a:gd name="connsiteY1" fmla="*/ 67054 h 68394"/>
                  <a:gd name="connsiteX2" fmla="*/ 425218 w 456064"/>
                  <a:gd name="connsiteY2" fmla="*/ 67054 h 68394"/>
                  <a:gd name="connsiteX3" fmla="*/ 425218 w 456064"/>
                  <a:gd name="connsiteY3" fmla="*/ 38638 h 68394"/>
                  <a:gd name="connsiteX4" fmla="*/ 436728 w 456064"/>
                  <a:gd name="connsiteY4" fmla="*/ 24520 h 68394"/>
                  <a:gd name="connsiteX5" fmla="*/ 445145 w 456064"/>
                  <a:gd name="connsiteY5" fmla="*/ 35350 h 68394"/>
                  <a:gd name="connsiteX6" fmla="*/ 445145 w 456064"/>
                  <a:gd name="connsiteY6" fmla="*/ 67036 h 68394"/>
                  <a:gd name="connsiteX7" fmla="*/ 456064 w 456064"/>
                  <a:gd name="connsiteY7" fmla="*/ 67036 h 68394"/>
                  <a:gd name="connsiteX8" fmla="*/ 456064 w 456064"/>
                  <a:gd name="connsiteY8" fmla="*/ 35261 h 68394"/>
                  <a:gd name="connsiteX9" fmla="*/ 439926 w 456064"/>
                  <a:gd name="connsiteY9" fmla="*/ 16031 h 68394"/>
                  <a:gd name="connsiteX10" fmla="*/ 424557 w 456064"/>
                  <a:gd name="connsiteY10" fmla="*/ 25878 h 68394"/>
                  <a:gd name="connsiteX11" fmla="*/ 424539 w 456064"/>
                  <a:gd name="connsiteY11" fmla="*/ 17371 h 68394"/>
                  <a:gd name="connsiteX12" fmla="*/ 414299 w 456064"/>
                  <a:gd name="connsiteY12" fmla="*/ 17371 h 68394"/>
                  <a:gd name="connsiteX13" fmla="*/ 380343 w 456064"/>
                  <a:gd name="connsiteY13" fmla="*/ 24144 h 68394"/>
                  <a:gd name="connsiteX14" fmla="*/ 392227 w 456064"/>
                  <a:gd name="connsiteY14" fmla="*/ 42213 h 68394"/>
                  <a:gd name="connsiteX15" fmla="*/ 380343 w 456064"/>
                  <a:gd name="connsiteY15" fmla="*/ 60191 h 68394"/>
                  <a:gd name="connsiteX16" fmla="*/ 368547 w 456064"/>
                  <a:gd name="connsiteY16" fmla="*/ 42213 h 68394"/>
                  <a:gd name="connsiteX17" fmla="*/ 380343 w 456064"/>
                  <a:gd name="connsiteY17" fmla="*/ 24144 h 68394"/>
                  <a:gd name="connsiteX18" fmla="*/ 380343 w 456064"/>
                  <a:gd name="connsiteY18" fmla="*/ 16031 h 68394"/>
                  <a:gd name="connsiteX19" fmla="*/ 356663 w 456064"/>
                  <a:gd name="connsiteY19" fmla="*/ 42213 h 68394"/>
                  <a:gd name="connsiteX20" fmla="*/ 380343 w 456064"/>
                  <a:gd name="connsiteY20" fmla="*/ 68394 h 68394"/>
                  <a:gd name="connsiteX21" fmla="*/ 404112 w 456064"/>
                  <a:gd name="connsiteY21" fmla="*/ 42213 h 68394"/>
                  <a:gd name="connsiteX22" fmla="*/ 380343 w 456064"/>
                  <a:gd name="connsiteY22" fmla="*/ 16031 h 68394"/>
                  <a:gd name="connsiteX23" fmla="*/ 335271 w 456064"/>
                  <a:gd name="connsiteY23" fmla="*/ 67054 h 68394"/>
                  <a:gd name="connsiteX24" fmla="*/ 346565 w 456064"/>
                  <a:gd name="connsiteY24" fmla="*/ 67054 h 68394"/>
                  <a:gd name="connsiteX25" fmla="*/ 346565 w 456064"/>
                  <a:gd name="connsiteY25" fmla="*/ 17389 h 68394"/>
                  <a:gd name="connsiteX26" fmla="*/ 335271 w 456064"/>
                  <a:gd name="connsiteY26" fmla="*/ 17389 h 68394"/>
                  <a:gd name="connsiteX27" fmla="*/ 335271 w 456064"/>
                  <a:gd name="connsiteY27" fmla="*/ 67054 h 68394"/>
                  <a:gd name="connsiteX28" fmla="*/ 335271 w 456064"/>
                  <a:gd name="connsiteY28" fmla="*/ 9257 h 68394"/>
                  <a:gd name="connsiteX29" fmla="*/ 346565 w 456064"/>
                  <a:gd name="connsiteY29" fmla="*/ 9257 h 68394"/>
                  <a:gd name="connsiteX30" fmla="*/ 346565 w 456064"/>
                  <a:gd name="connsiteY30" fmla="*/ 0 h 68394"/>
                  <a:gd name="connsiteX31" fmla="*/ 335271 w 456064"/>
                  <a:gd name="connsiteY31" fmla="*/ 0 h 68394"/>
                  <a:gd name="connsiteX32" fmla="*/ 335271 w 456064"/>
                  <a:gd name="connsiteY32" fmla="*/ 9257 h 68394"/>
                  <a:gd name="connsiteX33" fmla="*/ 311019 w 456064"/>
                  <a:gd name="connsiteY33" fmla="*/ 3664 h 68394"/>
                  <a:gd name="connsiteX34" fmla="*/ 300582 w 456064"/>
                  <a:gd name="connsiteY34" fmla="*/ 4521 h 68394"/>
                  <a:gd name="connsiteX35" fmla="*/ 300206 w 456064"/>
                  <a:gd name="connsiteY35" fmla="*/ 17371 h 68394"/>
                  <a:gd name="connsiteX36" fmla="*/ 291592 w 456064"/>
                  <a:gd name="connsiteY36" fmla="*/ 17371 h 68394"/>
                  <a:gd name="connsiteX37" fmla="*/ 291592 w 456064"/>
                  <a:gd name="connsiteY37" fmla="*/ 25002 h 68394"/>
                  <a:gd name="connsiteX38" fmla="*/ 299903 w 456064"/>
                  <a:gd name="connsiteY38" fmla="*/ 25002 h 68394"/>
                  <a:gd name="connsiteX39" fmla="*/ 299903 w 456064"/>
                  <a:gd name="connsiteY39" fmla="*/ 49844 h 68394"/>
                  <a:gd name="connsiteX40" fmla="*/ 315540 w 456064"/>
                  <a:gd name="connsiteY40" fmla="*/ 68377 h 68394"/>
                  <a:gd name="connsiteX41" fmla="*/ 323475 w 456064"/>
                  <a:gd name="connsiteY41" fmla="*/ 67411 h 68394"/>
                  <a:gd name="connsiteX42" fmla="*/ 323475 w 456064"/>
                  <a:gd name="connsiteY42" fmla="*/ 58815 h 68394"/>
                  <a:gd name="connsiteX43" fmla="*/ 317953 w 456064"/>
                  <a:gd name="connsiteY43" fmla="*/ 59494 h 68394"/>
                  <a:gd name="connsiteX44" fmla="*/ 311001 w 456064"/>
                  <a:gd name="connsiteY44" fmla="*/ 49057 h 68394"/>
                  <a:gd name="connsiteX45" fmla="*/ 311001 w 456064"/>
                  <a:gd name="connsiteY45" fmla="*/ 25020 h 68394"/>
                  <a:gd name="connsiteX46" fmla="*/ 322099 w 456064"/>
                  <a:gd name="connsiteY46" fmla="*/ 25020 h 68394"/>
                  <a:gd name="connsiteX47" fmla="*/ 322099 w 456064"/>
                  <a:gd name="connsiteY47" fmla="*/ 17389 h 68394"/>
                  <a:gd name="connsiteX48" fmla="*/ 311001 w 456064"/>
                  <a:gd name="connsiteY48" fmla="*/ 17389 h 68394"/>
                  <a:gd name="connsiteX49" fmla="*/ 311001 w 456064"/>
                  <a:gd name="connsiteY49" fmla="*/ 3664 h 68394"/>
                  <a:gd name="connsiteX50" fmla="*/ 272470 w 456064"/>
                  <a:gd name="connsiteY50" fmla="*/ 42320 h 68394"/>
                  <a:gd name="connsiteX51" fmla="*/ 272470 w 456064"/>
                  <a:gd name="connsiteY51" fmla="*/ 45894 h 68394"/>
                  <a:gd name="connsiteX52" fmla="*/ 259423 w 456064"/>
                  <a:gd name="connsiteY52" fmla="*/ 60316 h 68394"/>
                  <a:gd name="connsiteX53" fmla="*/ 250523 w 456064"/>
                  <a:gd name="connsiteY53" fmla="*/ 52864 h 68394"/>
                  <a:gd name="connsiteX54" fmla="*/ 269968 w 456064"/>
                  <a:gd name="connsiteY54" fmla="*/ 42320 h 68394"/>
                  <a:gd name="connsiteX55" fmla="*/ 272470 w 456064"/>
                  <a:gd name="connsiteY55" fmla="*/ 42320 h 68394"/>
                  <a:gd name="connsiteX56" fmla="*/ 240105 w 456064"/>
                  <a:gd name="connsiteY56" fmla="*/ 30239 h 68394"/>
                  <a:gd name="connsiteX57" fmla="*/ 250541 w 456064"/>
                  <a:gd name="connsiteY57" fmla="*/ 31508 h 68394"/>
                  <a:gd name="connsiteX58" fmla="*/ 262140 w 456064"/>
                  <a:gd name="connsiteY58" fmla="*/ 23769 h 68394"/>
                  <a:gd name="connsiteX59" fmla="*/ 272488 w 456064"/>
                  <a:gd name="connsiteY59" fmla="*/ 33044 h 68394"/>
                  <a:gd name="connsiteX60" fmla="*/ 272488 w 456064"/>
                  <a:gd name="connsiteY60" fmla="*/ 35654 h 68394"/>
                  <a:gd name="connsiteX61" fmla="*/ 271434 w 456064"/>
                  <a:gd name="connsiteY61" fmla="*/ 35654 h 68394"/>
                  <a:gd name="connsiteX62" fmla="*/ 238764 w 456064"/>
                  <a:gd name="connsiteY62" fmla="*/ 53436 h 68394"/>
                  <a:gd name="connsiteX63" fmla="*/ 255849 w 456064"/>
                  <a:gd name="connsiteY63" fmla="*/ 68305 h 68394"/>
                  <a:gd name="connsiteX64" fmla="*/ 272684 w 456064"/>
                  <a:gd name="connsiteY64" fmla="*/ 58458 h 68394"/>
                  <a:gd name="connsiteX65" fmla="*/ 273739 w 456064"/>
                  <a:gd name="connsiteY65" fmla="*/ 67054 h 68394"/>
                  <a:gd name="connsiteX66" fmla="*/ 284855 w 456064"/>
                  <a:gd name="connsiteY66" fmla="*/ 67054 h 68394"/>
                  <a:gd name="connsiteX67" fmla="*/ 283407 w 456064"/>
                  <a:gd name="connsiteY67" fmla="*/ 57207 h 68394"/>
                  <a:gd name="connsiteX68" fmla="*/ 283407 w 456064"/>
                  <a:gd name="connsiteY68" fmla="*/ 35546 h 68394"/>
                  <a:gd name="connsiteX69" fmla="*/ 263320 w 456064"/>
                  <a:gd name="connsiteY69" fmla="*/ 16031 h 68394"/>
                  <a:gd name="connsiteX70" fmla="*/ 240105 w 456064"/>
                  <a:gd name="connsiteY70" fmla="*/ 30239 h 68394"/>
                  <a:gd name="connsiteX71" fmla="*/ 205487 w 456064"/>
                  <a:gd name="connsiteY71" fmla="*/ 67054 h 68394"/>
                  <a:gd name="connsiteX72" fmla="*/ 215638 w 456064"/>
                  <a:gd name="connsiteY72" fmla="*/ 67054 h 68394"/>
                  <a:gd name="connsiteX73" fmla="*/ 233224 w 456064"/>
                  <a:gd name="connsiteY73" fmla="*/ 17389 h 68394"/>
                  <a:gd name="connsiteX74" fmla="*/ 224038 w 456064"/>
                  <a:gd name="connsiteY74" fmla="*/ 17389 h 68394"/>
                  <a:gd name="connsiteX75" fmla="*/ 211671 w 456064"/>
                  <a:gd name="connsiteY75" fmla="*/ 55187 h 68394"/>
                  <a:gd name="connsiteX76" fmla="*/ 199393 w 456064"/>
                  <a:gd name="connsiteY76" fmla="*/ 17389 h 68394"/>
                  <a:gd name="connsiteX77" fmla="*/ 188080 w 456064"/>
                  <a:gd name="connsiteY77" fmla="*/ 17389 h 68394"/>
                  <a:gd name="connsiteX78" fmla="*/ 205487 w 456064"/>
                  <a:gd name="connsiteY78" fmla="*/ 67054 h 68394"/>
                  <a:gd name="connsiteX79" fmla="*/ 159378 w 456064"/>
                  <a:gd name="connsiteY79" fmla="*/ 24144 h 68394"/>
                  <a:gd name="connsiteX80" fmla="*/ 171281 w 456064"/>
                  <a:gd name="connsiteY80" fmla="*/ 42213 h 68394"/>
                  <a:gd name="connsiteX81" fmla="*/ 159378 w 456064"/>
                  <a:gd name="connsiteY81" fmla="*/ 60191 h 68394"/>
                  <a:gd name="connsiteX82" fmla="*/ 147584 w 456064"/>
                  <a:gd name="connsiteY82" fmla="*/ 42213 h 68394"/>
                  <a:gd name="connsiteX83" fmla="*/ 159378 w 456064"/>
                  <a:gd name="connsiteY83" fmla="*/ 24144 h 68394"/>
                  <a:gd name="connsiteX84" fmla="*/ 159378 w 456064"/>
                  <a:gd name="connsiteY84" fmla="*/ 16031 h 68394"/>
                  <a:gd name="connsiteX85" fmla="*/ 135717 w 456064"/>
                  <a:gd name="connsiteY85" fmla="*/ 42213 h 68394"/>
                  <a:gd name="connsiteX86" fmla="*/ 159378 w 456064"/>
                  <a:gd name="connsiteY86" fmla="*/ 68394 h 68394"/>
                  <a:gd name="connsiteX87" fmla="*/ 183148 w 456064"/>
                  <a:gd name="connsiteY87" fmla="*/ 42213 h 68394"/>
                  <a:gd name="connsiteX88" fmla="*/ 159378 w 456064"/>
                  <a:gd name="connsiteY88" fmla="*/ 16031 h 68394"/>
                  <a:gd name="connsiteX89" fmla="*/ 83871 w 456064"/>
                  <a:gd name="connsiteY89" fmla="*/ 17389 h 68394"/>
                  <a:gd name="connsiteX90" fmla="*/ 83871 w 456064"/>
                  <a:gd name="connsiteY90" fmla="*/ 67054 h 68394"/>
                  <a:gd name="connsiteX91" fmla="*/ 94773 w 456064"/>
                  <a:gd name="connsiteY91" fmla="*/ 67054 h 68394"/>
                  <a:gd name="connsiteX92" fmla="*/ 94773 w 456064"/>
                  <a:gd name="connsiteY92" fmla="*/ 38638 h 68394"/>
                  <a:gd name="connsiteX93" fmla="*/ 106282 w 456064"/>
                  <a:gd name="connsiteY93" fmla="*/ 24520 h 68394"/>
                  <a:gd name="connsiteX94" fmla="*/ 114682 w 456064"/>
                  <a:gd name="connsiteY94" fmla="*/ 35350 h 68394"/>
                  <a:gd name="connsiteX95" fmla="*/ 114682 w 456064"/>
                  <a:gd name="connsiteY95" fmla="*/ 67036 h 68394"/>
                  <a:gd name="connsiteX96" fmla="*/ 125601 w 456064"/>
                  <a:gd name="connsiteY96" fmla="*/ 67036 h 68394"/>
                  <a:gd name="connsiteX97" fmla="*/ 125601 w 456064"/>
                  <a:gd name="connsiteY97" fmla="*/ 35261 h 68394"/>
                  <a:gd name="connsiteX98" fmla="*/ 109481 w 456064"/>
                  <a:gd name="connsiteY98" fmla="*/ 16031 h 68394"/>
                  <a:gd name="connsiteX99" fmla="*/ 94112 w 456064"/>
                  <a:gd name="connsiteY99" fmla="*/ 25878 h 68394"/>
                  <a:gd name="connsiteX100" fmla="*/ 94094 w 456064"/>
                  <a:gd name="connsiteY100" fmla="*/ 17371 h 68394"/>
                  <a:gd name="connsiteX101" fmla="*/ 83871 w 456064"/>
                  <a:gd name="connsiteY101" fmla="*/ 17371 h 68394"/>
                  <a:gd name="connsiteX102" fmla="*/ 28863 w 456064"/>
                  <a:gd name="connsiteY102" fmla="*/ 17389 h 68394"/>
                  <a:gd name="connsiteX103" fmla="*/ 28863 w 456064"/>
                  <a:gd name="connsiteY103" fmla="*/ 67054 h 68394"/>
                  <a:gd name="connsiteX104" fmla="*/ 39782 w 456064"/>
                  <a:gd name="connsiteY104" fmla="*/ 67054 h 68394"/>
                  <a:gd name="connsiteX105" fmla="*/ 39782 w 456064"/>
                  <a:gd name="connsiteY105" fmla="*/ 38638 h 68394"/>
                  <a:gd name="connsiteX106" fmla="*/ 51292 w 456064"/>
                  <a:gd name="connsiteY106" fmla="*/ 24520 h 68394"/>
                  <a:gd name="connsiteX107" fmla="*/ 59691 w 456064"/>
                  <a:gd name="connsiteY107" fmla="*/ 35350 h 68394"/>
                  <a:gd name="connsiteX108" fmla="*/ 59691 w 456064"/>
                  <a:gd name="connsiteY108" fmla="*/ 67036 h 68394"/>
                  <a:gd name="connsiteX109" fmla="*/ 70611 w 456064"/>
                  <a:gd name="connsiteY109" fmla="*/ 67036 h 68394"/>
                  <a:gd name="connsiteX110" fmla="*/ 70611 w 456064"/>
                  <a:gd name="connsiteY110" fmla="*/ 35261 h 68394"/>
                  <a:gd name="connsiteX111" fmla="*/ 54472 w 456064"/>
                  <a:gd name="connsiteY111" fmla="*/ 16031 h 68394"/>
                  <a:gd name="connsiteX112" fmla="*/ 39121 w 456064"/>
                  <a:gd name="connsiteY112" fmla="*/ 25878 h 68394"/>
                  <a:gd name="connsiteX113" fmla="*/ 39103 w 456064"/>
                  <a:gd name="connsiteY113" fmla="*/ 17371 h 68394"/>
                  <a:gd name="connsiteX114" fmla="*/ 28863 w 456064"/>
                  <a:gd name="connsiteY114" fmla="*/ 17371 h 68394"/>
                  <a:gd name="connsiteX115" fmla="*/ 0 w 456064"/>
                  <a:gd name="connsiteY115" fmla="*/ 67054 h 68394"/>
                  <a:gd name="connsiteX116" fmla="*/ 11295 w 456064"/>
                  <a:gd name="connsiteY116" fmla="*/ 67054 h 68394"/>
                  <a:gd name="connsiteX117" fmla="*/ 11295 w 456064"/>
                  <a:gd name="connsiteY117" fmla="*/ 17389 h 68394"/>
                  <a:gd name="connsiteX118" fmla="*/ 0 w 456064"/>
                  <a:gd name="connsiteY118" fmla="*/ 17389 h 68394"/>
                  <a:gd name="connsiteX119" fmla="*/ 0 w 456064"/>
                  <a:gd name="connsiteY119" fmla="*/ 67054 h 68394"/>
                  <a:gd name="connsiteX120" fmla="*/ 0 w 456064"/>
                  <a:gd name="connsiteY120" fmla="*/ 9257 h 68394"/>
                  <a:gd name="connsiteX121" fmla="*/ 11295 w 456064"/>
                  <a:gd name="connsiteY121" fmla="*/ 9257 h 68394"/>
                  <a:gd name="connsiteX122" fmla="*/ 11295 w 456064"/>
                  <a:gd name="connsiteY122" fmla="*/ 0 h 68394"/>
                  <a:gd name="connsiteX123" fmla="*/ 0 w 456064"/>
                  <a:gd name="connsiteY123" fmla="*/ 0 h 68394"/>
                  <a:gd name="connsiteX124" fmla="*/ 0 w 456064"/>
                  <a:gd name="connsiteY124" fmla="*/ 9257 h 6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56064" h="68394">
                    <a:moveTo>
                      <a:pt x="414299" y="17389"/>
                    </a:moveTo>
                    <a:lnTo>
                      <a:pt x="414299" y="67054"/>
                    </a:lnTo>
                    <a:lnTo>
                      <a:pt x="425218" y="67054"/>
                    </a:lnTo>
                    <a:lnTo>
                      <a:pt x="425218" y="38638"/>
                    </a:lnTo>
                    <a:cubicBezTo>
                      <a:pt x="425236" y="30042"/>
                      <a:pt x="430258" y="24520"/>
                      <a:pt x="436728" y="24520"/>
                    </a:cubicBezTo>
                    <a:cubicBezTo>
                      <a:pt x="442142" y="24520"/>
                      <a:pt x="445145" y="28183"/>
                      <a:pt x="445145" y="35350"/>
                    </a:cubicBezTo>
                    <a:lnTo>
                      <a:pt x="445145" y="67036"/>
                    </a:lnTo>
                    <a:lnTo>
                      <a:pt x="456064" y="67036"/>
                    </a:lnTo>
                    <a:lnTo>
                      <a:pt x="456064" y="35261"/>
                    </a:lnTo>
                    <a:cubicBezTo>
                      <a:pt x="456064" y="22411"/>
                      <a:pt x="450757" y="16031"/>
                      <a:pt x="439926" y="16031"/>
                    </a:cubicBezTo>
                    <a:cubicBezTo>
                      <a:pt x="433260" y="16031"/>
                      <a:pt x="428131" y="19319"/>
                      <a:pt x="424557" y="25878"/>
                    </a:cubicBezTo>
                    <a:lnTo>
                      <a:pt x="424539" y="17371"/>
                    </a:lnTo>
                    <a:lnTo>
                      <a:pt x="414299" y="17371"/>
                    </a:lnTo>
                    <a:close/>
                    <a:moveTo>
                      <a:pt x="380343" y="24144"/>
                    </a:moveTo>
                    <a:cubicBezTo>
                      <a:pt x="387599" y="24144"/>
                      <a:pt x="392227" y="30614"/>
                      <a:pt x="392227" y="42213"/>
                    </a:cubicBezTo>
                    <a:cubicBezTo>
                      <a:pt x="392227" y="53811"/>
                      <a:pt x="387599" y="60191"/>
                      <a:pt x="380343" y="60191"/>
                    </a:cubicBezTo>
                    <a:cubicBezTo>
                      <a:pt x="372997" y="60191"/>
                      <a:pt x="368547" y="53901"/>
                      <a:pt x="368547" y="42213"/>
                    </a:cubicBezTo>
                    <a:cubicBezTo>
                      <a:pt x="368547" y="30525"/>
                      <a:pt x="372979" y="24144"/>
                      <a:pt x="380343" y="24144"/>
                    </a:cubicBezTo>
                    <a:moveTo>
                      <a:pt x="380343" y="16031"/>
                    </a:moveTo>
                    <a:cubicBezTo>
                      <a:pt x="366313" y="16031"/>
                      <a:pt x="356663" y="26271"/>
                      <a:pt x="356663" y="42213"/>
                    </a:cubicBezTo>
                    <a:cubicBezTo>
                      <a:pt x="356663" y="58172"/>
                      <a:pt x="366224" y="68394"/>
                      <a:pt x="380343" y="68394"/>
                    </a:cubicBezTo>
                    <a:cubicBezTo>
                      <a:pt x="394461" y="68394"/>
                      <a:pt x="404112" y="58172"/>
                      <a:pt x="404112" y="42213"/>
                    </a:cubicBezTo>
                    <a:cubicBezTo>
                      <a:pt x="404112" y="26271"/>
                      <a:pt x="394443" y="16031"/>
                      <a:pt x="380343" y="16031"/>
                    </a:cubicBezTo>
                    <a:moveTo>
                      <a:pt x="335271" y="67054"/>
                    </a:moveTo>
                    <a:lnTo>
                      <a:pt x="346565" y="67054"/>
                    </a:lnTo>
                    <a:lnTo>
                      <a:pt x="346565" y="17389"/>
                    </a:lnTo>
                    <a:lnTo>
                      <a:pt x="335271" y="17389"/>
                    </a:lnTo>
                    <a:lnTo>
                      <a:pt x="335271" y="67054"/>
                    </a:lnTo>
                    <a:close/>
                    <a:moveTo>
                      <a:pt x="335271" y="9257"/>
                    </a:moveTo>
                    <a:lnTo>
                      <a:pt x="346565" y="9257"/>
                    </a:lnTo>
                    <a:lnTo>
                      <a:pt x="346565" y="0"/>
                    </a:lnTo>
                    <a:lnTo>
                      <a:pt x="335271" y="0"/>
                    </a:lnTo>
                    <a:lnTo>
                      <a:pt x="335271" y="9257"/>
                    </a:lnTo>
                    <a:close/>
                    <a:moveTo>
                      <a:pt x="311019" y="3664"/>
                    </a:moveTo>
                    <a:lnTo>
                      <a:pt x="300582" y="4521"/>
                    </a:lnTo>
                    <a:lnTo>
                      <a:pt x="300206" y="17371"/>
                    </a:lnTo>
                    <a:lnTo>
                      <a:pt x="291592" y="17371"/>
                    </a:lnTo>
                    <a:lnTo>
                      <a:pt x="291592" y="25002"/>
                    </a:lnTo>
                    <a:lnTo>
                      <a:pt x="299903" y="25002"/>
                    </a:lnTo>
                    <a:lnTo>
                      <a:pt x="299903" y="49844"/>
                    </a:lnTo>
                    <a:cubicBezTo>
                      <a:pt x="299903" y="62783"/>
                      <a:pt x="303673" y="68377"/>
                      <a:pt x="315540" y="68377"/>
                    </a:cubicBezTo>
                    <a:cubicBezTo>
                      <a:pt x="318150" y="68377"/>
                      <a:pt x="320759" y="67983"/>
                      <a:pt x="323475" y="67411"/>
                    </a:cubicBezTo>
                    <a:lnTo>
                      <a:pt x="323475" y="58815"/>
                    </a:lnTo>
                    <a:cubicBezTo>
                      <a:pt x="321545" y="59298"/>
                      <a:pt x="319705" y="59494"/>
                      <a:pt x="317953" y="59494"/>
                    </a:cubicBezTo>
                    <a:cubicBezTo>
                      <a:pt x="312056" y="59494"/>
                      <a:pt x="311001" y="56313"/>
                      <a:pt x="311001" y="49057"/>
                    </a:cubicBezTo>
                    <a:lnTo>
                      <a:pt x="311001" y="25020"/>
                    </a:lnTo>
                    <a:lnTo>
                      <a:pt x="322099" y="25020"/>
                    </a:lnTo>
                    <a:lnTo>
                      <a:pt x="322099" y="17389"/>
                    </a:lnTo>
                    <a:lnTo>
                      <a:pt x="311001" y="17389"/>
                    </a:lnTo>
                    <a:lnTo>
                      <a:pt x="311001" y="3664"/>
                    </a:lnTo>
                    <a:close/>
                    <a:moveTo>
                      <a:pt x="272470" y="42320"/>
                    </a:moveTo>
                    <a:lnTo>
                      <a:pt x="272470" y="45894"/>
                    </a:lnTo>
                    <a:cubicBezTo>
                      <a:pt x="272470" y="54026"/>
                      <a:pt x="266679" y="60316"/>
                      <a:pt x="259423" y="60316"/>
                    </a:cubicBezTo>
                    <a:cubicBezTo>
                      <a:pt x="253901" y="60316"/>
                      <a:pt x="250523" y="57314"/>
                      <a:pt x="250523" y="52864"/>
                    </a:cubicBezTo>
                    <a:cubicBezTo>
                      <a:pt x="250523" y="45894"/>
                      <a:pt x="256993" y="42320"/>
                      <a:pt x="269968" y="42320"/>
                    </a:cubicBezTo>
                    <a:lnTo>
                      <a:pt x="272470" y="42320"/>
                    </a:lnTo>
                    <a:close/>
                    <a:moveTo>
                      <a:pt x="240105" y="30239"/>
                    </a:moveTo>
                    <a:lnTo>
                      <a:pt x="250541" y="31508"/>
                    </a:lnTo>
                    <a:cubicBezTo>
                      <a:pt x="251596" y="26378"/>
                      <a:pt x="255474" y="23769"/>
                      <a:pt x="262140" y="23769"/>
                    </a:cubicBezTo>
                    <a:cubicBezTo>
                      <a:pt x="269110" y="23769"/>
                      <a:pt x="272488" y="26754"/>
                      <a:pt x="272488" y="33044"/>
                    </a:cubicBezTo>
                    <a:lnTo>
                      <a:pt x="272488" y="35654"/>
                    </a:lnTo>
                    <a:lnTo>
                      <a:pt x="271434" y="35654"/>
                    </a:lnTo>
                    <a:cubicBezTo>
                      <a:pt x="249469" y="35654"/>
                      <a:pt x="238764" y="41444"/>
                      <a:pt x="238764" y="53436"/>
                    </a:cubicBezTo>
                    <a:cubicBezTo>
                      <a:pt x="238764" y="62121"/>
                      <a:pt x="245430" y="68305"/>
                      <a:pt x="255849" y="68305"/>
                    </a:cubicBezTo>
                    <a:cubicBezTo>
                      <a:pt x="263302" y="68305"/>
                      <a:pt x="269306" y="64838"/>
                      <a:pt x="272684" y="58458"/>
                    </a:cubicBezTo>
                    <a:cubicBezTo>
                      <a:pt x="272774" y="61639"/>
                      <a:pt x="273078" y="64463"/>
                      <a:pt x="273739" y="67054"/>
                    </a:cubicBezTo>
                    <a:lnTo>
                      <a:pt x="284855" y="67054"/>
                    </a:lnTo>
                    <a:cubicBezTo>
                      <a:pt x="283783" y="64463"/>
                      <a:pt x="283407" y="61174"/>
                      <a:pt x="283407" y="57207"/>
                    </a:cubicBezTo>
                    <a:lnTo>
                      <a:pt x="283407" y="35546"/>
                    </a:lnTo>
                    <a:cubicBezTo>
                      <a:pt x="283407" y="22018"/>
                      <a:pt x="277706" y="16031"/>
                      <a:pt x="263320" y="16031"/>
                    </a:cubicBezTo>
                    <a:cubicBezTo>
                      <a:pt x="250148" y="16031"/>
                      <a:pt x="242321" y="20856"/>
                      <a:pt x="240105" y="30239"/>
                    </a:cubicBezTo>
                    <a:moveTo>
                      <a:pt x="205487" y="67054"/>
                    </a:moveTo>
                    <a:lnTo>
                      <a:pt x="215638" y="67054"/>
                    </a:lnTo>
                    <a:lnTo>
                      <a:pt x="233224" y="17389"/>
                    </a:lnTo>
                    <a:lnTo>
                      <a:pt x="224038" y="17389"/>
                    </a:lnTo>
                    <a:lnTo>
                      <a:pt x="211671" y="55187"/>
                    </a:lnTo>
                    <a:lnTo>
                      <a:pt x="199393" y="17389"/>
                    </a:lnTo>
                    <a:lnTo>
                      <a:pt x="188080" y="17389"/>
                    </a:lnTo>
                    <a:lnTo>
                      <a:pt x="205487" y="67054"/>
                    </a:lnTo>
                    <a:close/>
                    <a:moveTo>
                      <a:pt x="159378" y="24144"/>
                    </a:moveTo>
                    <a:cubicBezTo>
                      <a:pt x="166634" y="24144"/>
                      <a:pt x="171281" y="30614"/>
                      <a:pt x="171281" y="42213"/>
                    </a:cubicBezTo>
                    <a:cubicBezTo>
                      <a:pt x="171281" y="53811"/>
                      <a:pt x="166634" y="60191"/>
                      <a:pt x="159378" y="60191"/>
                    </a:cubicBezTo>
                    <a:cubicBezTo>
                      <a:pt x="152034" y="60191"/>
                      <a:pt x="147584" y="53901"/>
                      <a:pt x="147584" y="42213"/>
                    </a:cubicBezTo>
                    <a:cubicBezTo>
                      <a:pt x="147601" y="30525"/>
                      <a:pt x="152034" y="24144"/>
                      <a:pt x="159378" y="24144"/>
                    </a:cubicBezTo>
                    <a:moveTo>
                      <a:pt x="159378" y="16031"/>
                    </a:moveTo>
                    <a:cubicBezTo>
                      <a:pt x="145367" y="16031"/>
                      <a:pt x="135717" y="26271"/>
                      <a:pt x="135717" y="42213"/>
                    </a:cubicBezTo>
                    <a:cubicBezTo>
                      <a:pt x="135717" y="58172"/>
                      <a:pt x="145260" y="68394"/>
                      <a:pt x="159378" y="68394"/>
                    </a:cubicBezTo>
                    <a:cubicBezTo>
                      <a:pt x="173497" y="68394"/>
                      <a:pt x="183148" y="58172"/>
                      <a:pt x="183148" y="42213"/>
                    </a:cubicBezTo>
                    <a:cubicBezTo>
                      <a:pt x="183148" y="26271"/>
                      <a:pt x="173497" y="16031"/>
                      <a:pt x="159378" y="16031"/>
                    </a:cubicBezTo>
                    <a:moveTo>
                      <a:pt x="83871" y="17389"/>
                    </a:moveTo>
                    <a:lnTo>
                      <a:pt x="83871" y="67054"/>
                    </a:lnTo>
                    <a:lnTo>
                      <a:pt x="94773" y="67054"/>
                    </a:lnTo>
                    <a:lnTo>
                      <a:pt x="94773" y="38638"/>
                    </a:lnTo>
                    <a:cubicBezTo>
                      <a:pt x="94791" y="30042"/>
                      <a:pt x="99831" y="24520"/>
                      <a:pt x="106282" y="24520"/>
                    </a:cubicBezTo>
                    <a:cubicBezTo>
                      <a:pt x="111697" y="24520"/>
                      <a:pt x="114682" y="28183"/>
                      <a:pt x="114682" y="35350"/>
                    </a:cubicBezTo>
                    <a:lnTo>
                      <a:pt x="114682" y="67036"/>
                    </a:lnTo>
                    <a:lnTo>
                      <a:pt x="125601" y="67036"/>
                    </a:lnTo>
                    <a:lnTo>
                      <a:pt x="125601" y="35261"/>
                    </a:lnTo>
                    <a:cubicBezTo>
                      <a:pt x="125601" y="22411"/>
                      <a:pt x="120294" y="16031"/>
                      <a:pt x="109481" y="16031"/>
                    </a:cubicBezTo>
                    <a:cubicBezTo>
                      <a:pt x="102815" y="16031"/>
                      <a:pt x="97686" y="19319"/>
                      <a:pt x="94112" y="25878"/>
                    </a:cubicBezTo>
                    <a:lnTo>
                      <a:pt x="94094" y="17371"/>
                    </a:lnTo>
                    <a:lnTo>
                      <a:pt x="83871" y="17371"/>
                    </a:lnTo>
                    <a:close/>
                    <a:moveTo>
                      <a:pt x="28863" y="17389"/>
                    </a:moveTo>
                    <a:lnTo>
                      <a:pt x="28863" y="67054"/>
                    </a:lnTo>
                    <a:lnTo>
                      <a:pt x="39782" y="67054"/>
                    </a:lnTo>
                    <a:lnTo>
                      <a:pt x="39782" y="38638"/>
                    </a:lnTo>
                    <a:cubicBezTo>
                      <a:pt x="39800" y="30042"/>
                      <a:pt x="44822" y="24520"/>
                      <a:pt x="51292" y="24520"/>
                    </a:cubicBezTo>
                    <a:cubicBezTo>
                      <a:pt x="56706" y="24520"/>
                      <a:pt x="59691" y="28183"/>
                      <a:pt x="59691" y="35350"/>
                    </a:cubicBezTo>
                    <a:lnTo>
                      <a:pt x="59691" y="67036"/>
                    </a:lnTo>
                    <a:lnTo>
                      <a:pt x="70611" y="67036"/>
                    </a:lnTo>
                    <a:lnTo>
                      <a:pt x="70611" y="35261"/>
                    </a:lnTo>
                    <a:cubicBezTo>
                      <a:pt x="70611" y="22411"/>
                      <a:pt x="65303" y="16031"/>
                      <a:pt x="54472" y="16031"/>
                    </a:cubicBezTo>
                    <a:cubicBezTo>
                      <a:pt x="47806" y="16031"/>
                      <a:pt x="42695" y="19319"/>
                      <a:pt x="39121" y="25878"/>
                    </a:cubicBezTo>
                    <a:lnTo>
                      <a:pt x="39103" y="17371"/>
                    </a:lnTo>
                    <a:lnTo>
                      <a:pt x="28863" y="17371"/>
                    </a:lnTo>
                    <a:close/>
                    <a:moveTo>
                      <a:pt x="0" y="67054"/>
                    </a:moveTo>
                    <a:lnTo>
                      <a:pt x="11295" y="67054"/>
                    </a:lnTo>
                    <a:lnTo>
                      <a:pt x="11295" y="17389"/>
                    </a:lnTo>
                    <a:lnTo>
                      <a:pt x="0" y="17389"/>
                    </a:lnTo>
                    <a:lnTo>
                      <a:pt x="0" y="67054"/>
                    </a:lnTo>
                    <a:close/>
                    <a:moveTo>
                      <a:pt x="0" y="9257"/>
                    </a:moveTo>
                    <a:lnTo>
                      <a:pt x="11295" y="9257"/>
                    </a:lnTo>
                    <a:lnTo>
                      <a:pt x="11295" y="0"/>
                    </a:lnTo>
                    <a:lnTo>
                      <a:pt x="0" y="0"/>
                    </a:lnTo>
                    <a:lnTo>
                      <a:pt x="0" y="9257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</p:grp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ADCF431D-EA76-BC56-373A-D5A7A6FD53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097F604F-C1AD-C922-D5D1-8D64D4F971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77208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do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9A7E0CF-CE4A-914A-6EC5-A8567CC130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12358" b="46035"/>
          <a:stretch/>
        </p:blipFill>
        <p:spPr>
          <a:xfrm rot="10800000" flipH="1">
            <a:off x="6431467" y="4470400"/>
            <a:ext cx="5770059" cy="238759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278A900-5CCB-692F-8A50-367C1BD40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796" b="46035"/>
          <a:stretch/>
        </p:blipFill>
        <p:spPr>
          <a:xfrm rot="10800000">
            <a:off x="723" y="4470398"/>
            <a:ext cx="6531234" cy="23875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53752" y="6342684"/>
            <a:ext cx="4015740" cy="162631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6D5D1F63-67BD-2830-72D1-794061776FE6}"/>
              </a:ext>
            </a:extLst>
          </p:cNvPr>
          <p:cNvGrpSpPr/>
          <p:nvPr userDrawn="1"/>
        </p:nvGrpSpPr>
        <p:grpSpPr>
          <a:xfrm>
            <a:off x="7453752" y="6342684"/>
            <a:ext cx="4016042" cy="163185"/>
            <a:chOff x="7453752" y="6342684"/>
            <a:chExt cx="4016042" cy="163185"/>
          </a:xfrm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69BA4B15-7A58-62EC-1617-6986A74CE6EA}"/>
                </a:ext>
              </a:extLst>
            </p:cNvPr>
            <p:cNvSpPr/>
            <p:nvPr/>
          </p:nvSpPr>
          <p:spPr>
            <a:xfrm>
              <a:off x="7453752" y="6473521"/>
              <a:ext cx="3021491" cy="1787"/>
            </a:xfrm>
            <a:custGeom>
              <a:avLst/>
              <a:gdLst>
                <a:gd name="connsiteX0" fmla="*/ 0 w 3021491"/>
                <a:gd name="connsiteY0" fmla="*/ 0 h 1787"/>
                <a:gd name="connsiteX1" fmla="*/ 3021492 w 3021491"/>
                <a:gd name="connsiteY1" fmla="*/ 0 h 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1491" h="1787">
                  <a:moveTo>
                    <a:pt x="0" y="0"/>
                  </a:moveTo>
                  <a:lnTo>
                    <a:pt x="3021492" y="0"/>
                  </a:lnTo>
                </a:path>
              </a:pathLst>
            </a:custGeom>
            <a:ln w="58892" cap="flat">
              <a:gradFill>
                <a:gsLst>
                  <a:gs pos="0">
                    <a:srgbClr val="FFFFFF">
                      <a:alpha val="0"/>
                    </a:srgbClr>
                  </a:gs>
                  <a:gs pos="22990">
                    <a:schemeClr val="bg1">
                      <a:alpha val="50000"/>
                    </a:schemeClr>
                  </a:gs>
                  <a:gs pos="4601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11" name="Graphic 18">
              <a:extLst>
                <a:ext uri="{FF2B5EF4-FFF2-40B4-BE49-F238E27FC236}">
                  <a16:creationId xmlns:a16="http://schemas.microsoft.com/office/drawing/2014/main" id="{22390296-DB9F-1D68-568B-0CBB37C898FB}"/>
                </a:ext>
              </a:extLst>
            </p:cNvPr>
            <p:cNvGrpSpPr/>
            <p:nvPr/>
          </p:nvGrpSpPr>
          <p:grpSpPr>
            <a:xfrm>
              <a:off x="10511361" y="6342684"/>
              <a:ext cx="958433" cy="163185"/>
              <a:chOff x="10511361" y="6342684"/>
              <a:chExt cx="958433" cy="163185"/>
            </a:xfrm>
            <a:solidFill>
              <a:schemeClr val="bg1"/>
            </a:solidFill>
          </p:grpSpPr>
          <p:sp>
            <p:nvSpPr>
              <p:cNvPr id="12" name="Vrije vorm: vorm 11">
                <a:extLst>
                  <a:ext uri="{FF2B5EF4-FFF2-40B4-BE49-F238E27FC236}">
                    <a16:creationId xmlns:a16="http://schemas.microsoft.com/office/drawing/2014/main" id="{71A56025-24AA-D7B0-A412-9E0421EC0846}"/>
                  </a:ext>
                </a:extLst>
              </p:cNvPr>
              <p:cNvSpPr/>
              <p:nvPr/>
            </p:nvSpPr>
            <p:spPr>
              <a:xfrm>
                <a:off x="10511361" y="6342684"/>
                <a:ext cx="464267" cy="163185"/>
              </a:xfrm>
              <a:custGeom>
                <a:avLst/>
                <a:gdLst>
                  <a:gd name="connsiteX0" fmla="*/ 382648 w 464267"/>
                  <a:gd name="connsiteY0" fmla="*/ 105925 h 163185"/>
                  <a:gd name="connsiteX1" fmla="*/ 358307 w 464267"/>
                  <a:gd name="connsiteY1" fmla="*/ 81584 h 163185"/>
                  <a:gd name="connsiteX2" fmla="*/ 382648 w 464267"/>
                  <a:gd name="connsiteY2" fmla="*/ 57243 h 163185"/>
                  <a:gd name="connsiteX3" fmla="*/ 406989 w 464267"/>
                  <a:gd name="connsiteY3" fmla="*/ 81584 h 163185"/>
                  <a:gd name="connsiteX4" fmla="*/ 382648 w 464267"/>
                  <a:gd name="connsiteY4" fmla="*/ 105925 h 163185"/>
                  <a:gd name="connsiteX5" fmla="*/ 382648 w 464267"/>
                  <a:gd name="connsiteY5" fmla="*/ 0 h 163185"/>
                  <a:gd name="connsiteX6" fmla="*/ 302280 w 464267"/>
                  <a:gd name="connsiteY6" fmla="*/ 67394 h 163185"/>
                  <a:gd name="connsiteX7" fmla="*/ 302280 w 464267"/>
                  <a:gd name="connsiteY7" fmla="*/ 20105 h 163185"/>
                  <a:gd name="connsiteX8" fmla="*/ 284891 w 464267"/>
                  <a:gd name="connsiteY8" fmla="*/ 2716 h 163185"/>
                  <a:gd name="connsiteX9" fmla="*/ 243911 w 464267"/>
                  <a:gd name="connsiteY9" fmla="*/ 2716 h 163185"/>
                  <a:gd name="connsiteX10" fmla="*/ 243911 w 464267"/>
                  <a:gd name="connsiteY10" fmla="*/ 64248 h 163185"/>
                  <a:gd name="connsiteX11" fmla="*/ 208865 w 464267"/>
                  <a:gd name="connsiteY11" fmla="*/ 16638 h 163185"/>
                  <a:gd name="connsiteX12" fmla="*/ 181057 w 464267"/>
                  <a:gd name="connsiteY12" fmla="*/ 2716 h 163185"/>
                  <a:gd name="connsiteX13" fmla="*/ 0 w 464267"/>
                  <a:gd name="connsiteY13" fmla="*/ 2716 h 163185"/>
                  <a:gd name="connsiteX14" fmla="*/ 0 w 464267"/>
                  <a:gd name="connsiteY14" fmla="*/ 44643 h 163185"/>
                  <a:gd name="connsiteX15" fmla="*/ 17121 w 464267"/>
                  <a:gd name="connsiteY15" fmla="*/ 61782 h 163185"/>
                  <a:gd name="connsiteX16" fmla="*/ 44214 w 464267"/>
                  <a:gd name="connsiteY16" fmla="*/ 61782 h 163185"/>
                  <a:gd name="connsiteX17" fmla="*/ 44214 w 464267"/>
                  <a:gd name="connsiteY17" fmla="*/ 143115 h 163185"/>
                  <a:gd name="connsiteX18" fmla="*/ 61603 w 464267"/>
                  <a:gd name="connsiteY18" fmla="*/ 160504 h 163185"/>
                  <a:gd name="connsiteX19" fmla="*/ 105943 w 464267"/>
                  <a:gd name="connsiteY19" fmla="*/ 160504 h 163185"/>
                  <a:gd name="connsiteX20" fmla="*/ 105943 w 464267"/>
                  <a:gd name="connsiteY20" fmla="*/ 61764 h 163185"/>
                  <a:gd name="connsiteX21" fmla="*/ 143366 w 464267"/>
                  <a:gd name="connsiteY21" fmla="*/ 61764 h 163185"/>
                  <a:gd name="connsiteX22" fmla="*/ 143366 w 464267"/>
                  <a:gd name="connsiteY22" fmla="*/ 143097 h 163185"/>
                  <a:gd name="connsiteX23" fmla="*/ 160755 w 464267"/>
                  <a:gd name="connsiteY23" fmla="*/ 160486 h 163185"/>
                  <a:gd name="connsiteX24" fmla="*/ 201752 w 464267"/>
                  <a:gd name="connsiteY24" fmla="*/ 160486 h 163185"/>
                  <a:gd name="connsiteX25" fmla="*/ 201752 w 464267"/>
                  <a:gd name="connsiteY25" fmla="*/ 98955 h 163185"/>
                  <a:gd name="connsiteX26" fmla="*/ 236673 w 464267"/>
                  <a:gd name="connsiteY26" fmla="*/ 146564 h 163185"/>
                  <a:gd name="connsiteX27" fmla="*/ 264499 w 464267"/>
                  <a:gd name="connsiteY27" fmla="*/ 160486 h 163185"/>
                  <a:gd name="connsiteX28" fmla="*/ 302280 w 464267"/>
                  <a:gd name="connsiteY28" fmla="*/ 160486 h 163185"/>
                  <a:gd name="connsiteX29" fmla="*/ 302280 w 464267"/>
                  <a:gd name="connsiteY29" fmla="*/ 96345 h 163185"/>
                  <a:gd name="connsiteX30" fmla="*/ 382648 w 464267"/>
                  <a:gd name="connsiteY30" fmla="*/ 163185 h 163185"/>
                  <a:gd name="connsiteX31" fmla="*/ 464268 w 464267"/>
                  <a:gd name="connsiteY31" fmla="*/ 81601 h 163185"/>
                  <a:gd name="connsiteX32" fmla="*/ 382648 w 464267"/>
                  <a:gd name="connsiteY32" fmla="*/ 0 h 16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64267" h="163185">
                    <a:moveTo>
                      <a:pt x="382648" y="105925"/>
                    </a:moveTo>
                    <a:cubicBezTo>
                      <a:pt x="369209" y="105925"/>
                      <a:pt x="358307" y="95041"/>
                      <a:pt x="358307" y="81584"/>
                    </a:cubicBezTo>
                    <a:cubicBezTo>
                      <a:pt x="358307" y="68144"/>
                      <a:pt x="369209" y="57243"/>
                      <a:pt x="382648" y="57243"/>
                    </a:cubicBezTo>
                    <a:cubicBezTo>
                      <a:pt x="396087" y="57243"/>
                      <a:pt x="406989" y="68144"/>
                      <a:pt x="406989" y="81584"/>
                    </a:cubicBezTo>
                    <a:cubicBezTo>
                      <a:pt x="406989" y="95041"/>
                      <a:pt x="396087" y="105925"/>
                      <a:pt x="382648" y="105925"/>
                    </a:cubicBezTo>
                    <a:moveTo>
                      <a:pt x="382648" y="0"/>
                    </a:moveTo>
                    <a:cubicBezTo>
                      <a:pt x="341311" y="0"/>
                      <a:pt x="308713" y="28344"/>
                      <a:pt x="302280" y="67394"/>
                    </a:cubicBezTo>
                    <a:lnTo>
                      <a:pt x="302280" y="20105"/>
                    </a:lnTo>
                    <a:cubicBezTo>
                      <a:pt x="302280" y="7935"/>
                      <a:pt x="297061" y="2716"/>
                      <a:pt x="284891" y="2716"/>
                    </a:cubicBezTo>
                    <a:lnTo>
                      <a:pt x="243911" y="2716"/>
                    </a:lnTo>
                    <a:lnTo>
                      <a:pt x="243911" y="64248"/>
                    </a:lnTo>
                    <a:lnTo>
                      <a:pt x="208865" y="16638"/>
                    </a:lnTo>
                    <a:cubicBezTo>
                      <a:pt x="201252" y="6541"/>
                      <a:pt x="193728" y="2716"/>
                      <a:pt x="181057" y="2716"/>
                    </a:cubicBezTo>
                    <a:lnTo>
                      <a:pt x="0" y="2716"/>
                    </a:lnTo>
                    <a:lnTo>
                      <a:pt x="0" y="44643"/>
                    </a:lnTo>
                    <a:cubicBezTo>
                      <a:pt x="0" y="56635"/>
                      <a:pt x="5147" y="61782"/>
                      <a:pt x="17121" y="61782"/>
                    </a:cubicBezTo>
                    <a:lnTo>
                      <a:pt x="44214" y="61782"/>
                    </a:lnTo>
                    <a:lnTo>
                      <a:pt x="44214" y="143115"/>
                    </a:lnTo>
                    <a:cubicBezTo>
                      <a:pt x="44214" y="155268"/>
                      <a:pt x="49433" y="160504"/>
                      <a:pt x="61603" y="160504"/>
                    </a:cubicBezTo>
                    <a:lnTo>
                      <a:pt x="105943" y="160504"/>
                    </a:lnTo>
                    <a:lnTo>
                      <a:pt x="105943" y="61764"/>
                    </a:lnTo>
                    <a:lnTo>
                      <a:pt x="143366" y="61764"/>
                    </a:lnTo>
                    <a:lnTo>
                      <a:pt x="143366" y="143097"/>
                    </a:lnTo>
                    <a:cubicBezTo>
                      <a:pt x="143366" y="155250"/>
                      <a:pt x="148602" y="160486"/>
                      <a:pt x="160755" y="160486"/>
                    </a:cubicBezTo>
                    <a:lnTo>
                      <a:pt x="201752" y="160486"/>
                    </a:lnTo>
                    <a:lnTo>
                      <a:pt x="201752" y="98955"/>
                    </a:lnTo>
                    <a:lnTo>
                      <a:pt x="236673" y="146564"/>
                    </a:lnTo>
                    <a:cubicBezTo>
                      <a:pt x="244304" y="156680"/>
                      <a:pt x="251828" y="160486"/>
                      <a:pt x="264499" y="160486"/>
                    </a:cubicBezTo>
                    <a:lnTo>
                      <a:pt x="302280" y="160486"/>
                    </a:lnTo>
                    <a:lnTo>
                      <a:pt x="302280" y="96345"/>
                    </a:lnTo>
                    <a:cubicBezTo>
                      <a:pt x="308642" y="135859"/>
                      <a:pt x="340400" y="163185"/>
                      <a:pt x="382648" y="163185"/>
                    </a:cubicBezTo>
                    <a:cubicBezTo>
                      <a:pt x="428864" y="163185"/>
                      <a:pt x="464268" y="127799"/>
                      <a:pt x="464268" y="81601"/>
                    </a:cubicBezTo>
                    <a:cubicBezTo>
                      <a:pt x="464268" y="34260"/>
                      <a:pt x="429990" y="0"/>
                      <a:pt x="382648" y="0"/>
                    </a:cubicBezTo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4" name="Vrije vorm: vorm 13">
                <a:extLst>
                  <a:ext uri="{FF2B5EF4-FFF2-40B4-BE49-F238E27FC236}">
                    <a16:creationId xmlns:a16="http://schemas.microsoft.com/office/drawing/2014/main" id="{E10C0D8F-96DF-C7FB-3612-4405ECE8B76D}"/>
                  </a:ext>
                </a:extLst>
              </p:cNvPr>
              <p:cNvSpPr/>
              <p:nvPr/>
            </p:nvSpPr>
            <p:spPr>
              <a:xfrm>
                <a:off x="11009156" y="6435044"/>
                <a:ext cx="276312" cy="69520"/>
              </a:xfrm>
              <a:custGeom>
                <a:avLst/>
                <a:gdLst>
                  <a:gd name="connsiteX0" fmla="*/ 240944 w 276312"/>
                  <a:gd name="connsiteY0" fmla="*/ 37995 h 69520"/>
                  <a:gd name="connsiteX1" fmla="*/ 252632 w 276312"/>
                  <a:gd name="connsiteY1" fmla="*/ 25038 h 69520"/>
                  <a:gd name="connsiteX2" fmla="*/ 264535 w 276312"/>
                  <a:gd name="connsiteY2" fmla="*/ 37995 h 69520"/>
                  <a:gd name="connsiteX3" fmla="*/ 240944 w 276312"/>
                  <a:gd name="connsiteY3" fmla="*/ 37995 h 69520"/>
                  <a:gd name="connsiteX4" fmla="*/ 240748 w 276312"/>
                  <a:gd name="connsiteY4" fmla="*/ 44947 h 69520"/>
                  <a:gd name="connsiteX5" fmla="*/ 276312 w 276312"/>
                  <a:gd name="connsiteY5" fmla="*/ 44947 h 69520"/>
                  <a:gd name="connsiteX6" fmla="*/ 276312 w 276312"/>
                  <a:gd name="connsiteY6" fmla="*/ 43213 h 69520"/>
                  <a:gd name="connsiteX7" fmla="*/ 252632 w 276312"/>
                  <a:gd name="connsiteY7" fmla="*/ 17139 h 69520"/>
                  <a:gd name="connsiteX8" fmla="*/ 228863 w 276312"/>
                  <a:gd name="connsiteY8" fmla="*/ 43428 h 69520"/>
                  <a:gd name="connsiteX9" fmla="*/ 252936 w 276312"/>
                  <a:gd name="connsiteY9" fmla="*/ 69520 h 69520"/>
                  <a:gd name="connsiteX10" fmla="*/ 275830 w 276312"/>
                  <a:gd name="connsiteY10" fmla="*/ 53865 h 69520"/>
                  <a:gd name="connsiteX11" fmla="*/ 265107 w 276312"/>
                  <a:gd name="connsiteY11" fmla="*/ 52703 h 69520"/>
                  <a:gd name="connsiteX12" fmla="*/ 253508 w 276312"/>
                  <a:gd name="connsiteY12" fmla="*/ 61121 h 69520"/>
                  <a:gd name="connsiteX13" fmla="*/ 240748 w 276312"/>
                  <a:gd name="connsiteY13" fmla="*/ 45251 h 69520"/>
                  <a:gd name="connsiteX14" fmla="*/ 240748 w 276312"/>
                  <a:gd name="connsiteY14" fmla="*/ 44947 h 69520"/>
                  <a:gd name="connsiteX15" fmla="*/ 229256 w 276312"/>
                  <a:gd name="connsiteY15" fmla="*/ 876 h 69520"/>
                  <a:gd name="connsiteX16" fmla="*/ 219677 w 276312"/>
                  <a:gd name="connsiteY16" fmla="*/ 0 h 69520"/>
                  <a:gd name="connsiteX17" fmla="*/ 203753 w 276312"/>
                  <a:gd name="connsiteY17" fmla="*/ 17496 h 69520"/>
                  <a:gd name="connsiteX18" fmla="*/ 203753 w 276312"/>
                  <a:gd name="connsiteY18" fmla="*/ 18461 h 69520"/>
                  <a:gd name="connsiteX19" fmla="*/ 195533 w 276312"/>
                  <a:gd name="connsiteY19" fmla="*/ 18461 h 69520"/>
                  <a:gd name="connsiteX20" fmla="*/ 195533 w 276312"/>
                  <a:gd name="connsiteY20" fmla="*/ 26075 h 69520"/>
                  <a:gd name="connsiteX21" fmla="*/ 203753 w 276312"/>
                  <a:gd name="connsiteY21" fmla="*/ 26075 h 69520"/>
                  <a:gd name="connsiteX22" fmla="*/ 203753 w 276312"/>
                  <a:gd name="connsiteY22" fmla="*/ 68126 h 69520"/>
                  <a:gd name="connsiteX23" fmla="*/ 214655 w 276312"/>
                  <a:gd name="connsiteY23" fmla="*/ 68126 h 69520"/>
                  <a:gd name="connsiteX24" fmla="*/ 214655 w 276312"/>
                  <a:gd name="connsiteY24" fmla="*/ 26092 h 69520"/>
                  <a:gd name="connsiteX25" fmla="*/ 226540 w 276312"/>
                  <a:gd name="connsiteY25" fmla="*/ 26092 h 69520"/>
                  <a:gd name="connsiteX26" fmla="*/ 226540 w 276312"/>
                  <a:gd name="connsiteY26" fmla="*/ 18479 h 69520"/>
                  <a:gd name="connsiteX27" fmla="*/ 214459 w 276312"/>
                  <a:gd name="connsiteY27" fmla="*/ 18479 h 69520"/>
                  <a:gd name="connsiteX28" fmla="*/ 214459 w 276312"/>
                  <a:gd name="connsiteY28" fmla="*/ 17121 h 69520"/>
                  <a:gd name="connsiteX29" fmla="*/ 222680 w 276312"/>
                  <a:gd name="connsiteY29" fmla="*/ 8310 h 69520"/>
                  <a:gd name="connsiteX30" fmla="*/ 229256 w 276312"/>
                  <a:gd name="connsiteY30" fmla="*/ 8989 h 69520"/>
                  <a:gd name="connsiteX31" fmla="*/ 229256 w 276312"/>
                  <a:gd name="connsiteY31" fmla="*/ 876 h 69520"/>
                  <a:gd name="connsiteX32" fmla="*/ 175248 w 276312"/>
                  <a:gd name="connsiteY32" fmla="*/ 68144 h 69520"/>
                  <a:gd name="connsiteX33" fmla="*/ 186543 w 276312"/>
                  <a:gd name="connsiteY33" fmla="*/ 68144 h 69520"/>
                  <a:gd name="connsiteX34" fmla="*/ 186543 w 276312"/>
                  <a:gd name="connsiteY34" fmla="*/ 18479 h 69520"/>
                  <a:gd name="connsiteX35" fmla="*/ 175248 w 276312"/>
                  <a:gd name="connsiteY35" fmla="*/ 18479 h 69520"/>
                  <a:gd name="connsiteX36" fmla="*/ 175248 w 276312"/>
                  <a:gd name="connsiteY36" fmla="*/ 68144 h 69520"/>
                  <a:gd name="connsiteX37" fmla="*/ 175248 w 276312"/>
                  <a:gd name="connsiteY37" fmla="*/ 10348 h 69520"/>
                  <a:gd name="connsiteX38" fmla="*/ 186543 w 276312"/>
                  <a:gd name="connsiteY38" fmla="*/ 10348 h 69520"/>
                  <a:gd name="connsiteX39" fmla="*/ 186543 w 276312"/>
                  <a:gd name="connsiteY39" fmla="*/ 1090 h 69520"/>
                  <a:gd name="connsiteX40" fmla="*/ 175248 w 276312"/>
                  <a:gd name="connsiteY40" fmla="*/ 1090 h 69520"/>
                  <a:gd name="connsiteX41" fmla="*/ 175248 w 276312"/>
                  <a:gd name="connsiteY41" fmla="*/ 10348 h 69520"/>
                  <a:gd name="connsiteX42" fmla="*/ 147941 w 276312"/>
                  <a:gd name="connsiteY42" fmla="*/ 68144 h 69520"/>
                  <a:gd name="connsiteX43" fmla="*/ 159236 w 276312"/>
                  <a:gd name="connsiteY43" fmla="*/ 68144 h 69520"/>
                  <a:gd name="connsiteX44" fmla="*/ 159236 w 276312"/>
                  <a:gd name="connsiteY44" fmla="*/ 1072 h 69520"/>
                  <a:gd name="connsiteX45" fmla="*/ 147941 w 276312"/>
                  <a:gd name="connsiteY45" fmla="*/ 1072 h 69520"/>
                  <a:gd name="connsiteX46" fmla="*/ 147941 w 276312"/>
                  <a:gd name="connsiteY46" fmla="*/ 68144 h 69520"/>
                  <a:gd name="connsiteX47" fmla="*/ 118989 w 276312"/>
                  <a:gd name="connsiteY47" fmla="*/ 17228 h 69520"/>
                  <a:gd name="connsiteX48" fmla="*/ 116380 w 276312"/>
                  <a:gd name="connsiteY48" fmla="*/ 17121 h 69520"/>
                  <a:gd name="connsiteX49" fmla="*/ 102368 w 276312"/>
                  <a:gd name="connsiteY49" fmla="*/ 29184 h 69520"/>
                  <a:gd name="connsiteX50" fmla="*/ 102368 w 276312"/>
                  <a:gd name="connsiteY50" fmla="*/ 18461 h 69520"/>
                  <a:gd name="connsiteX51" fmla="*/ 92235 w 276312"/>
                  <a:gd name="connsiteY51" fmla="*/ 18461 h 69520"/>
                  <a:gd name="connsiteX52" fmla="*/ 92235 w 276312"/>
                  <a:gd name="connsiteY52" fmla="*/ 68126 h 69520"/>
                  <a:gd name="connsiteX53" fmla="*/ 103333 w 276312"/>
                  <a:gd name="connsiteY53" fmla="*/ 68126 h 69520"/>
                  <a:gd name="connsiteX54" fmla="*/ 103333 w 276312"/>
                  <a:gd name="connsiteY54" fmla="*/ 43499 h 69520"/>
                  <a:gd name="connsiteX55" fmla="*/ 116576 w 276312"/>
                  <a:gd name="connsiteY55" fmla="*/ 27826 h 69520"/>
                  <a:gd name="connsiteX56" fmla="*/ 118989 w 276312"/>
                  <a:gd name="connsiteY56" fmla="*/ 27933 h 69520"/>
                  <a:gd name="connsiteX57" fmla="*/ 118989 w 276312"/>
                  <a:gd name="connsiteY57" fmla="*/ 17228 h 69520"/>
                  <a:gd name="connsiteX58" fmla="*/ 59351 w 276312"/>
                  <a:gd name="connsiteY58" fmla="*/ 25235 h 69520"/>
                  <a:gd name="connsiteX59" fmla="*/ 71254 w 276312"/>
                  <a:gd name="connsiteY59" fmla="*/ 43321 h 69520"/>
                  <a:gd name="connsiteX60" fmla="*/ 59351 w 276312"/>
                  <a:gd name="connsiteY60" fmla="*/ 61299 h 69520"/>
                  <a:gd name="connsiteX61" fmla="*/ 47556 w 276312"/>
                  <a:gd name="connsiteY61" fmla="*/ 43321 h 69520"/>
                  <a:gd name="connsiteX62" fmla="*/ 59351 w 276312"/>
                  <a:gd name="connsiteY62" fmla="*/ 25235 h 69520"/>
                  <a:gd name="connsiteX63" fmla="*/ 59351 w 276312"/>
                  <a:gd name="connsiteY63" fmla="*/ 17121 h 69520"/>
                  <a:gd name="connsiteX64" fmla="*/ 35689 w 276312"/>
                  <a:gd name="connsiteY64" fmla="*/ 43321 h 69520"/>
                  <a:gd name="connsiteX65" fmla="*/ 59351 w 276312"/>
                  <a:gd name="connsiteY65" fmla="*/ 69502 h 69520"/>
                  <a:gd name="connsiteX66" fmla="*/ 83121 w 276312"/>
                  <a:gd name="connsiteY66" fmla="*/ 43321 h 69520"/>
                  <a:gd name="connsiteX67" fmla="*/ 59351 w 276312"/>
                  <a:gd name="connsiteY67" fmla="*/ 17121 h 69520"/>
                  <a:gd name="connsiteX68" fmla="*/ 33724 w 276312"/>
                  <a:gd name="connsiteY68" fmla="*/ 876 h 69520"/>
                  <a:gd name="connsiteX69" fmla="*/ 24162 w 276312"/>
                  <a:gd name="connsiteY69" fmla="*/ 0 h 69520"/>
                  <a:gd name="connsiteX70" fmla="*/ 8221 w 276312"/>
                  <a:gd name="connsiteY70" fmla="*/ 17496 h 69520"/>
                  <a:gd name="connsiteX71" fmla="*/ 8221 w 276312"/>
                  <a:gd name="connsiteY71" fmla="*/ 18461 h 69520"/>
                  <a:gd name="connsiteX72" fmla="*/ 0 w 276312"/>
                  <a:gd name="connsiteY72" fmla="*/ 18461 h 69520"/>
                  <a:gd name="connsiteX73" fmla="*/ 0 w 276312"/>
                  <a:gd name="connsiteY73" fmla="*/ 26075 h 69520"/>
                  <a:gd name="connsiteX74" fmla="*/ 8221 w 276312"/>
                  <a:gd name="connsiteY74" fmla="*/ 26075 h 69520"/>
                  <a:gd name="connsiteX75" fmla="*/ 8221 w 276312"/>
                  <a:gd name="connsiteY75" fmla="*/ 68126 h 69520"/>
                  <a:gd name="connsiteX76" fmla="*/ 19140 w 276312"/>
                  <a:gd name="connsiteY76" fmla="*/ 68126 h 69520"/>
                  <a:gd name="connsiteX77" fmla="*/ 19140 w 276312"/>
                  <a:gd name="connsiteY77" fmla="*/ 26092 h 69520"/>
                  <a:gd name="connsiteX78" fmla="*/ 31025 w 276312"/>
                  <a:gd name="connsiteY78" fmla="*/ 26092 h 69520"/>
                  <a:gd name="connsiteX79" fmla="*/ 31025 w 276312"/>
                  <a:gd name="connsiteY79" fmla="*/ 18479 h 69520"/>
                  <a:gd name="connsiteX80" fmla="*/ 18944 w 276312"/>
                  <a:gd name="connsiteY80" fmla="*/ 18479 h 69520"/>
                  <a:gd name="connsiteX81" fmla="*/ 18944 w 276312"/>
                  <a:gd name="connsiteY81" fmla="*/ 17121 h 69520"/>
                  <a:gd name="connsiteX82" fmla="*/ 27165 w 276312"/>
                  <a:gd name="connsiteY82" fmla="*/ 8310 h 69520"/>
                  <a:gd name="connsiteX83" fmla="*/ 33742 w 276312"/>
                  <a:gd name="connsiteY83" fmla="*/ 8989 h 69520"/>
                  <a:gd name="connsiteX84" fmla="*/ 33742 w 276312"/>
                  <a:gd name="connsiteY84" fmla="*/ 876 h 6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6312" h="69520">
                    <a:moveTo>
                      <a:pt x="240944" y="37995"/>
                    </a:moveTo>
                    <a:cubicBezTo>
                      <a:pt x="241624" y="29667"/>
                      <a:pt x="246163" y="25038"/>
                      <a:pt x="252632" y="25038"/>
                    </a:cubicBezTo>
                    <a:cubicBezTo>
                      <a:pt x="259995" y="25038"/>
                      <a:pt x="264249" y="29488"/>
                      <a:pt x="264535" y="37995"/>
                    </a:cubicBezTo>
                    <a:lnTo>
                      <a:pt x="240944" y="37995"/>
                    </a:lnTo>
                    <a:close/>
                    <a:moveTo>
                      <a:pt x="240748" y="44947"/>
                    </a:moveTo>
                    <a:lnTo>
                      <a:pt x="276312" y="44947"/>
                    </a:lnTo>
                    <a:lnTo>
                      <a:pt x="276312" y="43213"/>
                    </a:lnTo>
                    <a:cubicBezTo>
                      <a:pt x="276312" y="27075"/>
                      <a:pt x="267055" y="17139"/>
                      <a:pt x="252632" y="17139"/>
                    </a:cubicBezTo>
                    <a:cubicBezTo>
                      <a:pt x="238514" y="17139"/>
                      <a:pt x="228863" y="27665"/>
                      <a:pt x="228863" y="43428"/>
                    </a:cubicBezTo>
                    <a:cubicBezTo>
                      <a:pt x="228863" y="59191"/>
                      <a:pt x="238425" y="69520"/>
                      <a:pt x="252936" y="69520"/>
                    </a:cubicBezTo>
                    <a:cubicBezTo>
                      <a:pt x="264249" y="69520"/>
                      <a:pt x="272255" y="64016"/>
                      <a:pt x="275830" y="53865"/>
                    </a:cubicBezTo>
                    <a:lnTo>
                      <a:pt x="265107" y="52703"/>
                    </a:lnTo>
                    <a:cubicBezTo>
                      <a:pt x="263284" y="58118"/>
                      <a:pt x="258923" y="61121"/>
                      <a:pt x="253508" y="61121"/>
                    </a:cubicBezTo>
                    <a:cubicBezTo>
                      <a:pt x="245680" y="61121"/>
                      <a:pt x="240748" y="55402"/>
                      <a:pt x="240748" y="45251"/>
                    </a:cubicBezTo>
                    <a:lnTo>
                      <a:pt x="240748" y="44947"/>
                    </a:lnTo>
                    <a:close/>
                    <a:moveTo>
                      <a:pt x="229256" y="876"/>
                    </a:moveTo>
                    <a:cubicBezTo>
                      <a:pt x="226254" y="197"/>
                      <a:pt x="223073" y="0"/>
                      <a:pt x="219677" y="0"/>
                    </a:cubicBezTo>
                    <a:cubicBezTo>
                      <a:pt x="208776" y="0"/>
                      <a:pt x="203753" y="5594"/>
                      <a:pt x="203753" y="17496"/>
                    </a:cubicBezTo>
                    <a:lnTo>
                      <a:pt x="203753" y="18461"/>
                    </a:lnTo>
                    <a:lnTo>
                      <a:pt x="195533" y="18461"/>
                    </a:lnTo>
                    <a:lnTo>
                      <a:pt x="195533" y="26075"/>
                    </a:lnTo>
                    <a:lnTo>
                      <a:pt x="203753" y="26075"/>
                    </a:lnTo>
                    <a:lnTo>
                      <a:pt x="203753" y="68126"/>
                    </a:lnTo>
                    <a:lnTo>
                      <a:pt x="214655" y="68126"/>
                    </a:lnTo>
                    <a:lnTo>
                      <a:pt x="214655" y="26092"/>
                    </a:lnTo>
                    <a:lnTo>
                      <a:pt x="226540" y="26092"/>
                    </a:lnTo>
                    <a:lnTo>
                      <a:pt x="226540" y="18479"/>
                    </a:lnTo>
                    <a:lnTo>
                      <a:pt x="214459" y="18479"/>
                    </a:lnTo>
                    <a:lnTo>
                      <a:pt x="214459" y="17121"/>
                    </a:lnTo>
                    <a:cubicBezTo>
                      <a:pt x="214459" y="11027"/>
                      <a:pt x="216871" y="8310"/>
                      <a:pt x="222680" y="8310"/>
                    </a:cubicBezTo>
                    <a:cubicBezTo>
                      <a:pt x="224324" y="8310"/>
                      <a:pt x="226450" y="8507"/>
                      <a:pt x="229256" y="8989"/>
                    </a:cubicBezTo>
                    <a:lnTo>
                      <a:pt x="229256" y="876"/>
                    </a:lnTo>
                    <a:close/>
                    <a:moveTo>
                      <a:pt x="175248" y="68144"/>
                    </a:moveTo>
                    <a:lnTo>
                      <a:pt x="186543" y="68144"/>
                    </a:lnTo>
                    <a:lnTo>
                      <a:pt x="186543" y="18479"/>
                    </a:lnTo>
                    <a:lnTo>
                      <a:pt x="175248" y="18479"/>
                    </a:lnTo>
                    <a:lnTo>
                      <a:pt x="175248" y="68144"/>
                    </a:lnTo>
                    <a:close/>
                    <a:moveTo>
                      <a:pt x="175248" y="10348"/>
                    </a:moveTo>
                    <a:lnTo>
                      <a:pt x="186543" y="10348"/>
                    </a:lnTo>
                    <a:lnTo>
                      <a:pt x="186543" y="1090"/>
                    </a:lnTo>
                    <a:lnTo>
                      <a:pt x="175248" y="1090"/>
                    </a:lnTo>
                    <a:lnTo>
                      <a:pt x="175248" y="10348"/>
                    </a:lnTo>
                    <a:close/>
                    <a:moveTo>
                      <a:pt x="147941" y="68144"/>
                    </a:moveTo>
                    <a:lnTo>
                      <a:pt x="159236" y="68144"/>
                    </a:lnTo>
                    <a:lnTo>
                      <a:pt x="159236" y="1072"/>
                    </a:lnTo>
                    <a:lnTo>
                      <a:pt x="147941" y="1072"/>
                    </a:lnTo>
                    <a:lnTo>
                      <a:pt x="147941" y="68144"/>
                    </a:lnTo>
                    <a:close/>
                    <a:moveTo>
                      <a:pt x="118989" y="17228"/>
                    </a:moveTo>
                    <a:cubicBezTo>
                      <a:pt x="118024" y="17121"/>
                      <a:pt x="117148" y="17121"/>
                      <a:pt x="116380" y="17121"/>
                    </a:cubicBezTo>
                    <a:cubicBezTo>
                      <a:pt x="109409" y="17121"/>
                      <a:pt x="104870" y="21071"/>
                      <a:pt x="102368" y="29184"/>
                    </a:cubicBezTo>
                    <a:lnTo>
                      <a:pt x="102368" y="18461"/>
                    </a:lnTo>
                    <a:lnTo>
                      <a:pt x="92235" y="18461"/>
                    </a:lnTo>
                    <a:lnTo>
                      <a:pt x="92235" y="68126"/>
                    </a:lnTo>
                    <a:lnTo>
                      <a:pt x="103333" y="68126"/>
                    </a:lnTo>
                    <a:lnTo>
                      <a:pt x="103333" y="43499"/>
                    </a:lnTo>
                    <a:cubicBezTo>
                      <a:pt x="103351" y="33724"/>
                      <a:pt x="108570" y="27826"/>
                      <a:pt x="116576" y="27826"/>
                    </a:cubicBezTo>
                    <a:cubicBezTo>
                      <a:pt x="117059" y="27826"/>
                      <a:pt x="117934" y="27826"/>
                      <a:pt x="118989" y="27933"/>
                    </a:cubicBezTo>
                    <a:lnTo>
                      <a:pt x="118989" y="17228"/>
                    </a:lnTo>
                    <a:close/>
                    <a:moveTo>
                      <a:pt x="59351" y="25235"/>
                    </a:moveTo>
                    <a:cubicBezTo>
                      <a:pt x="66607" y="25235"/>
                      <a:pt x="71254" y="31704"/>
                      <a:pt x="71254" y="43321"/>
                    </a:cubicBezTo>
                    <a:cubicBezTo>
                      <a:pt x="71254" y="54919"/>
                      <a:pt x="66607" y="61299"/>
                      <a:pt x="59351" y="61299"/>
                    </a:cubicBezTo>
                    <a:cubicBezTo>
                      <a:pt x="52006" y="61299"/>
                      <a:pt x="47556" y="55009"/>
                      <a:pt x="47556" y="43321"/>
                    </a:cubicBezTo>
                    <a:cubicBezTo>
                      <a:pt x="47556" y="31597"/>
                      <a:pt x="52006" y="25235"/>
                      <a:pt x="59351" y="25235"/>
                    </a:cubicBezTo>
                    <a:moveTo>
                      <a:pt x="59351" y="17121"/>
                    </a:moveTo>
                    <a:cubicBezTo>
                      <a:pt x="45340" y="17121"/>
                      <a:pt x="35689" y="27361"/>
                      <a:pt x="35689" y="43321"/>
                    </a:cubicBezTo>
                    <a:cubicBezTo>
                      <a:pt x="35689" y="59262"/>
                      <a:pt x="45251" y="69502"/>
                      <a:pt x="59351" y="69502"/>
                    </a:cubicBezTo>
                    <a:cubicBezTo>
                      <a:pt x="73470" y="69502"/>
                      <a:pt x="83121" y="59262"/>
                      <a:pt x="83121" y="43321"/>
                    </a:cubicBezTo>
                    <a:cubicBezTo>
                      <a:pt x="83121" y="27361"/>
                      <a:pt x="73470" y="17121"/>
                      <a:pt x="59351" y="17121"/>
                    </a:cubicBezTo>
                    <a:moveTo>
                      <a:pt x="33724" y="876"/>
                    </a:moveTo>
                    <a:cubicBezTo>
                      <a:pt x="30721" y="197"/>
                      <a:pt x="27540" y="0"/>
                      <a:pt x="24162" y="0"/>
                    </a:cubicBezTo>
                    <a:cubicBezTo>
                      <a:pt x="13243" y="0"/>
                      <a:pt x="8221" y="5594"/>
                      <a:pt x="8221" y="17496"/>
                    </a:cubicBezTo>
                    <a:lnTo>
                      <a:pt x="8221" y="18461"/>
                    </a:lnTo>
                    <a:lnTo>
                      <a:pt x="0" y="18461"/>
                    </a:lnTo>
                    <a:lnTo>
                      <a:pt x="0" y="26075"/>
                    </a:lnTo>
                    <a:lnTo>
                      <a:pt x="8221" y="26075"/>
                    </a:lnTo>
                    <a:lnTo>
                      <a:pt x="8221" y="68126"/>
                    </a:lnTo>
                    <a:lnTo>
                      <a:pt x="19140" y="68126"/>
                    </a:lnTo>
                    <a:lnTo>
                      <a:pt x="19140" y="26092"/>
                    </a:lnTo>
                    <a:lnTo>
                      <a:pt x="31025" y="26092"/>
                    </a:lnTo>
                    <a:lnTo>
                      <a:pt x="31025" y="18479"/>
                    </a:lnTo>
                    <a:lnTo>
                      <a:pt x="18944" y="18479"/>
                    </a:lnTo>
                    <a:lnTo>
                      <a:pt x="18944" y="17121"/>
                    </a:lnTo>
                    <a:cubicBezTo>
                      <a:pt x="18944" y="11027"/>
                      <a:pt x="21356" y="8310"/>
                      <a:pt x="27165" y="8310"/>
                    </a:cubicBezTo>
                    <a:cubicBezTo>
                      <a:pt x="28809" y="8310"/>
                      <a:pt x="30936" y="8507"/>
                      <a:pt x="33742" y="8989"/>
                    </a:cubicBezTo>
                    <a:lnTo>
                      <a:pt x="33742" y="876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5" name="Vrije vorm: vorm 14">
                <a:extLst>
                  <a:ext uri="{FF2B5EF4-FFF2-40B4-BE49-F238E27FC236}">
                    <a16:creationId xmlns:a16="http://schemas.microsoft.com/office/drawing/2014/main" id="{4FA9E20A-13F6-63BF-4C2D-124369F3334B}"/>
                  </a:ext>
                </a:extLst>
              </p:cNvPr>
              <p:cNvSpPr/>
              <p:nvPr/>
            </p:nvSpPr>
            <p:spPr>
              <a:xfrm>
                <a:off x="11013731" y="6345060"/>
                <a:ext cx="456064" cy="68394"/>
              </a:xfrm>
              <a:custGeom>
                <a:avLst/>
                <a:gdLst>
                  <a:gd name="connsiteX0" fmla="*/ 414299 w 456064"/>
                  <a:gd name="connsiteY0" fmla="*/ 17389 h 68394"/>
                  <a:gd name="connsiteX1" fmla="*/ 414299 w 456064"/>
                  <a:gd name="connsiteY1" fmla="*/ 67054 h 68394"/>
                  <a:gd name="connsiteX2" fmla="*/ 425218 w 456064"/>
                  <a:gd name="connsiteY2" fmla="*/ 67054 h 68394"/>
                  <a:gd name="connsiteX3" fmla="*/ 425218 w 456064"/>
                  <a:gd name="connsiteY3" fmla="*/ 38638 h 68394"/>
                  <a:gd name="connsiteX4" fmla="*/ 436728 w 456064"/>
                  <a:gd name="connsiteY4" fmla="*/ 24520 h 68394"/>
                  <a:gd name="connsiteX5" fmla="*/ 445145 w 456064"/>
                  <a:gd name="connsiteY5" fmla="*/ 35350 h 68394"/>
                  <a:gd name="connsiteX6" fmla="*/ 445145 w 456064"/>
                  <a:gd name="connsiteY6" fmla="*/ 67036 h 68394"/>
                  <a:gd name="connsiteX7" fmla="*/ 456064 w 456064"/>
                  <a:gd name="connsiteY7" fmla="*/ 67036 h 68394"/>
                  <a:gd name="connsiteX8" fmla="*/ 456064 w 456064"/>
                  <a:gd name="connsiteY8" fmla="*/ 35261 h 68394"/>
                  <a:gd name="connsiteX9" fmla="*/ 439926 w 456064"/>
                  <a:gd name="connsiteY9" fmla="*/ 16031 h 68394"/>
                  <a:gd name="connsiteX10" fmla="*/ 424557 w 456064"/>
                  <a:gd name="connsiteY10" fmla="*/ 25878 h 68394"/>
                  <a:gd name="connsiteX11" fmla="*/ 424539 w 456064"/>
                  <a:gd name="connsiteY11" fmla="*/ 17371 h 68394"/>
                  <a:gd name="connsiteX12" fmla="*/ 414299 w 456064"/>
                  <a:gd name="connsiteY12" fmla="*/ 17371 h 68394"/>
                  <a:gd name="connsiteX13" fmla="*/ 380343 w 456064"/>
                  <a:gd name="connsiteY13" fmla="*/ 24144 h 68394"/>
                  <a:gd name="connsiteX14" fmla="*/ 392227 w 456064"/>
                  <a:gd name="connsiteY14" fmla="*/ 42213 h 68394"/>
                  <a:gd name="connsiteX15" fmla="*/ 380343 w 456064"/>
                  <a:gd name="connsiteY15" fmla="*/ 60191 h 68394"/>
                  <a:gd name="connsiteX16" fmla="*/ 368547 w 456064"/>
                  <a:gd name="connsiteY16" fmla="*/ 42213 h 68394"/>
                  <a:gd name="connsiteX17" fmla="*/ 380343 w 456064"/>
                  <a:gd name="connsiteY17" fmla="*/ 24144 h 68394"/>
                  <a:gd name="connsiteX18" fmla="*/ 380343 w 456064"/>
                  <a:gd name="connsiteY18" fmla="*/ 16031 h 68394"/>
                  <a:gd name="connsiteX19" fmla="*/ 356663 w 456064"/>
                  <a:gd name="connsiteY19" fmla="*/ 42213 h 68394"/>
                  <a:gd name="connsiteX20" fmla="*/ 380343 w 456064"/>
                  <a:gd name="connsiteY20" fmla="*/ 68394 h 68394"/>
                  <a:gd name="connsiteX21" fmla="*/ 404112 w 456064"/>
                  <a:gd name="connsiteY21" fmla="*/ 42213 h 68394"/>
                  <a:gd name="connsiteX22" fmla="*/ 380343 w 456064"/>
                  <a:gd name="connsiteY22" fmla="*/ 16031 h 68394"/>
                  <a:gd name="connsiteX23" fmla="*/ 335271 w 456064"/>
                  <a:gd name="connsiteY23" fmla="*/ 67054 h 68394"/>
                  <a:gd name="connsiteX24" fmla="*/ 346565 w 456064"/>
                  <a:gd name="connsiteY24" fmla="*/ 67054 h 68394"/>
                  <a:gd name="connsiteX25" fmla="*/ 346565 w 456064"/>
                  <a:gd name="connsiteY25" fmla="*/ 17389 h 68394"/>
                  <a:gd name="connsiteX26" fmla="*/ 335271 w 456064"/>
                  <a:gd name="connsiteY26" fmla="*/ 17389 h 68394"/>
                  <a:gd name="connsiteX27" fmla="*/ 335271 w 456064"/>
                  <a:gd name="connsiteY27" fmla="*/ 67054 h 68394"/>
                  <a:gd name="connsiteX28" fmla="*/ 335271 w 456064"/>
                  <a:gd name="connsiteY28" fmla="*/ 9257 h 68394"/>
                  <a:gd name="connsiteX29" fmla="*/ 346565 w 456064"/>
                  <a:gd name="connsiteY29" fmla="*/ 9257 h 68394"/>
                  <a:gd name="connsiteX30" fmla="*/ 346565 w 456064"/>
                  <a:gd name="connsiteY30" fmla="*/ 0 h 68394"/>
                  <a:gd name="connsiteX31" fmla="*/ 335271 w 456064"/>
                  <a:gd name="connsiteY31" fmla="*/ 0 h 68394"/>
                  <a:gd name="connsiteX32" fmla="*/ 335271 w 456064"/>
                  <a:gd name="connsiteY32" fmla="*/ 9257 h 68394"/>
                  <a:gd name="connsiteX33" fmla="*/ 311019 w 456064"/>
                  <a:gd name="connsiteY33" fmla="*/ 3664 h 68394"/>
                  <a:gd name="connsiteX34" fmla="*/ 300582 w 456064"/>
                  <a:gd name="connsiteY34" fmla="*/ 4521 h 68394"/>
                  <a:gd name="connsiteX35" fmla="*/ 300206 w 456064"/>
                  <a:gd name="connsiteY35" fmla="*/ 17371 h 68394"/>
                  <a:gd name="connsiteX36" fmla="*/ 291592 w 456064"/>
                  <a:gd name="connsiteY36" fmla="*/ 17371 h 68394"/>
                  <a:gd name="connsiteX37" fmla="*/ 291592 w 456064"/>
                  <a:gd name="connsiteY37" fmla="*/ 25002 h 68394"/>
                  <a:gd name="connsiteX38" fmla="*/ 299903 w 456064"/>
                  <a:gd name="connsiteY38" fmla="*/ 25002 h 68394"/>
                  <a:gd name="connsiteX39" fmla="*/ 299903 w 456064"/>
                  <a:gd name="connsiteY39" fmla="*/ 49844 h 68394"/>
                  <a:gd name="connsiteX40" fmla="*/ 315540 w 456064"/>
                  <a:gd name="connsiteY40" fmla="*/ 68377 h 68394"/>
                  <a:gd name="connsiteX41" fmla="*/ 323475 w 456064"/>
                  <a:gd name="connsiteY41" fmla="*/ 67411 h 68394"/>
                  <a:gd name="connsiteX42" fmla="*/ 323475 w 456064"/>
                  <a:gd name="connsiteY42" fmla="*/ 58815 h 68394"/>
                  <a:gd name="connsiteX43" fmla="*/ 317953 w 456064"/>
                  <a:gd name="connsiteY43" fmla="*/ 59494 h 68394"/>
                  <a:gd name="connsiteX44" fmla="*/ 311001 w 456064"/>
                  <a:gd name="connsiteY44" fmla="*/ 49057 h 68394"/>
                  <a:gd name="connsiteX45" fmla="*/ 311001 w 456064"/>
                  <a:gd name="connsiteY45" fmla="*/ 25020 h 68394"/>
                  <a:gd name="connsiteX46" fmla="*/ 322099 w 456064"/>
                  <a:gd name="connsiteY46" fmla="*/ 25020 h 68394"/>
                  <a:gd name="connsiteX47" fmla="*/ 322099 w 456064"/>
                  <a:gd name="connsiteY47" fmla="*/ 17389 h 68394"/>
                  <a:gd name="connsiteX48" fmla="*/ 311001 w 456064"/>
                  <a:gd name="connsiteY48" fmla="*/ 17389 h 68394"/>
                  <a:gd name="connsiteX49" fmla="*/ 311001 w 456064"/>
                  <a:gd name="connsiteY49" fmla="*/ 3664 h 68394"/>
                  <a:gd name="connsiteX50" fmla="*/ 272470 w 456064"/>
                  <a:gd name="connsiteY50" fmla="*/ 42320 h 68394"/>
                  <a:gd name="connsiteX51" fmla="*/ 272470 w 456064"/>
                  <a:gd name="connsiteY51" fmla="*/ 45894 h 68394"/>
                  <a:gd name="connsiteX52" fmla="*/ 259423 w 456064"/>
                  <a:gd name="connsiteY52" fmla="*/ 60316 h 68394"/>
                  <a:gd name="connsiteX53" fmla="*/ 250523 w 456064"/>
                  <a:gd name="connsiteY53" fmla="*/ 52864 h 68394"/>
                  <a:gd name="connsiteX54" fmla="*/ 269968 w 456064"/>
                  <a:gd name="connsiteY54" fmla="*/ 42320 h 68394"/>
                  <a:gd name="connsiteX55" fmla="*/ 272470 w 456064"/>
                  <a:gd name="connsiteY55" fmla="*/ 42320 h 68394"/>
                  <a:gd name="connsiteX56" fmla="*/ 240105 w 456064"/>
                  <a:gd name="connsiteY56" fmla="*/ 30239 h 68394"/>
                  <a:gd name="connsiteX57" fmla="*/ 250541 w 456064"/>
                  <a:gd name="connsiteY57" fmla="*/ 31508 h 68394"/>
                  <a:gd name="connsiteX58" fmla="*/ 262140 w 456064"/>
                  <a:gd name="connsiteY58" fmla="*/ 23769 h 68394"/>
                  <a:gd name="connsiteX59" fmla="*/ 272488 w 456064"/>
                  <a:gd name="connsiteY59" fmla="*/ 33044 h 68394"/>
                  <a:gd name="connsiteX60" fmla="*/ 272488 w 456064"/>
                  <a:gd name="connsiteY60" fmla="*/ 35654 h 68394"/>
                  <a:gd name="connsiteX61" fmla="*/ 271434 w 456064"/>
                  <a:gd name="connsiteY61" fmla="*/ 35654 h 68394"/>
                  <a:gd name="connsiteX62" fmla="*/ 238764 w 456064"/>
                  <a:gd name="connsiteY62" fmla="*/ 53436 h 68394"/>
                  <a:gd name="connsiteX63" fmla="*/ 255849 w 456064"/>
                  <a:gd name="connsiteY63" fmla="*/ 68305 h 68394"/>
                  <a:gd name="connsiteX64" fmla="*/ 272684 w 456064"/>
                  <a:gd name="connsiteY64" fmla="*/ 58458 h 68394"/>
                  <a:gd name="connsiteX65" fmla="*/ 273739 w 456064"/>
                  <a:gd name="connsiteY65" fmla="*/ 67054 h 68394"/>
                  <a:gd name="connsiteX66" fmla="*/ 284855 w 456064"/>
                  <a:gd name="connsiteY66" fmla="*/ 67054 h 68394"/>
                  <a:gd name="connsiteX67" fmla="*/ 283407 w 456064"/>
                  <a:gd name="connsiteY67" fmla="*/ 57207 h 68394"/>
                  <a:gd name="connsiteX68" fmla="*/ 283407 w 456064"/>
                  <a:gd name="connsiteY68" fmla="*/ 35546 h 68394"/>
                  <a:gd name="connsiteX69" fmla="*/ 263320 w 456064"/>
                  <a:gd name="connsiteY69" fmla="*/ 16031 h 68394"/>
                  <a:gd name="connsiteX70" fmla="*/ 240105 w 456064"/>
                  <a:gd name="connsiteY70" fmla="*/ 30239 h 68394"/>
                  <a:gd name="connsiteX71" fmla="*/ 205487 w 456064"/>
                  <a:gd name="connsiteY71" fmla="*/ 67054 h 68394"/>
                  <a:gd name="connsiteX72" fmla="*/ 215638 w 456064"/>
                  <a:gd name="connsiteY72" fmla="*/ 67054 h 68394"/>
                  <a:gd name="connsiteX73" fmla="*/ 233224 w 456064"/>
                  <a:gd name="connsiteY73" fmla="*/ 17389 h 68394"/>
                  <a:gd name="connsiteX74" fmla="*/ 224038 w 456064"/>
                  <a:gd name="connsiteY74" fmla="*/ 17389 h 68394"/>
                  <a:gd name="connsiteX75" fmla="*/ 211671 w 456064"/>
                  <a:gd name="connsiteY75" fmla="*/ 55187 h 68394"/>
                  <a:gd name="connsiteX76" fmla="*/ 199393 w 456064"/>
                  <a:gd name="connsiteY76" fmla="*/ 17389 h 68394"/>
                  <a:gd name="connsiteX77" fmla="*/ 188080 w 456064"/>
                  <a:gd name="connsiteY77" fmla="*/ 17389 h 68394"/>
                  <a:gd name="connsiteX78" fmla="*/ 205487 w 456064"/>
                  <a:gd name="connsiteY78" fmla="*/ 67054 h 68394"/>
                  <a:gd name="connsiteX79" fmla="*/ 159378 w 456064"/>
                  <a:gd name="connsiteY79" fmla="*/ 24144 h 68394"/>
                  <a:gd name="connsiteX80" fmla="*/ 171281 w 456064"/>
                  <a:gd name="connsiteY80" fmla="*/ 42213 h 68394"/>
                  <a:gd name="connsiteX81" fmla="*/ 159378 w 456064"/>
                  <a:gd name="connsiteY81" fmla="*/ 60191 h 68394"/>
                  <a:gd name="connsiteX82" fmla="*/ 147584 w 456064"/>
                  <a:gd name="connsiteY82" fmla="*/ 42213 h 68394"/>
                  <a:gd name="connsiteX83" fmla="*/ 159378 w 456064"/>
                  <a:gd name="connsiteY83" fmla="*/ 24144 h 68394"/>
                  <a:gd name="connsiteX84" fmla="*/ 159378 w 456064"/>
                  <a:gd name="connsiteY84" fmla="*/ 16031 h 68394"/>
                  <a:gd name="connsiteX85" fmla="*/ 135717 w 456064"/>
                  <a:gd name="connsiteY85" fmla="*/ 42213 h 68394"/>
                  <a:gd name="connsiteX86" fmla="*/ 159378 w 456064"/>
                  <a:gd name="connsiteY86" fmla="*/ 68394 h 68394"/>
                  <a:gd name="connsiteX87" fmla="*/ 183148 w 456064"/>
                  <a:gd name="connsiteY87" fmla="*/ 42213 h 68394"/>
                  <a:gd name="connsiteX88" fmla="*/ 159378 w 456064"/>
                  <a:gd name="connsiteY88" fmla="*/ 16031 h 68394"/>
                  <a:gd name="connsiteX89" fmla="*/ 83871 w 456064"/>
                  <a:gd name="connsiteY89" fmla="*/ 17389 h 68394"/>
                  <a:gd name="connsiteX90" fmla="*/ 83871 w 456064"/>
                  <a:gd name="connsiteY90" fmla="*/ 67054 h 68394"/>
                  <a:gd name="connsiteX91" fmla="*/ 94773 w 456064"/>
                  <a:gd name="connsiteY91" fmla="*/ 67054 h 68394"/>
                  <a:gd name="connsiteX92" fmla="*/ 94773 w 456064"/>
                  <a:gd name="connsiteY92" fmla="*/ 38638 h 68394"/>
                  <a:gd name="connsiteX93" fmla="*/ 106282 w 456064"/>
                  <a:gd name="connsiteY93" fmla="*/ 24520 h 68394"/>
                  <a:gd name="connsiteX94" fmla="*/ 114682 w 456064"/>
                  <a:gd name="connsiteY94" fmla="*/ 35350 h 68394"/>
                  <a:gd name="connsiteX95" fmla="*/ 114682 w 456064"/>
                  <a:gd name="connsiteY95" fmla="*/ 67036 h 68394"/>
                  <a:gd name="connsiteX96" fmla="*/ 125601 w 456064"/>
                  <a:gd name="connsiteY96" fmla="*/ 67036 h 68394"/>
                  <a:gd name="connsiteX97" fmla="*/ 125601 w 456064"/>
                  <a:gd name="connsiteY97" fmla="*/ 35261 h 68394"/>
                  <a:gd name="connsiteX98" fmla="*/ 109481 w 456064"/>
                  <a:gd name="connsiteY98" fmla="*/ 16031 h 68394"/>
                  <a:gd name="connsiteX99" fmla="*/ 94112 w 456064"/>
                  <a:gd name="connsiteY99" fmla="*/ 25878 h 68394"/>
                  <a:gd name="connsiteX100" fmla="*/ 94094 w 456064"/>
                  <a:gd name="connsiteY100" fmla="*/ 17371 h 68394"/>
                  <a:gd name="connsiteX101" fmla="*/ 83871 w 456064"/>
                  <a:gd name="connsiteY101" fmla="*/ 17371 h 68394"/>
                  <a:gd name="connsiteX102" fmla="*/ 28863 w 456064"/>
                  <a:gd name="connsiteY102" fmla="*/ 17389 h 68394"/>
                  <a:gd name="connsiteX103" fmla="*/ 28863 w 456064"/>
                  <a:gd name="connsiteY103" fmla="*/ 67054 h 68394"/>
                  <a:gd name="connsiteX104" fmla="*/ 39782 w 456064"/>
                  <a:gd name="connsiteY104" fmla="*/ 67054 h 68394"/>
                  <a:gd name="connsiteX105" fmla="*/ 39782 w 456064"/>
                  <a:gd name="connsiteY105" fmla="*/ 38638 h 68394"/>
                  <a:gd name="connsiteX106" fmla="*/ 51292 w 456064"/>
                  <a:gd name="connsiteY106" fmla="*/ 24520 h 68394"/>
                  <a:gd name="connsiteX107" fmla="*/ 59691 w 456064"/>
                  <a:gd name="connsiteY107" fmla="*/ 35350 h 68394"/>
                  <a:gd name="connsiteX108" fmla="*/ 59691 w 456064"/>
                  <a:gd name="connsiteY108" fmla="*/ 67036 h 68394"/>
                  <a:gd name="connsiteX109" fmla="*/ 70611 w 456064"/>
                  <a:gd name="connsiteY109" fmla="*/ 67036 h 68394"/>
                  <a:gd name="connsiteX110" fmla="*/ 70611 w 456064"/>
                  <a:gd name="connsiteY110" fmla="*/ 35261 h 68394"/>
                  <a:gd name="connsiteX111" fmla="*/ 54472 w 456064"/>
                  <a:gd name="connsiteY111" fmla="*/ 16031 h 68394"/>
                  <a:gd name="connsiteX112" fmla="*/ 39121 w 456064"/>
                  <a:gd name="connsiteY112" fmla="*/ 25878 h 68394"/>
                  <a:gd name="connsiteX113" fmla="*/ 39103 w 456064"/>
                  <a:gd name="connsiteY113" fmla="*/ 17371 h 68394"/>
                  <a:gd name="connsiteX114" fmla="*/ 28863 w 456064"/>
                  <a:gd name="connsiteY114" fmla="*/ 17371 h 68394"/>
                  <a:gd name="connsiteX115" fmla="*/ 0 w 456064"/>
                  <a:gd name="connsiteY115" fmla="*/ 67054 h 68394"/>
                  <a:gd name="connsiteX116" fmla="*/ 11295 w 456064"/>
                  <a:gd name="connsiteY116" fmla="*/ 67054 h 68394"/>
                  <a:gd name="connsiteX117" fmla="*/ 11295 w 456064"/>
                  <a:gd name="connsiteY117" fmla="*/ 17389 h 68394"/>
                  <a:gd name="connsiteX118" fmla="*/ 0 w 456064"/>
                  <a:gd name="connsiteY118" fmla="*/ 17389 h 68394"/>
                  <a:gd name="connsiteX119" fmla="*/ 0 w 456064"/>
                  <a:gd name="connsiteY119" fmla="*/ 67054 h 68394"/>
                  <a:gd name="connsiteX120" fmla="*/ 0 w 456064"/>
                  <a:gd name="connsiteY120" fmla="*/ 9257 h 68394"/>
                  <a:gd name="connsiteX121" fmla="*/ 11295 w 456064"/>
                  <a:gd name="connsiteY121" fmla="*/ 9257 h 68394"/>
                  <a:gd name="connsiteX122" fmla="*/ 11295 w 456064"/>
                  <a:gd name="connsiteY122" fmla="*/ 0 h 68394"/>
                  <a:gd name="connsiteX123" fmla="*/ 0 w 456064"/>
                  <a:gd name="connsiteY123" fmla="*/ 0 h 68394"/>
                  <a:gd name="connsiteX124" fmla="*/ 0 w 456064"/>
                  <a:gd name="connsiteY124" fmla="*/ 9257 h 6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56064" h="68394">
                    <a:moveTo>
                      <a:pt x="414299" y="17389"/>
                    </a:moveTo>
                    <a:lnTo>
                      <a:pt x="414299" y="67054"/>
                    </a:lnTo>
                    <a:lnTo>
                      <a:pt x="425218" y="67054"/>
                    </a:lnTo>
                    <a:lnTo>
                      <a:pt x="425218" y="38638"/>
                    </a:lnTo>
                    <a:cubicBezTo>
                      <a:pt x="425236" y="30042"/>
                      <a:pt x="430258" y="24520"/>
                      <a:pt x="436728" y="24520"/>
                    </a:cubicBezTo>
                    <a:cubicBezTo>
                      <a:pt x="442142" y="24520"/>
                      <a:pt x="445145" y="28183"/>
                      <a:pt x="445145" y="35350"/>
                    </a:cubicBezTo>
                    <a:lnTo>
                      <a:pt x="445145" y="67036"/>
                    </a:lnTo>
                    <a:lnTo>
                      <a:pt x="456064" y="67036"/>
                    </a:lnTo>
                    <a:lnTo>
                      <a:pt x="456064" y="35261"/>
                    </a:lnTo>
                    <a:cubicBezTo>
                      <a:pt x="456064" y="22411"/>
                      <a:pt x="450757" y="16031"/>
                      <a:pt x="439926" y="16031"/>
                    </a:cubicBezTo>
                    <a:cubicBezTo>
                      <a:pt x="433260" y="16031"/>
                      <a:pt x="428131" y="19319"/>
                      <a:pt x="424557" y="25878"/>
                    </a:cubicBezTo>
                    <a:lnTo>
                      <a:pt x="424539" y="17371"/>
                    </a:lnTo>
                    <a:lnTo>
                      <a:pt x="414299" y="17371"/>
                    </a:lnTo>
                    <a:close/>
                    <a:moveTo>
                      <a:pt x="380343" y="24144"/>
                    </a:moveTo>
                    <a:cubicBezTo>
                      <a:pt x="387599" y="24144"/>
                      <a:pt x="392227" y="30614"/>
                      <a:pt x="392227" y="42213"/>
                    </a:cubicBezTo>
                    <a:cubicBezTo>
                      <a:pt x="392227" y="53811"/>
                      <a:pt x="387599" y="60191"/>
                      <a:pt x="380343" y="60191"/>
                    </a:cubicBezTo>
                    <a:cubicBezTo>
                      <a:pt x="372997" y="60191"/>
                      <a:pt x="368547" y="53901"/>
                      <a:pt x="368547" y="42213"/>
                    </a:cubicBezTo>
                    <a:cubicBezTo>
                      <a:pt x="368547" y="30525"/>
                      <a:pt x="372979" y="24144"/>
                      <a:pt x="380343" y="24144"/>
                    </a:cubicBezTo>
                    <a:moveTo>
                      <a:pt x="380343" y="16031"/>
                    </a:moveTo>
                    <a:cubicBezTo>
                      <a:pt x="366313" y="16031"/>
                      <a:pt x="356663" y="26271"/>
                      <a:pt x="356663" y="42213"/>
                    </a:cubicBezTo>
                    <a:cubicBezTo>
                      <a:pt x="356663" y="58172"/>
                      <a:pt x="366224" y="68394"/>
                      <a:pt x="380343" y="68394"/>
                    </a:cubicBezTo>
                    <a:cubicBezTo>
                      <a:pt x="394461" y="68394"/>
                      <a:pt x="404112" y="58172"/>
                      <a:pt x="404112" y="42213"/>
                    </a:cubicBezTo>
                    <a:cubicBezTo>
                      <a:pt x="404112" y="26271"/>
                      <a:pt x="394443" y="16031"/>
                      <a:pt x="380343" y="16031"/>
                    </a:cubicBezTo>
                    <a:moveTo>
                      <a:pt x="335271" y="67054"/>
                    </a:moveTo>
                    <a:lnTo>
                      <a:pt x="346565" y="67054"/>
                    </a:lnTo>
                    <a:lnTo>
                      <a:pt x="346565" y="17389"/>
                    </a:lnTo>
                    <a:lnTo>
                      <a:pt x="335271" y="17389"/>
                    </a:lnTo>
                    <a:lnTo>
                      <a:pt x="335271" y="67054"/>
                    </a:lnTo>
                    <a:close/>
                    <a:moveTo>
                      <a:pt x="335271" y="9257"/>
                    </a:moveTo>
                    <a:lnTo>
                      <a:pt x="346565" y="9257"/>
                    </a:lnTo>
                    <a:lnTo>
                      <a:pt x="346565" y="0"/>
                    </a:lnTo>
                    <a:lnTo>
                      <a:pt x="335271" y="0"/>
                    </a:lnTo>
                    <a:lnTo>
                      <a:pt x="335271" y="9257"/>
                    </a:lnTo>
                    <a:close/>
                    <a:moveTo>
                      <a:pt x="311019" y="3664"/>
                    </a:moveTo>
                    <a:lnTo>
                      <a:pt x="300582" y="4521"/>
                    </a:lnTo>
                    <a:lnTo>
                      <a:pt x="300206" y="17371"/>
                    </a:lnTo>
                    <a:lnTo>
                      <a:pt x="291592" y="17371"/>
                    </a:lnTo>
                    <a:lnTo>
                      <a:pt x="291592" y="25002"/>
                    </a:lnTo>
                    <a:lnTo>
                      <a:pt x="299903" y="25002"/>
                    </a:lnTo>
                    <a:lnTo>
                      <a:pt x="299903" y="49844"/>
                    </a:lnTo>
                    <a:cubicBezTo>
                      <a:pt x="299903" y="62783"/>
                      <a:pt x="303673" y="68377"/>
                      <a:pt x="315540" y="68377"/>
                    </a:cubicBezTo>
                    <a:cubicBezTo>
                      <a:pt x="318150" y="68377"/>
                      <a:pt x="320759" y="67983"/>
                      <a:pt x="323475" y="67411"/>
                    </a:cubicBezTo>
                    <a:lnTo>
                      <a:pt x="323475" y="58815"/>
                    </a:lnTo>
                    <a:cubicBezTo>
                      <a:pt x="321545" y="59298"/>
                      <a:pt x="319705" y="59494"/>
                      <a:pt x="317953" y="59494"/>
                    </a:cubicBezTo>
                    <a:cubicBezTo>
                      <a:pt x="312056" y="59494"/>
                      <a:pt x="311001" y="56313"/>
                      <a:pt x="311001" y="49057"/>
                    </a:cubicBezTo>
                    <a:lnTo>
                      <a:pt x="311001" y="25020"/>
                    </a:lnTo>
                    <a:lnTo>
                      <a:pt x="322099" y="25020"/>
                    </a:lnTo>
                    <a:lnTo>
                      <a:pt x="322099" y="17389"/>
                    </a:lnTo>
                    <a:lnTo>
                      <a:pt x="311001" y="17389"/>
                    </a:lnTo>
                    <a:lnTo>
                      <a:pt x="311001" y="3664"/>
                    </a:lnTo>
                    <a:close/>
                    <a:moveTo>
                      <a:pt x="272470" y="42320"/>
                    </a:moveTo>
                    <a:lnTo>
                      <a:pt x="272470" y="45894"/>
                    </a:lnTo>
                    <a:cubicBezTo>
                      <a:pt x="272470" y="54026"/>
                      <a:pt x="266679" y="60316"/>
                      <a:pt x="259423" y="60316"/>
                    </a:cubicBezTo>
                    <a:cubicBezTo>
                      <a:pt x="253901" y="60316"/>
                      <a:pt x="250523" y="57314"/>
                      <a:pt x="250523" y="52864"/>
                    </a:cubicBezTo>
                    <a:cubicBezTo>
                      <a:pt x="250523" y="45894"/>
                      <a:pt x="256993" y="42320"/>
                      <a:pt x="269968" y="42320"/>
                    </a:cubicBezTo>
                    <a:lnTo>
                      <a:pt x="272470" y="42320"/>
                    </a:lnTo>
                    <a:close/>
                    <a:moveTo>
                      <a:pt x="240105" y="30239"/>
                    </a:moveTo>
                    <a:lnTo>
                      <a:pt x="250541" y="31508"/>
                    </a:lnTo>
                    <a:cubicBezTo>
                      <a:pt x="251596" y="26378"/>
                      <a:pt x="255474" y="23769"/>
                      <a:pt x="262140" y="23769"/>
                    </a:cubicBezTo>
                    <a:cubicBezTo>
                      <a:pt x="269110" y="23769"/>
                      <a:pt x="272488" y="26754"/>
                      <a:pt x="272488" y="33044"/>
                    </a:cubicBezTo>
                    <a:lnTo>
                      <a:pt x="272488" y="35654"/>
                    </a:lnTo>
                    <a:lnTo>
                      <a:pt x="271434" y="35654"/>
                    </a:lnTo>
                    <a:cubicBezTo>
                      <a:pt x="249469" y="35654"/>
                      <a:pt x="238764" y="41444"/>
                      <a:pt x="238764" y="53436"/>
                    </a:cubicBezTo>
                    <a:cubicBezTo>
                      <a:pt x="238764" y="62121"/>
                      <a:pt x="245430" y="68305"/>
                      <a:pt x="255849" y="68305"/>
                    </a:cubicBezTo>
                    <a:cubicBezTo>
                      <a:pt x="263302" y="68305"/>
                      <a:pt x="269306" y="64838"/>
                      <a:pt x="272684" y="58458"/>
                    </a:cubicBezTo>
                    <a:cubicBezTo>
                      <a:pt x="272774" y="61639"/>
                      <a:pt x="273078" y="64463"/>
                      <a:pt x="273739" y="67054"/>
                    </a:cubicBezTo>
                    <a:lnTo>
                      <a:pt x="284855" y="67054"/>
                    </a:lnTo>
                    <a:cubicBezTo>
                      <a:pt x="283783" y="64463"/>
                      <a:pt x="283407" y="61174"/>
                      <a:pt x="283407" y="57207"/>
                    </a:cubicBezTo>
                    <a:lnTo>
                      <a:pt x="283407" y="35546"/>
                    </a:lnTo>
                    <a:cubicBezTo>
                      <a:pt x="283407" y="22018"/>
                      <a:pt x="277706" y="16031"/>
                      <a:pt x="263320" y="16031"/>
                    </a:cubicBezTo>
                    <a:cubicBezTo>
                      <a:pt x="250148" y="16031"/>
                      <a:pt x="242321" y="20856"/>
                      <a:pt x="240105" y="30239"/>
                    </a:cubicBezTo>
                    <a:moveTo>
                      <a:pt x="205487" y="67054"/>
                    </a:moveTo>
                    <a:lnTo>
                      <a:pt x="215638" y="67054"/>
                    </a:lnTo>
                    <a:lnTo>
                      <a:pt x="233224" y="17389"/>
                    </a:lnTo>
                    <a:lnTo>
                      <a:pt x="224038" y="17389"/>
                    </a:lnTo>
                    <a:lnTo>
                      <a:pt x="211671" y="55187"/>
                    </a:lnTo>
                    <a:lnTo>
                      <a:pt x="199393" y="17389"/>
                    </a:lnTo>
                    <a:lnTo>
                      <a:pt x="188080" y="17389"/>
                    </a:lnTo>
                    <a:lnTo>
                      <a:pt x="205487" y="67054"/>
                    </a:lnTo>
                    <a:close/>
                    <a:moveTo>
                      <a:pt x="159378" y="24144"/>
                    </a:moveTo>
                    <a:cubicBezTo>
                      <a:pt x="166634" y="24144"/>
                      <a:pt x="171281" y="30614"/>
                      <a:pt x="171281" y="42213"/>
                    </a:cubicBezTo>
                    <a:cubicBezTo>
                      <a:pt x="171281" y="53811"/>
                      <a:pt x="166634" y="60191"/>
                      <a:pt x="159378" y="60191"/>
                    </a:cubicBezTo>
                    <a:cubicBezTo>
                      <a:pt x="152034" y="60191"/>
                      <a:pt x="147584" y="53901"/>
                      <a:pt x="147584" y="42213"/>
                    </a:cubicBezTo>
                    <a:cubicBezTo>
                      <a:pt x="147601" y="30525"/>
                      <a:pt x="152034" y="24144"/>
                      <a:pt x="159378" y="24144"/>
                    </a:cubicBezTo>
                    <a:moveTo>
                      <a:pt x="159378" y="16031"/>
                    </a:moveTo>
                    <a:cubicBezTo>
                      <a:pt x="145367" y="16031"/>
                      <a:pt x="135717" y="26271"/>
                      <a:pt x="135717" y="42213"/>
                    </a:cubicBezTo>
                    <a:cubicBezTo>
                      <a:pt x="135717" y="58172"/>
                      <a:pt x="145260" y="68394"/>
                      <a:pt x="159378" y="68394"/>
                    </a:cubicBezTo>
                    <a:cubicBezTo>
                      <a:pt x="173497" y="68394"/>
                      <a:pt x="183148" y="58172"/>
                      <a:pt x="183148" y="42213"/>
                    </a:cubicBezTo>
                    <a:cubicBezTo>
                      <a:pt x="183148" y="26271"/>
                      <a:pt x="173497" y="16031"/>
                      <a:pt x="159378" y="16031"/>
                    </a:cubicBezTo>
                    <a:moveTo>
                      <a:pt x="83871" y="17389"/>
                    </a:moveTo>
                    <a:lnTo>
                      <a:pt x="83871" y="67054"/>
                    </a:lnTo>
                    <a:lnTo>
                      <a:pt x="94773" y="67054"/>
                    </a:lnTo>
                    <a:lnTo>
                      <a:pt x="94773" y="38638"/>
                    </a:lnTo>
                    <a:cubicBezTo>
                      <a:pt x="94791" y="30042"/>
                      <a:pt x="99831" y="24520"/>
                      <a:pt x="106282" y="24520"/>
                    </a:cubicBezTo>
                    <a:cubicBezTo>
                      <a:pt x="111697" y="24520"/>
                      <a:pt x="114682" y="28183"/>
                      <a:pt x="114682" y="35350"/>
                    </a:cubicBezTo>
                    <a:lnTo>
                      <a:pt x="114682" y="67036"/>
                    </a:lnTo>
                    <a:lnTo>
                      <a:pt x="125601" y="67036"/>
                    </a:lnTo>
                    <a:lnTo>
                      <a:pt x="125601" y="35261"/>
                    </a:lnTo>
                    <a:cubicBezTo>
                      <a:pt x="125601" y="22411"/>
                      <a:pt x="120294" y="16031"/>
                      <a:pt x="109481" y="16031"/>
                    </a:cubicBezTo>
                    <a:cubicBezTo>
                      <a:pt x="102815" y="16031"/>
                      <a:pt x="97686" y="19319"/>
                      <a:pt x="94112" y="25878"/>
                    </a:cubicBezTo>
                    <a:lnTo>
                      <a:pt x="94094" y="17371"/>
                    </a:lnTo>
                    <a:lnTo>
                      <a:pt x="83871" y="17371"/>
                    </a:lnTo>
                    <a:close/>
                    <a:moveTo>
                      <a:pt x="28863" y="17389"/>
                    </a:moveTo>
                    <a:lnTo>
                      <a:pt x="28863" y="67054"/>
                    </a:lnTo>
                    <a:lnTo>
                      <a:pt x="39782" y="67054"/>
                    </a:lnTo>
                    <a:lnTo>
                      <a:pt x="39782" y="38638"/>
                    </a:lnTo>
                    <a:cubicBezTo>
                      <a:pt x="39800" y="30042"/>
                      <a:pt x="44822" y="24520"/>
                      <a:pt x="51292" y="24520"/>
                    </a:cubicBezTo>
                    <a:cubicBezTo>
                      <a:pt x="56706" y="24520"/>
                      <a:pt x="59691" y="28183"/>
                      <a:pt x="59691" y="35350"/>
                    </a:cubicBezTo>
                    <a:lnTo>
                      <a:pt x="59691" y="67036"/>
                    </a:lnTo>
                    <a:lnTo>
                      <a:pt x="70611" y="67036"/>
                    </a:lnTo>
                    <a:lnTo>
                      <a:pt x="70611" y="35261"/>
                    </a:lnTo>
                    <a:cubicBezTo>
                      <a:pt x="70611" y="22411"/>
                      <a:pt x="65303" y="16031"/>
                      <a:pt x="54472" y="16031"/>
                    </a:cubicBezTo>
                    <a:cubicBezTo>
                      <a:pt x="47806" y="16031"/>
                      <a:pt x="42695" y="19319"/>
                      <a:pt x="39121" y="25878"/>
                    </a:cubicBezTo>
                    <a:lnTo>
                      <a:pt x="39103" y="17371"/>
                    </a:lnTo>
                    <a:lnTo>
                      <a:pt x="28863" y="17371"/>
                    </a:lnTo>
                    <a:close/>
                    <a:moveTo>
                      <a:pt x="0" y="67054"/>
                    </a:moveTo>
                    <a:lnTo>
                      <a:pt x="11295" y="67054"/>
                    </a:lnTo>
                    <a:lnTo>
                      <a:pt x="11295" y="17389"/>
                    </a:lnTo>
                    <a:lnTo>
                      <a:pt x="0" y="17389"/>
                    </a:lnTo>
                    <a:lnTo>
                      <a:pt x="0" y="67054"/>
                    </a:lnTo>
                    <a:close/>
                    <a:moveTo>
                      <a:pt x="0" y="9257"/>
                    </a:moveTo>
                    <a:lnTo>
                      <a:pt x="11295" y="9257"/>
                    </a:lnTo>
                    <a:lnTo>
                      <a:pt x="11295" y="0"/>
                    </a:lnTo>
                    <a:lnTo>
                      <a:pt x="0" y="0"/>
                    </a:lnTo>
                    <a:lnTo>
                      <a:pt x="0" y="9257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</p:grp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ADCF431D-EA76-BC56-373A-D5A7A6FD53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097F604F-C1AD-C922-D5D1-8D64D4F971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276304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2" y="6342684"/>
            <a:ext cx="4015740" cy="162631"/>
          </a:xfrm>
          <a:prstGeom prst="rect">
            <a:avLst/>
          </a:prstGeom>
        </p:spPr>
      </p:pic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D2033D8E-5A80-803F-5371-007A0C6DD7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DC935F7B-C78E-32C6-F838-221D518F78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173017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NO Safet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AE0434C8-2448-7E69-74EF-3C0916E3AC85}"/>
              </a:ext>
            </a:extLst>
          </p:cNvPr>
          <p:cNvSpPr/>
          <p:nvPr/>
        </p:nvSpPr>
        <p:spPr>
          <a:xfrm>
            <a:off x="0" y="1823361"/>
            <a:ext cx="1508078" cy="76254"/>
          </a:xfrm>
          <a:custGeom>
            <a:avLst/>
            <a:gdLst>
              <a:gd name="connsiteX0" fmla="*/ 0 w 3050191"/>
              <a:gd name="connsiteY0" fmla="*/ 0 h 76254"/>
              <a:gd name="connsiteX1" fmla="*/ 3050192 w 3050191"/>
              <a:gd name="connsiteY1" fmla="*/ 0 h 76254"/>
              <a:gd name="connsiteX2" fmla="*/ 3050192 w 3050191"/>
              <a:gd name="connsiteY2" fmla="*/ 76255 h 76254"/>
              <a:gd name="connsiteX3" fmla="*/ 0 w 3050191"/>
              <a:gd name="connsiteY3" fmla="*/ 76255 h 7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191" h="76254">
                <a:moveTo>
                  <a:pt x="0" y="0"/>
                </a:moveTo>
                <a:lnTo>
                  <a:pt x="3050192" y="0"/>
                </a:lnTo>
                <a:lnTo>
                  <a:pt x="3050192" y="76255"/>
                </a:lnTo>
                <a:lnTo>
                  <a:pt x="0" y="76255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79DD668C-A24B-A35D-3241-5A8D2F134F95}"/>
              </a:ext>
            </a:extLst>
          </p:cNvPr>
          <p:cNvSpPr/>
          <p:nvPr/>
        </p:nvSpPr>
        <p:spPr>
          <a:xfrm>
            <a:off x="732912" y="297365"/>
            <a:ext cx="2341458" cy="2341566"/>
          </a:xfrm>
          <a:custGeom>
            <a:avLst/>
            <a:gdLst>
              <a:gd name="connsiteX0" fmla="*/ 53814 w 2341458"/>
              <a:gd name="connsiteY0" fmla="*/ 2341567 h 2341566"/>
              <a:gd name="connsiteX1" fmla="*/ 0 w 2341458"/>
              <a:gd name="connsiteY1" fmla="*/ 2287644 h 2341566"/>
              <a:gd name="connsiteX2" fmla="*/ 2287644 w 2341458"/>
              <a:gd name="connsiteY2" fmla="*/ 0 h 2341566"/>
              <a:gd name="connsiteX3" fmla="*/ 2341458 w 2341458"/>
              <a:gd name="connsiteY3" fmla="*/ 53923 h 234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458" h="2341566">
                <a:moveTo>
                  <a:pt x="53814" y="2341567"/>
                </a:moveTo>
                <a:lnTo>
                  <a:pt x="0" y="2287644"/>
                </a:lnTo>
                <a:lnTo>
                  <a:pt x="2287644" y="0"/>
                </a:lnTo>
                <a:lnTo>
                  <a:pt x="2341458" y="53923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79191DC5-3F3B-854F-47F4-1AD15BAEC707}"/>
              </a:ext>
            </a:extLst>
          </p:cNvPr>
          <p:cNvSpPr/>
          <p:nvPr/>
        </p:nvSpPr>
        <p:spPr>
          <a:xfrm>
            <a:off x="718623" y="4105341"/>
            <a:ext cx="2341458" cy="2341566"/>
          </a:xfrm>
          <a:custGeom>
            <a:avLst/>
            <a:gdLst>
              <a:gd name="connsiteX0" fmla="*/ 2287644 w 2341458"/>
              <a:gd name="connsiteY0" fmla="*/ 2341567 h 2341566"/>
              <a:gd name="connsiteX1" fmla="*/ 0 w 2341458"/>
              <a:gd name="connsiteY1" fmla="*/ 53923 h 2341566"/>
              <a:gd name="connsiteX2" fmla="*/ 53814 w 2341458"/>
              <a:gd name="connsiteY2" fmla="*/ 0 h 2341566"/>
              <a:gd name="connsiteX3" fmla="*/ 2341458 w 2341458"/>
              <a:gd name="connsiteY3" fmla="*/ 2287644 h 234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458" h="2341566">
                <a:moveTo>
                  <a:pt x="2287644" y="2341567"/>
                </a:moveTo>
                <a:lnTo>
                  <a:pt x="0" y="53923"/>
                </a:lnTo>
                <a:lnTo>
                  <a:pt x="53814" y="0"/>
                </a:lnTo>
                <a:lnTo>
                  <a:pt x="2341458" y="2287644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9BFA9729-F601-337B-2A6A-F2DEEE3A9753}"/>
              </a:ext>
            </a:extLst>
          </p:cNvPr>
          <p:cNvSpPr/>
          <p:nvPr/>
        </p:nvSpPr>
        <p:spPr>
          <a:xfrm>
            <a:off x="703383" y="2580245"/>
            <a:ext cx="3104005" cy="3104114"/>
          </a:xfrm>
          <a:custGeom>
            <a:avLst/>
            <a:gdLst>
              <a:gd name="connsiteX0" fmla="*/ 3050192 w 3104005"/>
              <a:gd name="connsiteY0" fmla="*/ 3104115 h 3104114"/>
              <a:gd name="connsiteX1" fmla="*/ 0 w 3104005"/>
              <a:gd name="connsiteY1" fmla="*/ 53923 h 3104114"/>
              <a:gd name="connsiteX2" fmla="*/ 53814 w 3104005"/>
              <a:gd name="connsiteY2" fmla="*/ 0 h 3104114"/>
              <a:gd name="connsiteX3" fmla="*/ 3104006 w 3104005"/>
              <a:gd name="connsiteY3" fmla="*/ 3050192 h 310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4005" h="3104114">
                <a:moveTo>
                  <a:pt x="3050192" y="3104115"/>
                </a:moveTo>
                <a:lnTo>
                  <a:pt x="0" y="53923"/>
                </a:lnTo>
                <a:lnTo>
                  <a:pt x="53814" y="0"/>
                </a:lnTo>
                <a:lnTo>
                  <a:pt x="3104006" y="3050192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8196DABD-960E-A993-D9AA-6518B8DD192C}"/>
              </a:ext>
            </a:extLst>
          </p:cNvPr>
          <p:cNvSpPr/>
          <p:nvPr/>
        </p:nvSpPr>
        <p:spPr>
          <a:xfrm>
            <a:off x="1481171" y="1817697"/>
            <a:ext cx="1578910" cy="1579018"/>
          </a:xfrm>
          <a:custGeom>
            <a:avLst/>
            <a:gdLst>
              <a:gd name="connsiteX0" fmla="*/ 1525096 w 1578910"/>
              <a:gd name="connsiteY0" fmla="*/ 1579019 h 1579018"/>
              <a:gd name="connsiteX1" fmla="*/ 0 w 1578910"/>
              <a:gd name="connsiteY1" fmla="*/ 53923 h 1579018"/>
              <a:gd name="connsiteX2" fmla="*/ 53814 w 1578910"/>
              <a:gd name="connsiteY2" fmla="*/ 0 h 1579018"/>
              <a:gd name="connsiteX3" fmla="*/ 1578910 w 1578910"/>
              <a:gd name="connsiteY3" fmla="*/ 1525096 h 15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8910" h="1579018">
                <a:moveTo>
                  <a:pt x="1525096" y="1579019"/>
                </a:moveTo>
                <a:lnTo>
                  <a:pt x="0" y="53923"/>
                </a:lnTo>
                <a:lnTo>
                  <a:pt x="53814" y="0"/>
                </a:lnTo>
                <a:lnTo>
                  <a:pt x="1578910" y="1525096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" name="Vrije vorm: vorm 19">
            <a:extLst>
              <a:ext uri="{FF2B5EF4-FFF2-40B4-BE49-F238E27FC236}">
                <a16:creationId xmlns:a16="http://schemas.microsoft.com/office/drawing/2014/main" id="{8895D56B-C384-1A50-BEBF-9103DE5E4669}"/>
              </a:ext>
            </a:extLst>
          </p:cNvPr>
          <p:cNvSpPr/>
          <p:nvPr/>
        </p:nvSpPr>
        <p:spPr>
          <a:xfrm>
            <a:off x="1481171" y="3342793"/>
            <a:ext cx="1578910" cy="1579018"/>
          </a:xfrm>
          <a:custGeom>
            <a:avLst/>
            <a:gdLst>
              <a:gd name="connsiteX0" fmla="*/ 53814 w 1578910"/>
              <a:gd name="connsiteY0" fmla="*/ 1579019 h 1579018"/>
              <a:gd name="connsiteX1" fmla="*/ 0 w 1578910"/>
              <a:gd name="connsiteY1" fmla="*/ 1525096 h 1579018"/>
              <a:gd name="connsiteX2" fmla="*/ 1525096 w 1578910"/>
              <a:gd name="connsiteY2" fmla="*/ 0 h 1579018"/>
              <a:gd name="connsiteX3" fmla="*/ 1578910 w 1578910"/>
              <a:gd name="connsiteY3" fmla="*/ 53923 h 15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8910" h="1579018">
                <a:moveTo>
                  <a:pt x="53814" y="1579019"/>
                </a:moveTo>
                <a:lnTo>
                  <a:pt x="0" y="1525096"/>
                </a:lnTo>
                <a:lnTo>
                  <a:pt x="1525096" y="0"/>
                </a:lnTo>
                <a:lnTo>
                  <a:pt x="1578910" y="53923"/>
                </a:lnTo>
                <a:close/>
              </a:path>
            </a:pathLst>
          </a:custGeom>
          <a:gradFill>
            <a:gsLst>
              <a:gs pos="0">
                <a:srgbClr val="F1EEFA"/>
              </a:gs>
              <a:gs pos="50000">
                <a:srgbClr val="F1EEFA">
                  <a:alpha val="49804"/>
                </a:srgbClr>
              </a:gs>
              <a:gs pos="100000">
                <a:srgbClr val="F1EEFA">
                  <a:alpha val="0"/>
                </a:srgbClr>
              </a:gs>
            </a:gsLst>
            <a:lin ang="810000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0" y="268654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0221F5E5-E3DD-E6D5-76D9-9912C5026246}"/>
              </a:ext>
            </a:extLst>
          </p:cNvPr>
          <p:cNvGrpSpPr/>
          <p:nvPr userDrawn="1"/>
        </p:nvGrpSpPr>
        <p:grpSpPr>
          <a:xfrm>
            <a:off x="2955752" y="268654"/>
            <a:ext cx="151965" cy="151965"/>
            <a:chOff x="2955752" y="268654"/>
            <a:chExt cx="151965" cy="151965"/>
          </a:xfrm>
        </p:grpSpPr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A618F5AB-7911-F8D7-1D03-1E3F48595249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4C69539-A594-FD56-6A35-58FF5FCE785E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58" name="Vrije vorm: vorm 57">
            <a:extLst>
              <a:ext uri="{FF2B5EF4-FFF2-40B4-BE49-F238E27FC236}">
                <a16:creationId xmlns:a16="http://schemas.microsoft.com/office/drawing/2014/main" id="{D090E259-762B-0CF2-4F6D-1D780A48E7CC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59" name="Vrije vorm: vorm 58">
            <a:extLst>
              <a:ext uri="{FF2B5EF4-FFF2-40B4-BE49-F238E27FC236}">
                <a16:creationId xmlns:a16="http://schemas.microsoft.com/office/drawing/2014/main" id="{0D38E2A2-3088-7EED-DB4A-EAA535911290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7 h 167268"/>
              <a:gd name="connsiteX7" fmla="*/ 84105 w 167268"/>
              <a:gd name="connsiteY7" fmla="*/ 50175 h 167268"/>
              <a:gd name="connsiteX8" fmla="*/ 117320 w 167268"/>
              <a:gd name="connsiteY8" fmla="*/ 83869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8"/>
                  <a:pt x="50281" y="101863"/>
                  <a:pt x="50412" y="83387"/>
                </a:cubicBezTo>
                <a:cubicBezTo>
                  <a:pt x="50544" y="64912"/>
                  <a:pt x="65634" y="50042"/>
                  <a:pt x="84105" y="50175"/>
                </a:cubicBezTo>
                <a:cubicBezTo>
                  <a:pt x="102588" y="50309"/>
                  <a:pt x="117451" y="65393"/>
                  <a:pt x="117320" y="83869"/>
                </a:cubicBezTo>
                <a:cubicBezTo>
                  <a:pt x="117260" y="92657"/>
                  <a:pt x="113736" y="101068"/>
                  <a:pt x="107523" y="107284"/>
                </a:cubicBezTo>
                <a:cubicBezTo>
                  <a:pt x="101178" y="113593"/>
                  <a:pt x="92576" y="117119"/>
                  <a:pt x="83627" y="117081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26432" y="1025088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8" name="Vrije vorm: vorm 97">
            <a:extLst>
              <a:ext uri="{FF2B5EF4-FFF2-40B4-BE49-F238E27FC236}">
                <a16:creationId xmlns:a16="http://schemas.microsoft.com/office/drawing/2014/main" id="{516CB248-0808-4933-9073-74E3E23C9CF4}"/>
              </a:ext>
            </a:extLst>
          </p:cNvPr>
          <p:cNvSpPr/>
          <p:nvPr userDrawn="1"/>
        </p:nvSpPr>
        <p:spPr>
          <a:xfrm>
            <a:off x="0" y="4094230"/>
            <a:ext cx="745531" cy="76255"/>
          </a:xfrm>
          <a:custGeom>
            <a:avLst/>
            <a:gdLst>
              <a:gd name="connsiteX0" fmla="*/ 0 w 745531"/>
              <a:gd name="connsiteY0" fmla="*/ 0 h 76255"/>
              <a:gd name="connsiteX1" fmla="*/ 745531 w 745531"/>
              <a:gd name="connsiteY1" fmla="*/ 0 h 76255"/>
              <a:gd name="connsiteX2" fmla="*/ 745531 w 745531"/>
              <a:gd name="connsiteY2" fmla="*/ 76255 h 76255"/>
              <a:gd name="connsiteX3" fmla="*/ 0 w 745531"/>
              <a:gd name="connsiteY3" fmla="*/ 76255 h 7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531" h="76255">
                <a:moveTo>
                  <a:pt x="0" y="0"/>
                </a:moveTo>
                <a:lnTo>
                  <a:pt x="745531" y="0"/>
                </a:lnTo>
                <a:lnTo>
                  <a:pt x="745531" y="76255"/>
                </a:lnTo>
                <a:lnTo>
                  <a:pt x="0" y="76255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99" name="Vrije vorm: vorm 98">
            <a:extLst>
              <a:ext uri="{FF2B5EF4-FFF2-40B4-BE49-F238E27FC236}">
                <a16:creationId xmlns:a16="http://schemas.microsoft.com/office/drawing/2014/main" id="{79AEE833-1ABE-948F-6720-8A57507339E2}"/>
              </a:ext>
            </a:extLst>
          </p:cNvPr>
          <p:cNvSpPr/>
          <p:nvPr userDrawn="1"/>
        </p:nvSpPr>
        <p:spPr>
          <a:xfrm>
            <a:off x="-1" y="4105342"/>
            <a:ext cx="772439" cy="826399"/>
          </a:xfrm>
          <a:custGeom>
            <a:avLst/>
            <a:gdLst>
              <a:gd name="connsiteX0" fmla="*/ 718625 w 772439"/>
              <a:gd name="connsiteY0" fmla="*/ 0 h 826399"/>
              <a:gd name="connsiteX1" fmla="*/ 772439 w 772439"/>
              <a:gd name="connsiteY1" fmla="*/ 53923 h 826399"/>
              <a:gd name="connsiteX2" fmla="*/ 0 w 772439"/>
              <a:gd name="connsiteY2" fmla="*/ 826399 h 826399"/>
              <a:gd name="connsiteX3" fmla="*/ 0 w 772439"/>
              <a:gd name="connsiteY3" fmla="*/ 718591 h 82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439" h="826399">
                <a:moveTo>
                  <a:pt x="718625" y="0"/>
                </a:moveTo>
                <a:lnTo>
                  <a:pt x="772439" y="53923"/>
                </a:lnTo>
                <a:lnTo>
                  <a:pt x="0" y="826399"/>
                </a:lnTo>
                <a:lnTo>
                  <a:pt x="0" y="718591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100" name="Vrije vorm: vorm 99">
            <a:extLst>
              <a:ext uri="{FF2B5EF4-FFF2-40B4-BE49-F238E27FC236}">
                <a16:creationId xmlns:a16="http://schemas.microsoft.com/office/drawing/2014/main" id="{0342E6BF-B782-E8E0-E019-40E9DF5E28F9}"/>
              </a:ext>
            </a:extLst>
          </p:cNvPr>
          <p:cNvSpPr/>
          <p:nvPr userDrawn="1"/>
        </p:nvSpPr>
        <p:spPr>
          <a:xfrm>
            <a:off x="0" y="3321973"/>
            <a:ext cx="783332" cy="837293"/>
          </a:xfrm>
          <a:custGeom>
            <a:avLst/>
            <a:gdLst>
              <a:gd name="connsiteX0" fmla="*/ 0 w 783332"/>
              <a:gd name="connsiteY0" fmla="*/ 0 h 837293"/>
              <a:gd name="connsiteX1" fmla="*/ 783332 w 783332"/>
              <a:gd name="connsiteY1" fmla="*/ 783369 h 837293"/>
              <a:gd name="connsiteX2" fmla="*/ 729518 w 783332"/>
              <a:gd name="connsiteY2" fmla="*/ 837293 h 837293"/>
              <a:gd name="connsiteX3" fmla="*/ 0 w 783332"/>
              <a:gd name="connsiteY3" fmla="*/ 107810 h 83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332" h="837293">
                <a:moveTo>
                  <a:pt x="0" y="0"/>
                </a:moveTo>
                <a:lnTo>
                  <a:pt x="783332" y="783369"/>
                </a:lnTo>
                <a:lnTo>
                  <a:pt x="729518" y="837293"/>
                </a:lnTo>
                <a:lnTo>
                  <a:pt x="0" y="107810"/>
                </a:lnTo>
                <a:close/>
              </a:path>
            </a:pathLst>
          </a:custGeom>
          <a:gradFill>
            <a:gsLst>
              <a:gs pos="0">
                <a:srgbClr val="F1EEFA"/>
              </a:gs>
              <a:gs pos="50000">
                <a:srgbClr val="F1EEFA">
                  <a:alpha val="49804"/>
                </a:srgbClr>
              </a:gs>
              <a:gs pos="100000">
                <a:srgbClr val="F1EEFA">
                  <a:alpha val="0"/>
                </a:srgbClr>
              </a:gs>
            </a:gsLst>
            <a:lin ang="27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35201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8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66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72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8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6" grpId="0" animBg="1"/>
      <p:bldP spid="8" grpId="0" animBg="1"/>
      <p:bldP spid="13" grpId="0" animBg="1"/>
      <p:bldP spid="14" grpId="0" animBg="1"/>
      <p:bldP spid="19" grpId="0" animBg="1"/>
      <p:bldP spid="20" grpId="0" animBg="1"/>
      <p:bldP spid="133" grpId="0" animBg="1"/>
      <p:bldP spid="133" grpId="1" animBg="1"/>
      <p:bldP spid="149" grpId="0" animBg="1"/>
      <p:bldP spid="149" grpId="1" animBg="1"/>
      <p:bldP spid="185" grpId="0" animBg="1"/>
      <p:bldP spid="185" grpId="1" animBg="1"/>
      <p:bldP spid="190" grpId="0" animBg="1"/>
      <p:bldP spid="98" grpId="0" animBg="1"/>
      <p:bldP spid="99" grpId="0" animBg="1"/>
      <p:bldP spid="100" grpId="0" animBg="1"/>
    </p:bldLst>
  </p:timing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AE49F394-F2E9-26F3-E25B-F91975F278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7" name="Tijdelijke aanduiding voor tekst 8">
            <a:extLst>
              <a:ext uri="{FF2B5EF4-FFF2-40B4-BE49-F238E27FC236}">
                <a16:creationId xmlns:a16="http://schemas.microsoft.com/office/drawing/2014/main" id="{8BB42D31-0B3E-E2AB-C714-09DB12F3F1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206285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2" y="6342684"/>
            <a:ext cx="4015740" cy="1626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62A7221-6870-6B34-CF9E-AA33993F2BB8}"/>
              </a:ext>
            </a:extLst>
          </p:cNvPr>
          <p:cNvSpPr txBox="1"/>
          <p:nvPr userDrawn="1"/>
        </p:nvSpPr>
        <p:spPr>
          <a:xfrm>
            <a:off x="719138" y="720000"/>
            <a:ext cx="10750354" cy="3690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dirty="0"/>
              <a:t>Instructions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4A65637-C87F-4F7E-63DF-230269992771}"/>
              </a:ext>
            </a:extLst>
          </p:cNvPr>
          <p:cNvSpPr txBox="1"/>
          <p:nvPr userDrawn="1"/>
        </p:nvSpPr>
        <p:spPr>
          <a:xfrm>
            <a:off x="719139" y="1412875"/>
            <a:ext cx="2969923" cy="43926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Add a new slide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dirty="0"/>
              <a:t>Go to the tab ‘</a:t>
            </a:r>
            <a:r>
              <a:rPr lang="en-GB" sz="1200" b="1" dirty="0"/>
              <a:t>Insert</a:t>
            </a:r>
            <a:r>
              <a:rPr lang="en-GB" sz="1200" dirty="0"/>
              <a:t>’ and click </a:t>
            </a:r>
            <a:br>
              <a:rPr lang="en-GB" sz="1200" dirty="0"/>
            </a:br>
            <a:r>
              <a:rPr lang="en-GB" sz="1200" dirty="0"/>
              <a:t>on the button ‘</a:t>
            </a:r>
            <a:r>
              <a:rPr lang="en-GB" sz="1200" b="1" dirty="0"/>
              <a:t>New slide</a:t>
            </a:r>
            <a:r>
              <a:rPr lang="en-GB" sz="1200" dirty="0"/>
              <a:t>’ to add a new template layout to the presentation.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dirty="0"/>
              <a:t>Attention: It’s not possible </a:t>
            </a:r>
            <a:br>
              <a:rPr lang="en-GB" sz="1200" dirty="0"/>
            </a:br>
            <a:r>
              <a:rPr lang="en-GB" sz="1200" dirty="0"/>
              <a:t>to paste a slide from another presentation. Text and other objects can be copied one-by-one from the original slide</a:t>
            </a:r>
            <a:br>
              <a:rPr lang="en-GB" sz="1200" dirty="0"/>
            </a:br>
            <a:r>
              <a:rPr lang="en-GB" sz="1200" dirty="0"/>
              <a:t>to the new slide.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dirty="0"/>
              <a:t>Click with the right mouse button on the thumbnail display of the slide, on the left side of the screen. Then click on ‘</a:t>
            </a:r>
            <a:r>
              <a:rPr lang="en-GB" sz="1200" b="1" dirty="0"/>
              <a:t>Reset slide</a:t>
            </a:r>
            <a:r>
              <a:rPr lang="en-GB" sz="1200" dirty="0"/>
              <a:t>’ to reset the layout.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296FE71-9D09-ECEC-C9A1-F4FE7BF50A32}"/>
              </a:ext>
            </a:extLst>
          </p:cNvPr>
          <p:cNvSpPr txBox="1"/>
          <p:nvPr userDrawn="1"/>
        </p:nvSpPr>
        <p:spPr>
          <a:xfrm>
            <a:off x="719138" y="4524526"/>
            <a:ext cx="2647049" cy="6744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Text levels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Under the tab ‘Home’, use the list level-buttons to choose a text level. </a:t>
            </a: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</p:txBody>
      </p:sp>
      <p:grpSp>
        <p:nvGrpSpPr>
          <p:cNvPr id="9" name="VOORBEELD">
            <a:extLst>
              <a:ext uri="{FF2B5EF4-FFF2-40B4-BE49-F238E27FC236}">
                <a16:creationId xmlns:a16="http://schemas.microsoft.com/office/drawing/2014/main" id="{223B22F1-A9C7-DC72-FEB9-25221978ACC5}"/>
              </a:ext>
            </a:extLst>
          </p:cNvPr>
          <p:cNvGrpSpPr/>
          <p:nvPr userDrawn="1"/>
        </p:nvGrpSpPr>
        <p:grpSpPr>
          <a:xfrm>
            <a:off x="719138" y="5248070"/>
            <a:ext cx="3234311" cy="558875"/>
            <a:chOff x="-3605171" y="458674"/>
            <a:chExt cx="3234311" cy="558875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03338E5F-3D14-16EC-91FC-B295CB54EB77}"/>
                </a:ext>
              </a:extLst>
            </p:cNvPr>
            <p:cNvSpPr/>
            <p:nvPr userDrawn="1"/>
          </p:nvSpPr>
          <p:spPr>
            <a:xfrm>
              <a:off x="-3604183" y="458674"/>
              <a:ext cx="393459" cy="184058"/>
            </a:xfrm>
            <a:prstGeom prst="rect">
              <a:avLst/>
            </a:prstGeom>
            <a:solidFill>
              <a:srgbClr val="F8F8F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18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Home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699885E4-D926-810F-013C-9017ADDD04FC}"/>
                </a:ext>
              </a:extLst>
            </p:cNvPr>
            <p:cNvSpPr/>
            <p:nvPr userDrawn="1"/>
          </p:nvSpPr>
          <p:spPr>
            <a:xfrm>
              <a:off x="-3599184" y="621345"/>
              <a:ext cx="383782" cy="27171"/>
            </a:xfrm>
            <a:prstGeom prst="rect">
              <a:avLst/>
            </a:prstGeom>
            <a:solidFill>
              <a:srgbClr val="B74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84196B60-EE68-4CD2-CA76-8EC51038F1FA}"/>
                </a:ext>
              </a:extLst>
            </p:cNvPr>
            <p:cNvGrpSpPr/>
            <p:nvPr userDrawn="1"/>
          </p:nvGrpSpPr>
          <p:grpSpPr>
            <a:xfrm>
              <a:off x="-3386247" y="830871"/>
              <a:ext cx="139423" cy="109566"/>
              <a:chOff x="-2866744" y="827071"/>
              <a:chExt cx="168701" cy="132575"/>
            </a:xfrm>
          </p:grpSpPr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6094382F-98EF-2A94-0781-35798ABD8BE5}"/>
                  </a:ext>
                </a:extLst>
              </p:cNvPr>
              <p:cNvGrpSpPr/>
              <p:nvPr userDrawn="1"/>
            </p:nvGrpSpPr>
            <p:grpSpPr>
              <a:xfrm>
                <a:off x="-2866744" y="827071"/>
                <a:ext cx="168701" cy="132575"/>
                <a:chOff x="-2866744" y="827071"/>
                <a:chExt cx="168701" cy="132575"/>
              </a:xfrm>
            </p:grpSpPr>
            <p:cxnSp>
              <p:nvCxnSpPr>
                <p:cNvPr id="47" name="Rechte verbindingslijn 46">
                  <a:extLst>
                    <a:ext uri="{FF2B5EF4-FFF2-40B4-BE49-F238E27FC236}">
                      <a16:creationId xmlns:a16="http://schemas.microsoft.com/office/drawing/2014/main" id="{F5CA69CD-2477-4235-84D1-D35A5A007C43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827071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8" name="Rechte verbindingslijn 47">
                  <a:extLst>
                    <a:ext uri="{FF2B5EF4-FFF2-40B4-BE49-F238E27FC236}">
                      <a16:creationId xmlns:a16="http://schemas.microsoft.com/office/drawing/2014/main" id="{45E49CD4-89C9-4DC6-41D8-DB1BA2748912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959646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9" name="Rechte verbindingslijn 48">
                  <a:extLst>
                    <a:ext uri="{FF2B5EF4-FFF2-40B4-BE49-F238E27FC236}">
                      <a16:creationId xmlns:a16="http://schemas.microsoft.com/office/drawing/2014/main" id="{B7BA8F3B-3873-F4DA-A238-E4621F0E38A9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926503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50" name="Rechte verbindingslijn 49">
                  <a:extLst>
                    <a:ext uri="{FF2B5EF4-FFF2-40B4-BE49-F238E27FC236}">
                      <a16:creationId xmlns:a16="http://schemas.microsoft.com/office/drawing/2014/main" id="{A4B7DD81-96C8-F7CF-09B4-A1740E5D8B1C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893359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51" name="Rechte verbindingslijn 50">
                  <a:extLst>
                    <a:ext uri="{FF2B5EF4-FFF2-40B4-BE49-F238E27FC236}">
                      <a16:creationId xmlns:a16="http://schemas.microsoft.com/office/drawing/2014/main" id="{933309FA-1A4B-B500-1BAC-FF39BB0C9421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860215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</p:grpSp>
          <p:sp>
            <p:nvSpPr>
              <p:cNvPr id="46" name="Pijl: rechts 45">
                <a:extLst>
                  <a:ext uri="{FF2B5EF4-FFF2-40B4-BE49-F238E27FC236}">
                    <a16:creationId xmlns:a16="http://schemas.microsoft.com/office/drawing/2014/main" id="{AAAC0B97-2BD3-E311-13D4-BED22B49F32C}"/>
                  </a:ext>
                </a:extLst>
              </p:cNvPr>
              <p:cNvSpPr/>
              <p:nvPr userDrawn="1"/>
            </p:nvSpPr>
            <p:spPr>
              <a:xfrm>
                <a:off x="-2866744" y="858737"/>
                <a:ext cx="70676" cy="67902"/>
              </a:xfrm>
              <a:prstGeom prst="rightArrow">
                <a:avLst>
                  <a:gd name="adj1" fmla="val 25329"/>
                  <a:gd name="adj2" fmla="val 63628"/>
                </a:avLst>
              </a:prstGeom>
              <a:solidFill>
                <a:srgbClr val="4A7D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2658B9E6-EEE8-12FE-A37B-B7241C37DC23}"/>
                </a:ext>
              </a:extLst>
            </p:cNvPr>
            <p:cNvGrpSpPr/>
            <p:nvPr userDrawn="1"/>
          </p:nvGrpSpPr>
          <p:grpSpPr>
            <a:xfrm>
              <a:off x="-3605171" y="830871"/>
              <a:ext cx="139423" cy="109566"/>
              <a:chOff x="-2866744" y="518074"/>
              <a:chExt cx="168701" cy="132575"/>
            </a:xfrm>
          </p:grpSpPr>
          <p:grpSp>
            <p:nvGrpSpPr>
              <p:cNvPr id="38" name="Groep 37">
                <a:extLst>
                  <a:ext uri="{FF2B5EF4-FFF2-40B4-BE49-F238E27FC236}">
                    <a16:creationId xmlns:a16="http://schemas.microsoft.com/office/drawing/2014/main" id="{FA72CF74-DCC7-1AB6-B4FA-32797D5ADE95}"/>
                  </a:ext>
                </a:extLst>
              </p:cNvPr>
              <p:cNvGrpSpPr/>
              <p:nvPr userDrawn="1"/>
            </p:nvGrpSpPr>
            <p:grpSpPr>
              <a:xfrm>
                <a:off x="-2866744" y="518074"/>
                <a:ext cx="168701" cy="132575"/>
                <a:chOff x="-2866744" y="518074"/>
                <a:chExt cx="168701" cy="132575"/>
              </a:xfrm>
            </p:grpSpPr>
            <p:cxnSp>
              <p:nvCxnSpPr>
                <p:cNvPr id="40" name="Rechte verbindingslijn 39">
                  <a:extLst>
                    <a:ext uri="{FF2B5EF4-FFF2-40B4-BE49-F238E27FC236}">
                      <a16:creationId xmlns:a16="http://schemas.microsoft.com/office/drawing/2014/main" id="{C086FFA1-B90D-2CD4-D7EA-A2CAD97040D6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518074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1" name="Rechte verbindingslijn 40">
                  <a:extLst>
                    <a:ext uri="{FF2B5EF4-FFF2-40B4-BE49-F238E27FC236}">
                      <a16:creationId xmlns:a16="http://schemas.microsoft.com/office/drawing/2014/main" id="{9E276A6C-91E2-3C05-E592-003E1F2696C8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650649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2" name="Rechte verbindingslijn 41">
                  <a:extLst>
                    <a:ext uri="{FF2B5EF4-FFF2-40B4-BE49-F238E27FC236}">
                      <a16:creationId xmlns:a16="http://schemas.microsoft.com/office/drawing/2014/main" id="{03CE44D5-1258-012B-E8BE-E2E51334B05D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617506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3" name="Rechte verbindingslijn 42">
                  <a:extLst>
                    <a:ext uri="{FF2B5EF4-FFF2-40B4-BE49-F238E27FC236}">
                      <a16:creationId xmlns:a16="http://schemas.microsoft.com/office/drawing/2014/main" id="{DF78297C-3B96-36F4-4AAC-59378707CA9D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584362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4" name="Rechte verbindingslijn 43">
                  <a:extLst>
                    <a:ext uri="{FF2B5EF4-FFF2-40B4-BE49-F238E27FC236}">
                      <a16:creationId xmlns:a16="http://schemas.microsoft.com/office/drawing/2014/main" id="{38209EFC-30B9-E6FB-BBFB-E16C5D453432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551218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</p:grpSp>
          <p:sp>
            <p:nvSpPr>
              <p:cNvPr id="39" name="Pijl: rechts 38">
                <a:extLst>
                  <a:ext uri="{FF2B5EF4-FFF2-40B4-BE49-F238E27FC236}">
                    <a16:creationId xmlns:a16="http://schemas.microsoft.com/office/drawing/2014/main" id="{D3F08921-5722-DEB9-31A9-5448AE95E511}"/>
                  </a:ext>
                </a:extLst>
              </p:cNvPr>
              <p:cNvSpPr/>
              <p:nvPr userDrawn="1"/>
            </p:nvSpPr>
            <p:spPr>
              <a:xfrm flipH="1">
                <a:off x="-2866744" y="549740"/>
                <a:ext cx="70676" cy="67902"/>
              </a:xfrm>
              <a:prstGeom prst="rightArrow">
                <a:avLst>
                  <a:gd name="adj1" fmla="val 25329"/>
                  <a:gd name="adj2" fmla="val 63628"/>
                </a:avLst>
              </a:prstGeom>
              <a:solidFill>
                <a:srgbClr val="4A7D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8D003063-AECB-9525-A3E0-8ECE6DEF452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3459956" y="588169"/>
              <a:ext cx="547687" cy="219076"/>
            </a:xfrm>
            <a:prstGeom prst="line">
              <a:avLst/>
            </a:prstGeom>
            <a:noFill/>
            <a:ln w="19050" cap="rnd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E20D2959-A3E8-6980-6C60-265615921D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224213" y="828675"/>
              <a:ext cx="319088" cy="0"/>
            </a:xfrm>
            <a:prstGeom prst="line">
              <a:avLst/>
            </a:prstGeom>
            <a:noFill/>
            <a:ln w="19050" cap="rnd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AD89004A-B4D5-E5FC-4BD4-26CC43E92A95}"/>
                </a:ext>
              </a:extLst>
            </p:cNvPr>
            <p:cNvSpPr/>
            <p:nvPr userDrawn="1"/>
          </p:nvSpPr>
          <p:spPr>
            <a:xfrm>
              <a:off x="-2559903" y="512179"/>
              <a:ext cx="2189042" cy="15108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Calibri" panose="020F0502020204030204" pitchFamily="34" charset="0"/>
                </a:rPr>
                <a:t>Text level down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32022233-BAF6-0FBC-FC7C-1941779D63F7}"/>
                </a:ext>
              </a:extLst>
            </p:cNvPr>
            <p:cNvSpPr/>
            <p:nvPr userDrawn="1"/>
          </p:nvSpPr>
          <p:spPr>
            <a:xfrm>
              <a:off x="-2559903" y="819562"/>
              <a:ext cx="2189043" cy="14220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Calibri" panose="020F0502020204030204" pitchFamily="34" charset="0"/>
                </a:rPr>
                <a:t>Text level up</a:t>
              </a:r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152F55C1-F1E9-6B05-D83D-81507DE567AA}"/>
                </a:ext>
              </a:extLst>
            </p:cNvPr>
            <p:cNvGrpSpPr/>
            <p:nvPr userDrawn="1"/>
          </p:nvGrpSpPr>
          <p:grpSpPr>
            <a:xfrm>
              <a:off x="-2916763" y="769168"/>
              <a:ext cx="268738" cy="248381"/>
              <a:chOff x="-2916763" y="769168"/>
              <a:chExt cx="268738" cy="248381"/>
            </a:xfrm>
          </p:grpSpPr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B5E1FED9-7683-8A4F-1591-27730327B1D1}"/>
                  </a:ext>
                </a:extLst>
              </p:cNvPr>
              <p:cNvSpPr/>
              <p:nvPr userDrawn="1"/>
            </p:nvSpPr>
            <p:spPr>
              <a:xfrm>
                <a:off x="-2916763" y="769168"/>
                <a:ext cx="268738" cy="248381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DADA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5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1" name="Groep 30">
                <a:extLst>
                  <a:ext uri="{FF2B5EF4-FFF2-40B4-BE49-F238E27FC236}">
                    <a16:creationId xmlns:a16="http://schemas.microsoft.com/office/drawing/2014/main" id="{BE48EAC4-A151-EAD5-FD57-6D5EF7CCC352}"/>
                  </a:ext>
                </a:extLst>
              </p:cNvPr>
              <p:cNvGrpSpPr/>
              <p:nvPr userDrawn="1"/>
            </p:nvGrpSpPr>
            <p:grpSpPr>
              <a:xfrm>
                <a:off x="-2866744" y="827071"/>
                <a:ext cx="168701" cy="132575"/>
                <a:chOff x="-2866744" y="827071"/>
                <a:chExt cx="168701" cy="132575"/>
              </a:xfrm>
            </p:grpSpPr>
            <p:cxnSp>
              <p:nvCxnSpPr>
                <p:cNvPr id="33" name="Rechte verbindingslijn 32">
                  <a:extLst>
                    <a:ext uri="{FF2B5EF4-FFF2-40B4-BE49-F238E27FC236}">
                      <a16:creationId xmlns:a16="http://schemas.microsoft.com/office/drawing/2014/main" id="{55ABF10F-CF91-B9AF-6688-67DA47271CCA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827071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34" name="Rechte verbindingslijn 33">
                  <a:extLst>
                    <a:ext uri="{FF2B5EF4-FFF2-40B4-BE49-F238E27FC236}">
                      <a16:creationId xmlns:a16="http://schemas.microsoft.com/office/drawing/2014/main" id="{1367BCBE-3206-50C6-F7F1-FBFF13AFA23E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959646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35" name="Rechte verbindingslijn 34">
                  <a:extLst>
                    <a:ext uri="{FF2B5EF4-FFF2-40B4-BE49-F238E27FC236}">
                      <a16:creationId xmlns:a16="http://schemas.microsoft.com/office/drawing/2014/main" id="{1887FE1A-DEDB-1C17-7A06-9CEF4073D49E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926503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36" name="Rechte verbindingslijn 35">
                  <a:extLst>
                    <a:ext uri="{FF2B5EF4-FFF2-40B4-BE49-F238E27FC236}">
                      <a16:creationId xmlns:a16="http://schemas.microsoft.com/office/drawing/2014/main" id="{9BB9AD66-42B5-5052-D1FB-0E4C1372D8C7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893359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37" name="Rechte verbindingslijn 36">
                  <a:extLst>
                    <a:ext uri="{FF2B5EF4-FFF2-40B4-BE49-F238E27FC236}">
                      <a16:creationId xmlns:a16="http://schemas.microsoft.com/office/drawing/2014/main" id="{9DB1E250-1A25-2F8A-B33E-34D8269DA44E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860215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</p:grpSp>
          <p:sp>
            <p:nvSpPr>
              <p:cNvPr id="32" name="Pijl: rechts 31">
                <a:extLst>
                  <a:ext uri="{FF2B5EF4-FFF2-40B4-BE49-F238E27FC236}">
                    <a16:creationId xmlns:a16="http://schemas.microsoft.com/office/drawing/2014/main" id="{254B755B-11BF-B6B8-A495-3097582DC4DE}"/>
                  </a:ext>
                </a:extLst>
              </p:cNvPr>
              <p:cNvSpPr/>
              <p:nvPr userDrawn="1"/>
            </p:nvSpPr>
            <p:spPr>
              <a:xfrm>
                <a:off x="-2866744" y="858737"/>
                <a:ext cx="70676" cy="67902"/>
              </a:xfrm>
              <a:prstGeom prst="rightArrow">
                <a:avLst>
                  <a:gd name="adj1" fmla="val 25329"/>
                  <a:gd name="adj2" fmla="val 63628"/>
                </a:avLst>
              </a:prstGeom>
              <a:solidFill>
                <a:srgbClr val="4A7D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540E0342-3F00-BB73-74C4-18810003E098}"/>
                </a:ext>
              </a:extLst>
            </p:cNvPr>
            <p:cNvGrpSpPr/>
            <p:nvPr userDrawn="1"/>
          </p:nvGrpSpPr>
          <p:grpSpPr>
            <a:xfrm>
              <a:off x="-2916763" y="460171"/>
              <a:ext cx="268738" cy="248381"/>
              <a:chOff x="-2916763" y="460171"/>
              <a:chExt cx="268738" cy="248381"/>
            </a:xfrm>
          </p:grpSpPr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CD51B86B-78F5-7AD1-6D46-DF7D9A6C27D5}"/>
                  </a:ext>
                </a:extLst>
              </p:cNvPr>
              <p:cNvSpPr/>
              <p:nvPr userDrawn="1"/>
            </p:nvSpPr>
            <p:spPr>
              <a:xfrm>
                <a:off x="-2916763" y="460171"/>
                <a:ext cx="268738" cy="248381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DADA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5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3" name="Groep 22">
                <a:extLst>
                  <a:ext uri="{FF2B5EF4-FFF2-40B4-BE49-F238E27FC236}">
                    <a16:creationId xmlns:a16="http://schemas.microsoft.com/office/drawing/2014/main" id="{B1F516D8-3879-66A2-55AB-CB304D412756}"/>
                  </a:ext>
                </a:extLst>
              </p:cNvPr>
              <p:cNvGrpSpPr/>
              <p:nvPr userDrawn="1"/>
            </p:nvGrpSpPr>
            <p:grpSpPr>
              <a:xfrm>
                <a:off x="-2866744" y="518074"/>
                <a:ext cx="168701" cy="132575"/>
                <a:chOff x="-2866744" y="518074"/>
                <a:chExt cx="168701" cy="132575"/>
              </a:xfrm>
            </p:grpSpPr>
            <p:cxnSp>
              <p:nvCxnSpPr>
                <p:cNvPr id="25" name="Rechte verbindingslijn 24">
                  <a:extLst>
                    <a:ext uri="{FF2B5EF4-FFF2-40B4-BE49-F238E27FC236}">
                      <a16:creationId xmlns:a16="http://schemas.microsoft.com/office/drawing/2014/main" id="{55313D63-62F6-4ED8-4CE1-DEC8F077FF15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518074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26" name="Rechte verbindingslijn 25">
                  <a:extLst>
                    <a:ext uri="{FF2B5EF4-FFF2-40B4-BE49-F238E27FC236}">
                      <a16:creationId xmlns:a16="http://schemas.microsoft.com/office/drawing/2014/main" id="{0A93B689-D16A-5584-AD77-DB98BD596320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650649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27" name="Rechte verbindingslijn 26">
                  <a:extLst>
                    <a:ext uri="{FF2B5EF4-FFF2-40B4-BE49-F238E27FC236}">
                      <a16:creationId xmlns:a16="http://schemas.microsoft.com/office/drawing/2014/main" id="{67AB20C9-B1F9-EC8B-808E-BF87470483B3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617506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28" name="Rechte verbindingslijn 27">
                  <a:extLst>
                    <a:ext uri="{FF2B5EF4-FFF2-40B4-BE49-F238E27FC236}">
                      <a16:creationId xmlns:a16="http://schemas.microsoft.com/office/drawing/2014/main" id="{ED653223-7AC2-4C9F-B934-7D03C7BD4456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584362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29" name="Rechte verbindingslijn 28">
                  <a:extLst>
                    <a:ext uri="{FF2B5EF4-FFF2-40B4-BE49-F238E27FC236}">
                      <a16:creationId xmlns:a16="http://schemas.microsoft.com/office/drawing/2014/main" id="{8266471F-0EC6-1AB1-014F-9A470724C50E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551218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</p:grpSp>
          <p:sp>
            <p:nvSpPr>
              <p:cNvPr id="24" name="Pijl: rechts 23">
                <a:extLst>
                  <a:ext uri="{FF2B5EF4-FFF2-40B4-BE49-F238E27FC236}">
                    <a16:creationId xmlns:a16="http://schemas.microsoft.com/office/drawing/2014/main" id="{232832F5-EBD0-CB62-BB0A-CBA8AFB8E06E}"/>
                  </a:ext>
                </a:extLst>
              </p:cNvPr>
              <p:cNvSpPr/>
              <p:nvPr userDrawn="1"/>
            </p:nvSpPr>
            <p:spPr>
              <a:xfrm flipH="1">
                <a:off x="-2866744" y="549740"/>
                <a:ext cx="70676" cy="67902"/>
              </a:xfrm>
              <a:prstGeom prst="rightArrow">
                <a:avLst>
                  <a:gd name="adj1" fmla="val 25329"/>
                  <a:gd name="adj2" fmla="val 63628"/>
                </a:avLst>
              </a:prstGeom>
              <a:solidFill>
                <a:srgbClr val="4A7D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52" name="Tekstvak 51">
            <a:extLst>
              <a:ext uri="{FF2B5EF4-FFF2-40B4-BE49-F238E27FC236}">
                <a16:creationId xmlns:a16="http://schemas.microsoft.com/office/drawing/2014/main" id="{942B21D1-FB28-45F6-C505-8F60BF07ABDC}"/>
              </a:ext>
            </a:extLst>
          </p:cNvPr>
          <p:cNvSpPr txBox="1"/>
          <p:nvPr userDrawn="1"/>
        </p:nvSpPr>
        <p:spPr>
          <a:xfrm>
            <a:off x="4524770" y="1405342"/>
            <a:ext cx="3142461" cy="23386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Insert / edit an image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If necessary, delete the existing image</a:t>
            </a:r>
            <a:br>
              <a:rPr lang="en-GB" sz="1200"/>
            </a:br>
            <a:r>
              <a:rPr lang="en-GB" sz="1200"/>
              <a:t>by using the ‘</a:t>
            </a:r>
            <a:r>
              <a:rPr lang="en-GB" sz="1200" b="1"/>
              <a:t>Backspace key</a:t>
            </a:r>
            <a:r>
              <a:rPr lang="en-GB" sz="1200"/>
              <a:t>’. </a:t>
            </a:r>
            <a:br>
              <a:rPr lang="en-GB" sz="1200"/>
            </a:br>
            <a:r>
              <a:rPr lang="en-GB" sz="1200"/>
              <a:t>Click on the pictogram to insert a new image. 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Select the image and click on ‘</a:t>
            </a:r>
            <a:r>
              <a:rPr lang="en-GB" sz="1200" b="1"/>
              <a:t>Insert</a:t>
            </a:r>
            <a:r>
              <a:rPr lang="en-GB" sz="1200"/>
              <a:t>’. To scale or drag the image, go to the tab ‘</a:t>
            </a:r>
            <a:r>
              <a:rPr lang="en-GB" sz="1200" b="1"/>
              <a:t>Picture Tools - Format</a:t>
            </a:r>
            <a:r>
              <a:rPr lang="en-GB" sz="1200"/>
              <a:t>’ and click on</a:t>
            </a:r>
            <a:br>
              <a:rPr lang="en-GB" sz="1200"/>
            </a:br>
            <a:r>
              <a:rPr lang="en-GB" sz="1200"/>
              <a:t>the button ‘</a:t>
            </a:r>
            <a:r>
              <a:rPr lang="en-GB" sz="1200" b="1"/>
              <a:t>Crop</a:t>
            </a:r>
            <a:r>
              <a:rPr lang="en-GB" sz="1200"/>
              <a:t>’. Scale the image itself with</a:t>
            </a:r>
            <a:br>
              <a:rPr lang="en-GB" sz="1200"/>
            </a:br>
            <a:r>
              <a:rPr lang="en-GB" sz="1200"/>
              <a:t>the spheres and scale the image frame with the brackets.</a:t>
            </a:r>
            <a:br>
              <a:rPr lang="en-GB" sz="1200"/>
            </a:br>
            <a:r>
              <a:rPr lang="en-GB" sz="1200"/>
              <a:t>Click with the right mouse button on the image and choose ‘</a:t>
            </a:r>
            <a:r>
              <a:rPr lang="en-GB" sz="1200" b="1"/>
              <a:t>Send to back</a:t>
            </a:r>
            <a:r>
              <a:rPr lang="en-GB" sz="120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B35480EF-0AC9-79E8-E11C-5B38D9B49942}"/>
              </a:ext>
            </a:extLst>
          </p:cNvPr>
          <p:cNvSpPr txBox="1"/>
          <p:nvPr userDrawn="1"/>
        </p:nvSpPr>
        <p:spPr>
          <a:xfrm>
            <a:off x="4524770" y="3883994"/>
            <a:ext cx="3170051" cy="19555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Charts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If necessary, delete the existing chart</a:t>
            </a:r>
            <a:br>
              <a:rPr lang="en-GB" sz="1200"/>
            </a:br>
            <a:r>
              <a:rPr lang="en-GB" sz="1200"/>
              <a:t>by using the ‘</a:t>
            </a:r>
            <a:r>
              <a:rPr lang="en-GB" sz="1200" b="1"/>
              <a:t>Backspace key</a:t>
            </a:r>
            <a:r>
              <a:rPr lang="en-GB" sz="1200"/>
              <a:t>’. Click on</a:t>
            </a:r>
            <a:br>
              <a:rPr lang="en-GB" sz="1200"/>
            </a:br>
            <a:r>
              <a:rPr lang="en-GB" sz="1200"/>
              <a:t>the pictogram to insert a new chart. Select the preferred chart</a:t>
            </a:r>
            <a:br>
              <a:rPr lang="en-GB" sz="1200"/>
            </a:br>
            <a:r>
              <a:rPr lang="en-GB" sz="1200"/>
              <a:t>and click on  ‘</a:t>
            </a:r>
            <a:r>
              <a:rPr lang="en-GB" sz="1200" b="1"/>
              <a:t>Insert</a:t>
            </a:r>
            <a:r>
              <a:rPr lang="en-GB" sz="120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When you want to change the lay-out of the chart, select the preferred part of the chart and go to the tab ‘</a:t>
            </a:r>
            <a:r>
              <a:rPr lang="en-GB" sz="1200" b="1"/>
              <a:t>Format</a:t>
            </a:r>
            <a:r>
              <a:rPr lang="en-GB" sz="120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E94CC5A9-0BC0-8F16-4CAC-450228BFC2B3}"/>
              </a:ext>
            </a:extLst>
          </p:cNvPr>
          <p:cNvSpPr txBox="1"/>
          <p:nvPr userDrawn="1"/>
        </p:nvSpPr>
        <p:spPr>
          <a:xfrm>
            <a:off x="8636511" y="1405342"/>
            <a:ext cx="2740090" cy="5282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>
                <a:solidFill>
                  <a:schemeClr val="accent1"/>
                </a:solidFill>
              </a:rPr>
              <a:t>To edit chart data</a:t>
            </a:r>
            <a:r>
              <a:rPr lang="en-GB" sz="1200"/>
              <a:t>, click with the right mouse button on the chart</a:t>
            </a:r>
            <a:br>
              <a:rPr lang="en-GB" sz="1200"/>
            </a:br>
            <a:r>
              <a:rPr lang="en-GB" sz="1200"/>
              <a:t>and choose ‘</a:t>
            </a:r>
            <a:r>
              <a:rPr lang="en-GB" sz="1200" b="1"/>
              <a:t>Edit data</a:t>
            </a:r>
            <a:r>
              <a:rPr lang="en-GB" sz="1200"/>
              <a:t>’.</a:t>
            </a:r>
            <a:endParaRPr lang="en-GB" sz="1200" dirty="0"/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69553521-5437-0636-15FE-B3B4EB7E34D5}"/>
              </a:ext>
            </a:extLst>
          </p:cNvPr>
          <p:cNvSpPr txBox="1"/>
          <p:nvPr userDrawn="1"/>
        </p:nvSpPr>
        <p:spPr>
          <a:xfrm>
            <a:off x="8636510" y="2060420"/>
            <a:ext cx="2647049" cy="26529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Insert / edit table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If necessary, delete the existing table</a:t>
            </a:r>
            <a:br>
              <a:rPr lang="en-GB" sz="1200"/>
            </a:br>
            <a:r>
              <a:rPr lang="en-GB" sz="1200"/>
              <a:t>by using the ‘</a:t>
            </a:r>
            <a:r>
              <a:rPr lang="en-GB" sz="1200" b="1"/>
              <a:t>Backspace key</a:t>
            </a:r>
            <a:r>
              <a:rPr lang="en-GB" sz="1200"/>
              <a:t>’. Click on</a:t>
            </a:r>
            <a:br>
              <a:rPr lang="en-GB" sz="1200"/>
            </a:br>
            <a:r>
              <a:rPr lang="en-GB" sz="1200"/>
              <a:t>the pictogram to insert a new table. 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Select the preferred number of rows</a:t>
            </a:r>
            <a:br>
              <a:rPr lang="en-GB" sz="1200"/>
            </a:br>
            <a:r>
              <a:rPr lang="en-GB" sz="1200"/>
              <a:t>and columns and click on ‘</a:t>
            </a:r>
            <a:r>
              <a:rPr lang="en-GB" sz="1200" b="1"/>
              <a:t>OK</a:t>
            </a:r>
            <a:r>
              <a:rPr lang="en-GB" sz="120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To edit, select the preferred number of rows and/or columns of the table and go to the tab ‘</a:t>
            </a:r>
            <a:r>
              <a:rPr lang="en-GB" sz="1200" b="1"/>
              <a:t>Layout</a:t>
            </a:r>
            <a:r>
              <a:rPr lang="en-GB" sz="120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At the section ‘</a:t>
            </a:r>
            <a:r>
              <a:rPr lang="en-GB" sz="1200" b="1"/>
              <a:t>Rows and columns</a:t>
            </a:r>
            <a:r>
              <a:rPr lang="en-GB" sz="1200"/>
              <a:t>’ you can delete or add rows and columns. Choose from the variety of options:</a:t>
            </a:r>
            <a:endParaRPr lang="en-GB" sz="1200" dirty="0"/>
          </a:p>
        </p:txBody>
      </p:sp>
      <p:grpSp>
        <p:nvGrpSpPr>
          <p:cNvPr id="56" name="Groep 55">
            <a:extLst>
              <a:ext uri="{FF2B5EF4-FFF2-40B4-BE49-F238E27FC236}">
                <a16:creationId xmlns:a16="http://schemas.microsoft.com/office/drawing/2014/main" id="{69C90939-7884-FAF6-D1AA-896588063133}"/>
              </a:ext>
            </a:extLst>
          </p:cNvPr>
          <p:cNvGrpSpPr/>
          <p:nvPr userDrawn="1"/>
        </p:nvGrpSpPr>
        <p:grpSpPr>
          <a:xfrm>
            <a:off x="8453193" y="4996916"/>
            <a:ext cx="3013682" cy="673634"/>
            <a:chOff x="-3415313" y="4996916"/>
            <a:chExt cx="3013682" cy="673634"/>
          </a:xfrm>
        </p:grpSpPr>
        <p:grpSp>
          <p:nvGrpSpPr>
            <p:cNvPr id="57" name="Groep 56">
              <a:extLst>
                <a:ext uri="{FF2B5EF4-FFF2-40B4-BE49-F238E27FC236}">
                  <a16:creationId xmlns:a16="http://schemas.microsoft.com/office/drawing/2014/main" id="{2C3AAA81-5347-FE29-905D-2E640D361F0C}"/>
                </a:ext>
              </a:extLst>
            </p:cNvPr>
            <p:cNvGrpSpPr/>
            <p:nvPr userDrawn="1"/>
          </p:nvGrpSpPr>
          <p:grpSpPr>
            <a:xfrm>
              <a:off x="-3415313" y="5041534"/>
              <a:ext cx="761481" cy="529523"/>
              <a:chOff x="-3492543" y="5041534"/>
              <a:chExt cx="761481" cy="529523"/>
            </a:xfrm>
          </p:grpSpPr>
          <p:grpSp>
            <p:nvGrpSpPr>
              <p:cNvPr id="167" name="Groep 166">
                <a:extLst>
                  <a:ext uri="{FF2B5EF4-FFF2-40B4-BE49-F238E27FC236}">
                    <a16:creationId xmlns:a16="http://schemas.microsoft.com/office/drawing/2014/main" id="{F38DE36C-3B3F-2431-CA5F-533F3B2A71C3}"/>
                  </a:ext>
                </a:extLst>
              </p:cNvPr>
              <p:cNvGrpSpPr/>
              <p:nvPr userDrawn="1"/>
            </p:nvGrpSpPr>
            <p:grpSpPr>
              <a:xfrm>
                <a:off x="-3307743" y="5041534"/>
                <a:ext cx="485596" cy="437045"/>
                <a:chOff x="-3307743" y="4999319"/>
                <a:chExt cx="644991" cy="580504"/>
              </a:xfrm>
            </p:grpSpPr>
            <p:grpSp>
              <p:nvGrpSpPr>
                <p:cNvPr id="169" name="Groep 168">
                  <a:extLst>
                    <a:ext uri="{FF2B5EF4-FFF2-40B4-BE49-F238E27FC236}">
                      <a16:creationId xmlns:a16="http://schemas.microsoft.com/office/drawing/2014/main" id="{096B315A-6478-A585-4206-B024D10E537F}"/>
                    </a:ext>
                  </a:extLst>
                </p:cNvPr>
                <p:cNvGrpSpPr/>
                <p:nvPr userDrawn="1"/>
              </p:nvGrpSpPr>
              <p:grpSpPr>
                <a:xfrm>
                  <a:off x="-3307743" y="4999319"/>
                  <a:ext cx="516835" cy="439373"/>
                  <a:chOff x="-3307743" y="4999319"/>
                  <a:chExt cx="516835" cy="439373"/>
                </a:xfrm>
              </p:grpSpPr>
              <p:cxnSp>
                <p:nvCxnSpPr>
                  <p:cNvPr id="171" name="Rechte verbindingslijn 170">
                    <a:extLst>
                      <a:ext uri="{FF2B5EF4-FFF2-40B4-BE49-F238E27FC236}">
                        <a16:creationId xmlns:a16="http://schemas.microsoft.com/office/drawing/2014/main" id="{7B041ED1-09D0-0035-D14B-571379705442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141843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Rechte verbindingslijn 171">
                    <a:extLst>
                      <a:ext uri="{FF2B5EF4-FFF2-40B4-BE49-F238E27FC236}">
                        <a16:creationId xmlns:a16="http://schemas.microsoft.com/office/drawing/2014/main" id="{341A5237-EC1F-98D4-1B9F-EEB64B19FBFE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290267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Rechte verbindingslijn 172">
                    <a:extLst>
                      <a:ext uri="{FF2B5EF4-FFF2-40B4-BE49-F238E27FC236}">
                        <a16:creationId xmlns:a16="http://schemas.microsoft.com/office/drawing/2014/main" id="{38CBB927-1C98-975E-6399-8936F8AE5C0F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2969743" y="4999319"/>
                    <a:ext cx="1394" cy="43937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Rechte verbindingslijn 173">
                    <a:extLst>
                      <a:ext uri="{FF2B5EF4-FFF2-40B4-BE49-F238E27FC236}">
                        <a16:creationId xmlns:a16="http://schemas.microsoft.com/office/drawing/2014/main" id="{CEA89868-DA2F-DA4F-B651-3FD03750563B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3142021" y="4999319"/>
                    <a:ext cx="1394" cy="43937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5" name="Rechthoek 174">
                    <a:extLst>
                      <a:ext uri="{FF2B5EF4-FFF2-40B4-BE49-F238E27FC236}">
                        <a16:creationId xmlns:a16="http://schemas.microsoft.com/office/drawing/2014/main" id="{DEB15E1A-7D9E-D018-354A-C50CE49EAD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70" name="Vrije vorm: vorm 169">
                  <a:extLst>
                    <a:ext uri="{FF2B5EF4-FFF2-40B4-BE49-F238E27FC236}">
                      <a16:creationId xmlns:a16="http://schemas.microsoft.com/office/drawing/2014/main" id="{91E19B82-47E6-2DCE-8E64-3B133B908D85}"/>
                    </a:ext>
                  </a:extLst>
                </p:cNvPr>
                <p:cNvSpPr/>
                <p:nvPr userDrawn="1"/>
              </p:nvSpPr>
              <p:spPr>
                <a:xfrm rot="2700000">
                  <a:off x="-3022752" y="5219823"/>
                  <a:ext cx="360000" cy="360000"/>
                </a:xfrm>
                <a:custGeom>
                  <a:avLst/>
                  <a:gdLst>
                    <a:gd name="connsiteX0" fmla="*/ 7908 w 360000"/>
                    <a:gd name="connsiteY0" fmla="*/ 160908 h 360000"/>
                    <a:gd name="connsiteX1" fmla="*/ 27000 w 360000"/>
                    <a:gd name="connsiteY1" fmla="*/ 153000 h 360000"/>
                    <a:gd name="connsiteX2" fmla="*/ 153000 w 360000"/>
                    <a:gd name="connsiteY2" fmla="*/ 153000 h 360000"/>
                    <a:gd name="connsiteX3" fmla="*/ 153000 w 360000"/>
                    <a:gd name="connsiteY3" fmla="*/ 27000 h 360000"/>
                    <a:gd name="connsiteX4" fmla="*/ 180000 w 360000"/>
                    <a:gd name="connsiteY4" fmla="*/ 0 h 360000"/>
                    <a:gd name="connsiteX5" fmla="*/ 207000 w 360000"/>
                    <a:gd name="connsiteY5" fmla="*/ 27000 h 360000"/>
                    <a:gd name="connsiteX6" fmla="*/ 207000 w 360000"/>
                    <a:gd name="connsiteY6" fmla="*/ 153000 h 360000"/>
                    <a:gd name="connsiteX7" fmla="*/ 333000 w 360000"/>
                    <a:gd name="connsiteY7" fmla="*/ 153000 h 360000"/>
                    <a:gd name="connsiteX8" fmla="*/ 360000 w 360000"/>
                    <a:gd name="connsiteY8" fmla="*/ 180000 h 360000"/>
                    <a:gd name="connsiteX9" fmla="*/ 333000 w 360000"/>
                    <a:gd name="connsiteY9" fmla="*/ 207000 h 360000"/>
                    <a:gd name="connsiteX10" fmla="*/ 207000 w 360000"/>
                    <a:gd name="connsiteY10" fmla="*/ 207000 h 360000"/>
                    <a:gd name="connsiteX11" fmla="*/ 207000 w 360000"/>
                    <a:gd name="connsiteY11" fmla="*/ 333000 h 360000"/>
                    <a:gd name="connsiteX12" fmla="*/ 180000 w 360000"/>
                    <a:gd name="connsiteY12" fmla="*/ 360000 h 360000"/>
                    <a:gd name="connsiteX13" fmla="*/ 153000 w 360000"/>
                    <a:gd name="connsiteY13" fmla="*/ 333000 h 360000"/>
                    <a:gd name="connsiteX14" fmla="*/ 153000 w 360000"/>
                    <a:gd name="connsiteY14" fmla="*/ 207000 h 360000"/>
                    <a:gd name="connsiteX15" fmla="*/ 27000 w 360000"/>
                    <a:gd name="connsiteY15" fmla="*/ 207000 h 360000"/>
                    <a:gd name="connsiteX16" fmla="*/ 0 w 360000"/>
                    <a:gd name="connsiteY16" fmla="*/ 180000 h 360000"/>
                    <a:gd name="connsiteX17" fmla="*/ 7908 w 360000"/>
                    <a:gd name="connsiteY17" fmla="*/ 160908 h 36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60000" h="360000">
                      <a:moveTo>
                        <a:pt x="7908" y="160908"/>
                      </a:moveTo>
                      <a:cubicBezTo>
                        <a:pt x="12794" y="156022"/>
                        <a:pt x="19544" y="153000"/>
                        <a:pt x="27000" y="153000"/>
                      </a:cubicBezTo>
                      <a:lnTo>
                        <a:pt x="153000" y="153000"/>
                      </a:lnTo>
                      <a:lnTo>
                        <a:pt x="153000" y="27000"/>
                      </a:lnTo>
                      <a:cubicBezTo>
                        <a:pt x="153000" y="12088"/>
                        <a:pt x="165088" y="0"/>
                        <a:pt x="180000" y="0"/>
                      </a:cubicBezTo>
                      <a:cubicBezTo>
                        <a:pt x="194912" y="0"/>
                        <a:pt x="207000" y="12088"/>
                        <a:pt x="207000" y="27000"/>
                      </a:cubicBezTo>
                      <a:lnTo>
                        <a:pt x="207000" y="153000"/>
                      </a:lnTo>
                      <a:lnTo>
                        <a:pt x="333000" y="153000"/>
                      </a:lnTo>
                      <a:cubicBezTo>
                        <a:pt x="347912" y="153000"/>
                        <a:pt x="360000" y="165088"/>
                        <a:pt x="360000" y="180000"/>
                      </a:cubicBezTo>
                      <a:cubicBezTo>
                        <a:pt x="360000" y="194912"/>
                        <a:pt x="347912" y="207000"/>
                        <a:pt x="333000" y="207000"/>
                      </a:cubicBezTo>
                      <a:lnTo>
                        <a:pt x="207000" y="207000"/>
                      </a:lnTo>
                      <a:lnTo>
                        <a:pt x="207000" y="333000"/>
                      </a:lnTo>
                      <a:cubicBezTo>
                        <a:pt x="207000" y="347912"/>
                        <a:pt x="194912" y="360000"/>
                        <a:pt x="180000" y="360000"/>
                      </a:cubicBezTo>
                      <a:cubicBezTo>
                        <a:pt x="165088" y="360000"/>
                        <a:pt x="153000" y="347912"/>
                        <a:pt x="153000" y="333000"/>
                      </a:cubicBezTo>
                      <a:lnTo>
                        <a:pt x="153000" y="207000"/>
                      </a:lnTo>
                      <a:lnTo>
                        <a:pt x="27000" y="207000"/>
                      </a:lnTo>
                      <a:cubicBezTo>
                        <a:pt x="12088" y="207000"/>
                        <a:pt x="0" y="194912"/>
                        <a:pt x="0" y="180000"/>
                      </a:cubicBezTo>
                      <a:cubicBezTo>
                        <a:pt x="0" y="172544"/>
                        <a:pt x="3022" y="165794"/>
                        <a:pt x="7908" y="160908"/>
                      </a:cubicBezTo>
                      <a:close/>
                    </a:path>
                  </a:pathLst>
                </a:custGeom>
                <a:solidFill>
                  <a:srgbClr val="F0615F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dirty="0"/>
                </a:p>
              </p:txBody>
            </p:sp>
          </p:grpSp>
          <p:sp>
            <p:nvSpPr>
              <p:cNvPr id="168" name="Tekstvak 167">
                <a:extLst>
                  <a:ext uri="{FF2B5EF4-FFF2-40B4-BE49-F238E27FC236}">
                    <a16:creationId xmlns:a16="http://schemas.microsoft.com/office/drawing/2014/main" id="{A5E9D975-081C-2108-1608-500E5E2F45D3}"/>
                  </a:ext>
                </a:extLst>
              </p:cNvPr>
              <p:cNvSpPr txBox="1"/>
              <p:nvPr userDrawn="1"/>
            </p:nvSpPr>
            <p:spPr>
              <a:xfrm>
                <a:off x="-3492543" y="5440654"/>
                <a:ext cx="761481" cy="13040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Delete</a:t>
                </a:r>
              </a:p>
            </p:txBody>
          </p:sp>
        </p:grp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D69922BA-1F12-4F83-3ADF-1E6282DA27B9}"/>
                </a:ext>
              </a:extLst>
            </p:cNvPr>
            <p:cNvGrpSpPr/>
            <p:nvPr userDrawn="1"/>
          </p:nvGrpSpPr>
          <p:grpSpPr>
            <a:xfrm>
              <a:off x="-2582156" y="4996916"/>
              <a:ext cx="572112" cy="673634"/>
              <a:chOff x="-2709168" y="4996916"/>
              <a:chExt cx="572112" cy="673634"/>
            </a:xfrm>
          </p:grpSpPr>
          <p:grpSp>
            <p:nvGrpSpPr>
              <p:cNvPr id="157" name="Groep 156">
                <a:extLst>
                  <a:ext uri="{FF2B5EF4-FFF2-40B4-BE49-F238E27FC236}">
                    <a16:creationId xmlns:a16="http://schemas.microsoft.com/office/drawing/2014/main" id="{E5341CC1-C9AA-93EA-2E46-BA7A6A5B2726}"/>
                  </a:ext>
                </a:extLst>
              </p:cNvPr>
              <p:cNvGrpSpPr/>
              <p:nvPr userDrawn="1"/>
            </p:nvGrpSpPr>
            <p:grpSpPr>
              <a:xfrm>
                <a:off x="-2609993" y="4996916"/>
                <a:ext cx="389111" cy="375410"/>
                <a:chOff x="-2542178" y="4940055"/>
                <a:chExt cx="516835" cy="498637"/>
              </a:xfrm>
            </p:grpSpPr>
            <p:sp>
              <p:nvSpPr>
                <p:cNvPr id="159" name="Rechthoek 158">
                  <a:extLst>
                    <a:ext uri="{FF2B5EF4-FFF2-40B4-BE49-F238E27FC236}">
                      <a16:creationId xmlns:a16="http://schemas.microsoft.com/office/drawing/2014/main" id="{83E8D790-B508-53FE-6A4D-B8EF2F714117}"/>
                    </a:ext>
                  </a:extLst>
                </p:cNvPr>
                <p:cNvSpPr/>
                <p:nvPr userDrawn="1"/>
              </p:nvSpPr>
              <p:spPr>
                <a:xfrm>
                  <a:off x="-2538526" y="5145278"/>
                  <a:ext cx="510738" cy="150388"/>
                </a:xfrm>
                <a:prstGeom prst="rect">
                  <a:avLst/>
                </a:prstGeom>
                <a:solidFill>
                  <a:srgbClr val="C3D6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dirty="0">
                    <a:latin typeface="+mj-lt"/>
                  </a:endParaRPr>
                </a:p>
              </p:txBody>
            </p:sp>
            <p:grpSp>
              <p:nvGrpSpPr>
                <p:cNvPr id="160" name="Groep 159">
                  <a:extLst>
                    <a:ext uri="{FF2B5EF4-FFF2-40B4-BE49-F238E27FC236}">
                      <a16:creationId xmlns:a16="http://schemas.microsoft.com/office/drawing/2014/main" id="{5BDDF1FC-F66D-4287-4D63-18A5C9B16A4A}"/>
                    </a:ext>
                  </a:extLst>
                </p:cNvPr>
                <p:cNvGrpSpPr/>
                <p:nvPr userDrawn="1"/>
              </p:nvGrpSpPr>
              <p:grpSpPr>
                <a:xfrm>
                  <a:off x="-2542178" y="4999319"/>
                  <a:ext cx="516835" cy="439373"/>
                  <a:chOff x="-3307743" y="4999319"/>
                  <a:chExt cx="516835" cy="439373"/>
                </a:xfrm>
              </p:grpSpPr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48E1306A-F7C8-B970-3FDD-83179F783F2D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141843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Rechte verbindingslijn 162">
                    <a:extLst>
                      <a:ext uri="{FF2B5EF4-FFF2-40B4-BE49-F238E27FC236}">
                        <a16:creationId xmlns:a16="http://schemas.microsoft.com/office/drawing/2014/main" id="{BA90FAC9-F226-B190-633D-CC5417250DBA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290267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EA01A823-3F22-367C-726D-13BC8AFF5D63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2969743" y="5295569"/>
                    <a:ext cx="0" cy="14312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896016D0-B3A8-E434-6314-C35409228EA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142021" y="5295569"/>
                    <a:ext cx="0" cy="14312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4297EFE0-C086-B558-6A8D-4ADBB44F24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61" name="Pijl: rechts 160">
                  <a:extLst>
                    <a:ext uri="{FF2B5EF4-FFF2-40B4-BE49-F238E27FC236}">
                      <a16:creationId xmlns:a16="http://schemas.microsoft.com/office/drawing/2014/main" id="{C3BC162B-728A-71BF-04E4-391E25AC4E87}"/>
                    </a:ext>
                  </a:extLst>
                </p:cNvPr>
                <p:cNvSpPr/>
                <p:nvPr userDrawn="1"/>
              </p:nvSpPr>
              <p:spPr>
                <a:xfrm rot="16200000">
                  <a:off x="-2415001" y="4945522"/>
                  <a:ext cx="278551" cy="267618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58" name="Tekstvak 157">
                <a:extLst>
                  <a:ext uri="{FF2B5EF4-FFF2-40B4-BE49-F238E27FC236}">
                    <a16:creationId xmlns:a16="http://schemas.microsoft.com/office/drawing/2014/main" id="{B6F9D589-690F-8E4F-3FED-5FB1BD5A706C}"/>
                  </a:ext>
                </a:extLst>
              </p:cNvPr>
              <p:cNvSpPr txBox="1"/>
              <p:nvPr userDrawn="1"/>
            </p:nvSpPr>
            <p:spPr>
              <a:xfrm>
                <a:off x="-2709168" y="5460793"/>
                <a:ext cx="572112" cy="209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Insert Above</a:t>
                </a:r>
              </a:p>
            </p:txBody>
          </p:sp>
        </p:grpSp>
        <p:grpSp>
          <p:nvGrpSpPr>
            <p:cNvPr id="59" name="Groep 58">
              <a:extLst>
                <a:ext uri="{FF2B5EF4-FFF2-40B4-BE49-F238E27FC236}">
                  <a16:creationId xmlns:a16="http://schemas.microsoft.com/office/drawing/2014/main" id="{21FB9B28-3525-0FB2-8947-6AD6FBF6B559}"/>
                </a:ext>
              </a:extLst>
            </p:cNvPr>
            <p:cNvGrpSpPr/>
            <p:nvPr userDrawn="1"/>
          </p:nvGrpSpPr>
          <p:grpSpPr>
            <a:xfrm>
              <a:off x="-2036147" y="5039725"/>
              <a:ext cx="572112" cy="630825"/>
              <a:chOff x="-2099568" y="5039725"/>
              <a:chExt cx="572112" cy="630825"/>
            </a:xfrm>
          </p:grpSpPr>
          <p:grpSp>
            <p:nvGrpSpPr>
              <p:cNvPr id="147" name="Groep 146">
                <a:extLst>
                  <a:ext uri="{FF2B5EF4-FFF2-40B4-BE49-F238E27FC236}">
                    <a16:creationId xmlns:a16="http://schemas.microsoft.com/office/drawing/2014/main" id="{563586E6-3C12-69A9-5B89-30C61930C77E}"/>
                  </a:ext>
                </a:extLst>
              </p:cNvPr>
              <p:cNvGrpSpPr/>
              <p:nvPr userDrawn="1"/>
            </p:nvGrpSpPr>
            <p:grpSpPr>
              <a:xfrm rot="10800000">
                <a:off x="-2004261" y="5039725"/>
                <a:ext cx="389111" cy="375410"/>
                <a:chOff x="-2542178" y="4940055"/>
                <a:chExt cx="516835" cy="498637"/>
              </a:xfrm>
            </p:grpSpPr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F45CF6A0-5230-85A6-3D1C-0833B8D0E216}"/>
                    </a:ext>
                  </a:extLst>
                </p:cNvPr>
                <p:cNvSpPr/>
                <p:nvPr userDrawn="1"/>
              </p:nvSpPr>
              <p:spPr>
                <a:xfrm>
                  <a:off x="-2538526" y="5145278"/>
                  <a:ext cx="510738" cy="135578"/>
                </a:xfrm>
                <a:prstGeom prst="rect">
                  <a:avLst/>
                </a:prstGeom>
                <a:solidFill>
                  <a:srgbClr val="C3D6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dirty="0">
                    <a:latin typeface="+mj-lt"/>
                  </a:endParaRPr>
                </a:p>
              </p:txBody>
            </p:sp>
            <p:grpSp>
              <p:nvGrpSpPr>
                <p:cNvPr id="150" name="Groep 149">
                  <a:extLst>
                    <a:ext uri="{FF2B5EF4-FFF2-40B4-BE49-F238E27FC236}">
                      <a16:creationId xmlns:a16="http://schemas.microsoft.com/office/drawing/2014/main" id="{03C4BF03-8763-A4A8-8EF7-0E15C655588C}"/>
                    </a:ext>
                  </a:extLst>
                </p:cNvPr>
                <p:cNvGrpSpPr/>
                <p:nvPr userDrawn="1"/>
              </p:nvGrpSpPr>
              <p:grpSpPr>
                <a:xfrm>
                  <a:off x="-2542178" y="4999319"/>
                  <a:ext cx="516835" cy="439373"/>
                  <a:chOff x="-3307743" y="4999319"/>
                  <a:chExt cx="516835" cy="439373"/>
                </a:xfrm>
              </p:grpSpPr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3A7258E-61B3-4B17-2645-165B61EDB33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141843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Rechte verbindingslijn 152">
                    <a:extLst>
                      <a:ext uri="{FF2B5EF4-FFF2-40B4-BE49-F238E27FC236}">
                        <a16:creationId xmlns:a16="http://schemas.microsoft.com/office/drawing/2014/main" id="{BE7BFAA0-7377-9E57-8AAC-265C4E16FE8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290267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ED6D1F70-A454-3E44-894A-AB82C1F8CEA9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2969743" y="5295569"/>
                    <a:ext cx="0" cy="14312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B55C00E0-175B-44CF-AFC4-BB0E636529F5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142021" y="5295569"/>
                    <a:ext cx="0" cy="14312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6" name="Rechthoek 155">
                    <a:extLst>
                      <a:ext uri="{FF2B5EF4-FFF2-40B4-BE49-F238E27FC236}">
                        <a16:creationId xmlns:a16="http://schemas.microsoft.com/office/drawing/2014/main" id="{86EFD789-0714-78AF-B200-647E20E6AA0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51" name="Pijl: rechts 150">
                  <a:extLst>
                    <a:ext uri="{FF2B5EF4-FFF2-40B4-BE49-F238E27FC236}">
                      <a16:creationId xmlns:a16="http://schemas.microsoft.com/office/drawing/2014/main" id="{D0A1FF93-E2C0-42B4-33B1-B184E6DD30A8}"/>
                    </a:ext>
                  </a:extLst>
                </p:cNvPr>
                <p:cNvSpPr/>
                <p:nvPr userDrawn="1"/>
              </p:nvSpPr>
              <p:spPr>
                <a:xfrm rot="16200000">
                  <a:off x="-2415001" y="4945522"/>
                  <a:ext cx="278551" cy="267618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48" name="Tekstvak 147">
                <a:extLst>
                  <a:ext uri="{FF2B5EF4-FFF2-40B4-BE49-F238E27FC236}">
                    <a16:creationId xmlns:a16="http://schemas.microsoft.com/office/drawing/2014/main" id="{9BEAF6A4-1DD8-577B-7995-C7C7AEC01720}"/>
                  </a:ext>
                </a:extLst>
              </p:cNvPr>
              <p:cNvSpPr txBox="1"/>
              <p:nvPr userDrawn="1"/>
            </p:nvSpPr>
            <p:spPr>
              <a:xfrm>
                <a:off x="-2099568" y="5460793"/>
                <a:ext cx="572112" cy="209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Insert Below</a:t>
                </a:r>
              </a:p>
            </p:txBody>
          </p:sp>
        </p:grpSp>
        <p:grpSp>
          <p:nvGrpSpPr>
            <p:cNvPr id="60" name="Groep 59">
              <a:extLst>
                <a:ext uri="{FF2B5EF4-FFF2-40B4-BE49-F238E27FC236}">
                  <a16:creationId xmlns:a16="http://schemas.microsoft.com/office/drawing/2014/main" id="{05C1E4EE-002A-2FD0-27D5-6F85B5879B13}"/>
                </a:ext>
              </a:extLst>
            </p:cNvPr>
            <p:cNvGrpSpPr/>
            <p:nvPr userDrawn="1"/>
          </p:nvGrpSpPr>
          <p:grpSpPr>
            <a:xfrm>
              <a:off x="-1497156" y="5039725"/>
              <a:ext cx="572112" cy="630825"/>
              <a:chOff x="-1501387" y="5039725"/>
              <a:chExt cx="572112" cy="630825"/>
            </a:xfrm>
          </p:grpSpPr>
          <p:grpSp>
            <p:nvGrpSpPr>
              <p:cNvPr id="137" name="Groep 136">
                <a:extLst>
                  <a:ext uri="{FF2B5EF4-FFF2-40B4-BE49-F238E27FC236}">
                    <a16:creationId xmlns:a16="http://schemas.microsoft.com/office/drawing/2014/main" id="{66F87FDD-C687-9655-2325-63E5662E7AE7}"/>
                  </a:ext>
                </a:extLst>
              </p:cNvPr>
              <p:cNvGrpSpPr/>
              <p:nvPr userDrawn="1"/>
            </p:nvGrpSpPr>
            <p:grpSpPr>
              <a:xfrm rot="10800000">
                <a:off x="-1453772" y="5039725"/>
                <a:ext cx="426738" cy="332849"/>
                <a:chOff x="-2542179" y="4996586"/>
                <a:chExt cx="566814" cy="442106"/>
              </a:xfrm>
            </p:grpSpPr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E472691F-C948-C6A0-56B3-4E2C48681C45}"/>
                    </a:ext>
                  </a:extLst>
                </p:cNvPr>
                <p:cNvSpPr/>
                <p:nvPr userDrawn="1"/>
              </p:nvSpPr>
              <p:spPr>
                <a:xfrm>
                  <a:off x="-2375154" y="4996588"/>
                  <a:ext cx="165824" cy="435881"/>
                </a:xfrm>
                <a:prstGeom prst="rect">
                  <a:avLst/>
                </a:prstGeom>
                <a:solidFill>
                  <a:srgbClr val="C3D6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dirty="0">
                    <a:latin typeface="+mj-lt"/>
                  </a:endParaRPr>
                </a:p>
              </p:txBody>
            </p:sp>
            <p:grpSp>
              <p:nvGrpSpPr>
                <p:cNvPr id="140" name="Groep 139">
                  <a:extLst>
                    <a:ext uri="{FF2B5EF4-FFF2-40B4-BE49-F238E27FC236}">
                      <a16:creationId xmlns:a16="http://schemas.microsoft.com/office/drawing/2014/main" id="{C94921D4-3C33-A4E6-7013-48E2E8E896AE}"/>
                    </a:ext>
                  </a:extLst>
                </p:cNvPr>
                <p:cNvGrpSpPr/>
                <p:nvPr userDrawn="1"/>
              </p:nvGrpSpPr>
              <p:grpSpPr>
                <a:xfrm>
                  <a:off x="-2542179" y="4996586"/>
                  <a:ext cx="516836" cy="442106"/>
                  <a:chOff x="-3307744" y="4996586"/>
                  <a:chExt cx="516836" cy="442106"/>
                </a:xfrm>
              </p:grpSpPr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848426C1-6BBC-E5B9-15B4-2FE8AE60E8B1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H="1">
                    <a:off x="-3307744" y="5141843"/>
                    <a:ext cx="162288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5CC19F89-3934-7D25-E0E4-41E1AB0F1142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H="1">
                    <a:off x="-3307744" y="5290267"/>
                    <a:ext cx="16702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3B1E3273-EC7A-0D80-E334-0A2A393CC16A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-2969743" y="5001324"/>
                    <a:ext cx="0" cy="437367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47F04FA1-B5A7-19B6-018F-EBD9C0BC0686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-3142021" y="4996586"/>
                    <a:ext cx="0" cy="442105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6" name="Rechthoek 145">
                    <a:extLst>
                      <a:ext uri="{FF2B5EF4-FFF2-40B4-BE49-F238E27FC236}">
                        <a16:creationId xmlns:a16="http://schemas.microsoft.com/office/drawing/2014/main" id="{A8257DF3-E15A-E5A7-339C-FFE9FC27DD4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41" name="Pijl: rechts 140">
                  <a:extLst>
                    <a:ext uri="{FF2B5EF4-FFF2-40B4-BE49-F238E27FC236}">
                      <a16:creationId xmlns:a16="http://schemas.microsoft.com/office/drawing/2014/main" id="{09A3A0CF-8D84-FCFE-157B-4964FDB6FF26}"/>
                    </a:ext>
                  </a:extLst>
                </p:cNvPr>
                <p:cNvSpPr/>
                <p:nvPr userDrawn="1"/>
              </p:nvSpPr>
              <p:spPr>
                <a:xfrm>
                  <a:off x="-2253916" y="5077408"/>
                  <a:ext cx="278551" cy="267618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38" name="Tekstvak 137">
                <a:extLst>
                  <a:ext uri="{FF2B5EF4-FFF2-40B4-BE49-F238E27FC236}">
                    <a16:creationId xmlns:a16="http://schemas.microsoft.com/office/drawing/2014/main" id="{E66E2574-B09E-33E3-0389-B3A378133B2E}"/>
                  </a:ext>
                </a:extLst>
              </p:cNvPr>
              <p:cNvSpPr txBox="1"/>
              <p:nvPr userDrawn="1"/>
            </p:nvSpPr>
            <p:spPr>
              <a:xfrm>
                <a:off x="-1501387" y="5460793"/>
                <a:ext cx="572112" cy="209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Insert</a:t>
                </a:r>
                <a:b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Left</a:t>
                </a:r>
              </a:p>
            </p:txBody>
          </p:sp>
        </p:grpSp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D88D62D3-F6A1-F2C1-1E6B-384A939E7950}"/>
                </a:ext>
              </a:extLst>
            </p:cNvPr>
            <p:cNvGrpSpPr/>
            <p:nvPr userDrawn="1"/>
          </p:nvGrpSpPr>
          <p:grpSpPr>
            <a:xfrm>
              <a:off x="-973743" y="5039725"/>
              <a:ext cx="572112" cy="630825"/>
              <a:chOff x="-961551" y="5039725"/>
              <a:chExt cx="572112" cy="630825"/>
            </a:xfrm>
          </p:grpSpPr>
          <p:grpSp>
            <p:nvGrpSpPr>
              <p:cNvPr id="62" name="Groep 61">
                <a:extLst>
                  <a:ext uri="{FF2B5EF4-FFF2-40B4-BE49-F238E27FC236}">
                    <a16:creationId xmlns:a16="http://schemas.microsoft.com/office/drawing/2014/main" id="{AFA55433-865D-ABAD-59CF-15EA466193FB}"/>
                  </a:ext>
                </a:extLst>
              </p:cNvPr>
              <p:cNvGrpSpPr/>
              <p:nvPr userDrawn="1"/>
            </p:nvGrpSpPr>
            <p:grpSpPr>
              <a:xfrm rot="10800000" flipH="1">
                <a:off x="-868825" y="5039725"/>
                <a:ext cx="426738" cy="332849"/>
                <a:chOff x="-2542179" y="4996586"/>
                <a:chExt cx="566814" cy="442106"/>
              </a:xfrm>
            </p:grpSpPr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6FCC3DF9-7009-F78B-DC42-F1186B240BDC}"/>
                    </a:ext>
                  </a:extLst>
                </p:cNvPr>
                <p:cNvSpPr/>
                <p:nvPr userDrawn="1"/>
              </p:nvSpPr>
              <p:spPr>
                <a:xfrm>
                  <a:off x="-2375154" y="4996588"/>
                  <a:ext cx="165824" cy="435881"/>
                </a:xfrm>
                <a:prstGeom prst="rect">
                  <a:avLst/>
                </a:prstGeom>
                <a:solidFill>
                  <a:srgbClr val="C3D6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dirty="0">
                    <a:latin typeface="+mj-lt"/>
                  </a:endParaRPr>
                </a:p>
              </p:txBody>
            </p:sp>
            <p:grpSp>
              <p:nvGrpSpPr>
                <p:cNvPr id="129" name="Groep 128">
                  <a:extLst>
                    <a:ext uri="{FF2B5EF4-FFF2-40B4-BE49-F238E27FC236}">
                      <a16:creationId xmlns:a16="http://schemas.microsoft.com/office/drawing/2014/main" id="{A5752DBE-EDF9-203C-9155-3E3C3AF7C22E}"/>
                    </a:ext>
                  </a:extLst>
                </p:cNvPr>
                <p:cNvGrpSpPr/>
                <p:nvPr userDrawn="1"/>
              </p:nvGrpSpPr>
              <p:grpSpPr>
                <a:xfrm>
                  <a:off x="-2542179" y="4996586"/>
                  <a:ext cx="516836" cy="442106"/>
                  <a:chOff x="-3307744" y="4996586"/>
                  <a:chExt cx="516836" cy="442106"/>
                </a:xfrm>
              </p:grpSpPr>
              <p:cxnSp>
                <p:nvCxnSpPr>
                  <p:cNvPr id="132" name="Rechte verbindingslijn 131">
                    <a:extLst>
                      <a:ext uri="{FF2B5EF4-FFF2-40B4-BE49-F238E27FC236}">
                        <a16:creationId xmlns:a16="http://schemas.microsoft.com/office/drawing/2014/main" id="{BAF1B971-F63F-59CD-D192-8E2AEFB12D7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H="1">
                    <a:off x="-3307744" y="5141843"/>
                    <a:ext cx="162288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3C815745-3D7C-145E-0AF0-0C7E9CAE4CEC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H="1">
                    <a:off x="-3307744" y="5290267"/>
                    <a:ext cx="16702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3B7D8012-5AE3-BD44-2111-132F086C419E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-2969743" y="5001324"/>
                    <a:ext cx="0" cy="437367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87D738E5-D418-2D47-8C2B-BE3DA99A74C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-3142021" y="4996586"/>
                    <a:ext cx="0" cy="442105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6" name="Rechthoek 135">
                    <a:extLst>
                      <a:ext uri="{FF2B5EF4-FFF2-40B4-BE49-F238E27FC236}">
                        <a16:creationId xmlns:a16="http://schemas.microsoft.com/office/drawing/2014/main" id="{14FB0E6B-0F71-5335-4DA7-B521E125A15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31" name="Pijl: rechts 130">
                  <a:extLst>
                    <a:ext uri="{FF2B5EF4-FFF2-40B4-BE49-F238E27FC236}">
                      <a16:creationId xmlns:a16="http://schemas.microsoft.com/office/drawing/2014/main" id="{E491A3B0-BFDA-5BC4-27DE-B3530D11EB71}"/>
                    </a:ext>
                  </a:extLst>
                </p:cNvPr>
                <p:cNvSpPr/>
                <p:nvPr userDrawn="1"/>
              </p:nvSpPr>
              <p:spPr>
                <a:xfrm>
                  <a:off x="-2253916" y="5077408"/>
                  <a:ext cx="278551" cy="267618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63" name="Tekstvak 62">
                <a:extLst>
                  <a:ext uri="{FF2B5EF4-FFF2-40B4-BE49-F238E27FC236}">
                    <a16:creationId xmlns:a16="http://schemas.microsoft.com/office/drawing/2014/main" id="{C49E5959-5875-0343-BB6A-25DF85468832}"/>
                  </a:ext>
                </a:extLst>
              </p:cNvPr>
              <p:cNvSpPr txBox="1"/>
              <p:nvPr userDrawn="1"/>
            </p:nvSpPr>
            <p:spPr>
              <a:xfrm>
                <a:off x="-961551" y="5460793"/>
                <a:ext cx="572112" cy="209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Insert</a:t>
                </a:r>
                <a:b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Right</a:t>
                </a:r>
              </a:p>
            </p:txBody>
          </p:sp>
        </p:grpSp>
      </p:grpSp>
      <p:sp>
        <p:nvSpPr>
          <p:cNvPr id="176" name="Tekstvak 175">
            <a:extLst>
              <a:ext uri="{FF2B5EF4-FFF2-40B4-BE49-F238E27FC236}">
                <a16:creationId xmlns:a16="http://schemas.microsoft.com/office/drawing/2014/main" id="{C0D9FE13-FD3C-882B-D4A0-69CDCD448674}"/>
              </a:ext>
            </a:extLst>
          </p:cNvPr>
          <p:cNvSpPr txBox="1"/>
          <p:nvPr userDrawn="1"/>
        </p:nvSpPr>
        <p:spPr>
          <a:xfrm>
            <a:off x="733604" y="6193322"/>
            <a:ext cx="1825625" cy="5545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000" b="1" dirty="0">
                <a:solidFill>
                  <a:schemeClr val="accent1"/>
                </a:solidFill>
              </a:rPr>
              <a:t>To edit the footer</a:t>
            </a:r>
            <a:r>
              <a:rPr lang="en-GB" sz="1000" dirty="0"/>
              <a:t>, slide number and date: Go to the tab ‘Insert’ and click on ‘Header &amp; Footer’. Click on “Apply to all” to apply the changes to every slide. </a:t>
            </a:r>
          </a:p>
        </p:txBody>
      </p:sp>
    </p:spTree>
    <p:extLst>
      <p:ext uri="{BB962C8B-B14F-4D97-AF65-F5344CB8AC3E}">
        <p14:creationId xmlns:p14="http://schemas.microsoft.com/office/powerpoint/2010/main" val="42080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2" y="6342684"/>
            <a:ext cx="4015740" cy="1626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62A7221-6870-6B34-CF9E-AA33993F2BB8}"/>
              </a:ext>
            </a:extLst>
          </p:cNvPr>
          <p:cNvSpPr txBox="1"/>
          <p:nvPr userDrawn="1"/>
        </p:nvSpPr>
        <p:spPr>
          <a:xfrm>
            <a:off x="719138" y="720000"/>
            <a:ext cx="10750354" cy="3690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dirty="0"/>
              <a:t>Video instructions</a:t>
            </a:r>
          </a:p>
        </p:txBody>
      </p:sp>
      <p:sp>
        <p:nvSpPr>
          <p:cNvPr id="302" name="Rechthoek 301">
            <a:extLst>
              <a:ext uri="{FF2B5EF4-FFF2-40B4-BE49-F238E27FC236}">
                <a16:creationId xmlns:a16="http://schemas.microsoft.com/office/drawing/2014/main" id="{6D9D396F-A278-48DD-2070-DD17DA6E7879}"/>
              </a:ext>
            </a:extLst>
          </p:cNvPr>
          <p:cNvSpPr>
            <a:spLocks/>
          </p:cNvSpPr>
          <p:nvPr userDrawn="1"/>
        </p:nvSpPr>
        <p:spPr>
          <a:xfrm>
            <a:off x="3429585" y="1412874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Working with text levels</a:t>
            </a:r>
          </a:p>
        </p:txBody>
      </p:sp>
      <p:sp>
        <p:nvSpPr>
          <p:cNvPr id="303" name="Rechthoek 302">
            <a:extLst>
              <a:ext uri="{FF2B5EF4-FFF2-40B4-BE49-F238E27FC236}">
                <a16:creationId xmlns:a16="http://schemas.microsoft.com/office/drawing/2014/main" id="{696FE7B6-543E-94A8-3FAC-D2DCA1D9E282}"/>
              </a:ext>
            </a:extLst>
          </p:cNvPr>
          <p:cNvSpPr>
            <a:spLocks/>
          </p:cNvSpPr>
          <p:nvPr userDrawn="1"/>
        </p:nvSpPr>
        <p:spPr>
          <a:xfrm>
            <a:off x="6140033" y="1412874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Working with images</a:t>
            </a:r>
          </a:p>
        </p:txBody>
      </p:sp>
      <p:sp>
        <p:nvSpPr>
          <p:cNvPr id="304" name="Rechthoek 303">
            <a:extLst>
              <a:ext uri="{FF2B5EF4-FFF2-40B4-BE49-F238E27FC236}">
                <a16:creationId xmlns:a16="http://schemas.microsoft.com/office/drawing/2014/main" id="{F877680A-0821-F7CD-C5DA-5CF6E3277E96}"/>
              </a:ext>
            </a:extLst>
          </p:cNvPr>
          <p:cNvSpPr>
            <a:spLocks/>
          </p:cNvSpPr>
          <p:nvPr userDrawn="1"/>
        </p:nvSpPr>
        <p:spPr>
          <a:xfrm>
            <a:off x="8850481" y="1412874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Working with charts</a:t>
            </a:r>
          </a:p>
        </p:txBody>
      </p:sp>
      <p:sp>
        <p:nvSpPr>
          <p:cNvPr id="306" name="Rechthoek 305">
            <a:extLst>
              <a:ext uri="{FF2B5EF4-FFF2-40B4-BE49-F238E27FC236}">
                <a16:creationId xmlns:a16="http://schemas.microsoft.com/office/drawing/2014/main" id="{B8862407-02F8-AE51-72F8-659029B413CA}"/>
              </a:ext>
            </a:extLst>
          </p:cNvPr>
          <p:cNvSpPr>
            <a:spLocks/>
          </p:cNvSpPr>
          <p:nvPr userDrawn="1"/>
        </p:nvSpPr>
        <p:spPr>
          <a:xfrm>
            <a:off x="3429585" y="3654901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Working with tables</a:t>
            </a:r>
          </a:p>
        </p:txBody>
      </p:sp>
      <p:sp>
        <p:nvSpPr>
          <p:cNvPr id="307" name="Rechthoek 306">
            <a:extLst>
              <a:ext uri="{FF2B5EF4-FFF2-40B4-BE49-F238E27FC236}">
                <a16:creationId xmlns:a16="http://schemas.microsoft.com/office/drawing/2014/main" id="{EF4A0575-2288-F002-2C4B-246848F802F8}"/>
              </a:ext>
            </a:extLst>
          </p:cNvPr>
          <p:cNvSpPr>
            <a:spLocks/>
          </p:cNvSpPr>
          <p:nvPr userDrawn="1"/>
        </p:nvSpPr>
        <p:spPr>
          <a:xfrm>
            <a:off x="6140033" y="3654901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Working with videos</a:t>
            </a:r>
          </a:p>
        </p:txBody>
      </p:sp>
      <p:sp>
        <p:nvSpPr>
          <p:cNvPr id="308" name="Rechthoek 307">
            <a:extLst>
              <a:ext uri="{FF2B5EF4-FFF2-40B4-BE49-F238E27FC236}">
                <a16:creationId xmlns:a16="http://schemas.microsoft.com/office/drawing/2014/main" id="{5E753735-6A53-0001-0C4B-07F733411DB1}"/>
              </a:ext>
            </a:extLst>
          </p:cNvPr>
          <p:cNvSpPr>
            <a:spLocks/>
          </p:cNvSpPr>
          <p:nvPr userDrawn="1"/>
        </p:nvSpPr>
        <p:spPr>
          <a:xfrm>
            <a:off x="8850481" y="3654901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Want to know more? </a:t>
            </a:r>
            <a:br>
              <a:rPr lang="en-GB" sz="1400" dirty="0"/>
            </a:br>
            <a:r>
              <a:rPr lang="en-GB" sz="1400" dirty="0"/>
              <a:t>Ask us! </a:t>
            </a:r>
          </a:p>
        </p:txBody>
      </p:sp>
      <p:sp>
        <p:nvSpPr>
          <p:cNvPr id="309" name="Tekstvak 308">
            <a:extLst>
              <a:ext uri="{FF2B5EF4-FFF2-40B4-BE49-F238E27FC236}">
                <a16:creationId xmlns:a16="http://schemas.microsoft.com/office/drawing/2014/main" id="{7699BE50-6295-0EE3-4CC4-BFEF1A217BDA}"/>
              </a:ext>
            </a:extLst>
          </p:cNvPr>
          <p:cNvSpPr txBox="1"/>
          <p:nvPr userDrawn="1"/>
        </p:nvSpPr>
        <p:spPr>
          <a:xfrm>
            <a:off x="1196101" y="2660995"/>
            <a:ext cx="1651820" cy="6548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 dirty="0"/>
              <a:t>Open this slide </a:t>
            </a:r>
            <a:br>
              <a:rPr lang="en-GB" sz="1400" dirty="0"/>
            </a:br>
            <a:r>
              <a:rPr lang="en-GB" sz="1400" dirty="0"/>
              <a:t>in Slide Show </a:t>
            </a:r>
            <a:br>
              <a:rPr lang="en-GB" sz="1400" dirty="0"/>
            </a:br>
            <a:r>
              <a:rPr lang="en-GB" sz="1400" dirty="0"/>
              <a:t>(Shift + F5)</a:t>
            </a:r>
          </a:p>
        </p:txBody>
      </p:sp>
      <p:sp>
        <p:nvSpPr>
          <p:cNvPr id="310" name="Tekstvak 309">
            <a:extLst>
              <a:ext uri="{FF2B5EF4-FFF2-40B4-BE49-F238E27FC236}">
                <a16:creationId xmlns:a16="http://schemas.microsoft.com/office/drawing/2014/main" id="{C4F63576-9D52-6B16-9DC5-30C6B86AD780}"/>
              </a:ext>
            </a:extLst>
          </p:cNvPr>
          <p:cNvSpPr txBox="1"/>
          <p:nvPr userDrawn="1"/>
        </p:nvSpPr>
        <p:spPr>
          <a:xfrm>
            <a:off x="1196101" y="4630957"/>
            <a:ext cx="1651820" cy="7713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/>
              <a:t>Click on one </a:t>
            </a:r>
            <a:br>
              <a:rPr lang="en-GB" sz="1400"/>
            </a:br>
            <a:r>
              <a:rPr lang="en-GB" sz="1400"/>
              <a:t>of the buttons </a:t>
            </a:r>
            <a:br>
              <a:rPr lang="en-GB" sz="1400"/>
            </a:br>
            <a:r>
              <a:rPr lang="en-GB" sz="1400"/>
              <a:t>on the right using your mouse</a:t>
            </a:r>
            <a:endParaRPr lang="en-GB" sz="1400" dirty="0"/>
          </a:p>
        </p:txBody>
      </p:sp>
      <p:pic>
        <p:nvPicPr>
          <p:cNvPr id="312" name="Graphic 311">
            <a:extLst>
              <a:ext uri="{FF2B5EF4-FFF2-40B4-BE49-F238E27FC236}">
                <a16:creationId xmlns:a16="http://schemas.microsoft.com/office/drawing/2014/main" id="{83C9DDC6-C377-C01C-C12F-C39709887C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0874" y="2065893"/>
            <a:ext cx="422274" cy="422274"/>
          </a:xfrm>
          <a:prstGeom prst="rect">
            <a:avLst/>
          </a:prstGeom>
        </p:spPr>
      </p:pic>
      <p:pic>
        <p:nvPicPr>
          <p:cNvPr id="314" name="Graphic 313">
            <a:extLst>
              <a:ext uri="{FF2B5EF4-FFF2-40B4-BE49-F238E27FC236}">
                <a16:creationId xmlns:a16="http://schemas.microsoft.com/office/drawing/2014/main" id="{F6264D98-DBA4-F096-3C64-82BBF7E7E73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04782" y="4056262"/>
            <a:ext cx="428366" cy="428366"/>
          </a:xfrm>
          <a:prstGeom prst="rect">
            <a:avLst/>
          </a:prstGeom>
        </p:spPr>
      </p:pic>
      <p:pic>
        <p:nvPicPr>
          <p:cNvPr id="316" name="Graphic 315">
            <a:extLst>
              <a:ext uri="{FF2B5EF4-FFF2-40B4-BE49-F238E27FC236}">
                <a16:creationId xmlns:a16="http://schemas.microsoft.com/office/drawing/2014/main" id="{BA02A4B4-D4BC-3A15-2F42-79B3B4900E1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10534" y="2003885"/>
            <a:ext cx="657110" cy="657110"/>
          </a:xfrm>
          <a:prstGeom prst="rect">
            <a:avLst/>
          </a:prstGeom>
        </p:spPr>
      </p:pic>
      <p:pic>
        <p:nvPicPr>
          <p:cNvPr id="318" name="Graphic 317">
            <a:extLst>
              <a:ext uri="{FF2B5EF4-FFF2-40B4-BE49-F238E27FC236}">
                <a16:creationId xmlns:a16="http://schemas.microsoft.com/office/drawing/2014/main" id="{FD6E28B3-2336-CB72-41CB-E4FB7457775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93838" y="2114219"/>
            <a:ext cx="511398" cy="511398"/>
          </a:xfrm>
          <a:prstGeom prst="rect">
            <a:avLst/>
          </a:prstGeom>
        </p:spPr>
      </p:pic>
      <p:pic>
        <p:nvPicPr>
          <p:cNvPr id="320" name="Graphic 319">
            <a:extLst>
              <a:ext uri="{FF2B5EF4-FFF2-40B4-BE49-F238E27FC236}">
                <a16:creationId xmlns:a16="http://schemas.microsoft.com/office/drawing/2014/main" id="{9AA0048A-094A-7B0B-9E95-1A991248E29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83390" y="4319130"/>
            <a:ext cx="511397" cy="511397"/>
          </a:xfrm>
          <a:prstGeom prst="rect">
            <a:avLst/>
          </a:prstGeom>
        </p:spPr>
      </p:pic>
      <p:pic>
        <p:nvPicPr>
          <p:cNvPr id="322" name="Graphic 321">
            <a:extLst>
              <a:ext uri="{FF2B5EF4-FFF2-40B4-BE49-F238E27FC236}">
                <a16:creationId xmlns:a16="http://schemas.microsoft.com/office/drawing/2014/main" id="{CD2337D8-F906-C37A-6F65-77EA6C4F8E8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63787" y="4264806"/>
            <a:ext cx="571500" cy="5715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951A37EA-A420-52FC-51B8-29442ECF61F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01240" y="2108128"/>
            <a:ext cx="517489" cy="517489"/>
          </a:xfrm>
          <a:prstGeom prst="rect">
            <a:avLst/>
          </a:prstGeom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FF573345-59DA-C6F8-0B46-3D1E28CFCE4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846917" y="4258715"/>
            <a:ext cx="571812" cy="571812"/>
          </a:xfrm>
          <a:prstGeom prst="rect">
            <a:avLst/>
          </a:prstGeom>
        </p:spPr>
      </p:pic>
      <p:grpSp>
        <p:nvGrpSpPr>
          <p:cNvPr id="327" name="HYPERLINKS KNOPPEN">
            <a:extLst>
              <a:ext uri="{FF2B5EF4-FFF2-40B4-BE49-F238E27FC236}">
                <a16:creationId xmlns:a16="http://schemas.microsoft.com/office/drawing/2014/main" id="{DA73EF69-FD65-768D-9CAA-B6556C71610F}"/>
              </a:ext>
            </a:extLst>
          </p:cNvPr>
          <p:cNvGrpSpPr/>
          <p:nvPr userDrawn="1"/>
        </p:nvGrpSpPr>
        <p:grpSpPr>
          <a:xfrm>
            <a:off x="3427799" y="1423041"/>
            <a:ext cx="8043476" cy="4372276"/>
            <a:chOff x="4304436" y="1956567"/>
            <a:chExt cx="8043476" cy="4372276"/>
          </a:xfrm>
        </p:grpSpPr>
        <p:sp>
          <p:nvSpPr>
            <p:cNvPr id="328" name="HYPERLINK1">
              <a:hlinkClick r:id="rId20"/>
              <a:extLst>
                <a:ext uri="{FF2B5EF4-FFF2-40B4-BE49-F238E27FC236}">
                  <a16:creationId xmlns:a16="http://schemas.microsoft.com/office/drawing/2014/main" id="{975BD621-FDF0-4D76-D854-C2C08724D8D4}"/>
                </a:ext>
              </a:extLst>
            </p:cNvPr>
            <p:cNvSpPr/>
            <p:nvPr userDrawn="1"/>
          </p:nvSpPr>
          <p:spPr>
            <a:xfrm>
              <a:off x="4306220" y="1956567"/>
              <a:ext cx="2619010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9" name="HYPERLINK2">
              <a:hlinkClick r:id="rId21"/>
              <a:extLst>
                <a:ext uri="{FF2B5EF4-FFF2-40B4-BE49-F238E27FC236}">
                  <a16:creationId xmlns:a16="http://schemas.microsoft.com/office/drawing/2014/main" id="{766828C0-0FDC-8248-2318-85E519DE78A6}"/>
                </a:ext>
              </a:extLst>
            </p:cNvPr>
            <p:cNvSpPr/>
            <p:nvPr userDrawn="1"/>
          </p:nvSpPr>
          <p:spPr>
            <a:xfrm>
              <a:off x="7016669" y="1956568"/>
              <a:ext cx="2619010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0" name="HYPERLINK3">
              <a:hlinkClick r:id="rId22"/>
              <a:extLst>
                <a:ext uri="{FF2B5EF4-FFF2-40B4-BE49-F238E27FC236}">
                  <a16:creationId xmlns:a16="http://schemas.microsoft.com/office/drawing/2014/main" id="{E51061DE-B314-3BC9-4A9C-4CDBEDA15902}"/>
                </a:ext>
              </a:extLst>
            </p:cNvPr>
            <p:cNvSpPr/>
            <p:nvPr userDrawn="1"/>
          </p:nvSpPr>
          <p:spPr>
            <a:xfrm>
              <a:off x="9735690" y="1956569"/>
              <a:ext cx="2612222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1" name="HYPERLINK4">
              <a:hlinkClick r:id="rId23"/>
              <a:extLst>
                <a:ext uri="{FF2B5EF4-FFF2-40B4-BE49-F238E27FC236}">
                  <a16:creationId xmlns:a16="http://schemas.microsoft.com/office/drawing/2014/main" id="{1883F9C2-8114-C0AE-A1AC-E1B31A53662D}"/>
                </a:ext>
              </a:extLst>
            </p:cNvPr>
            <p:cNvSpPr/>
            <p:nvPr userDrawn="1"/>
          </p:nvSpPr>
          <p:spPr>
            <a:xfrm>
              <a:off x="4304436" y="4178254"/>
              <a:ext cx="2619008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2" name="HYPERLINK5">
              <a:hlinkClick r:id="rId24"/>
              <a:extLst>
                <a:ext uri="{FF2B5EF4-FFF2-40B4-BE49-F238E27FC236}">
                  <a16:creationId xmlns:a16="http://schemas.microsoft.com/office/drawing/2014/main" id="{076974EE-2E76-7E90-82AB-C972379814FF}"/>
                </a:ext>
              </a:extLst>
            </p:cNvPr>
            <p:cNvSpPr/>
            <p:nvPr userDrawn="1"/>
          </p:nvSpPr>
          <p:spPr>
            <a:xfrm>
              <a:off x="7016670" y="4198596"/>
              <a:ext cx="2619901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3" name="HYPERLINK6">
              <a:hlinkClick r:id="rId25"/>
              <a:extLst>
                <a:ext uri="{FF2B5EF4-FFF2-40B4-BE49-F238E27FC236}">
                  <a16:creationId xmlns:a16="http://schemas.microsoft.com/office/drawing/2014/main" id="{C7552260-058A-EE6D-09A1-47E7CBF62AA2}"/>
                </a:ext>
              </a:extLst>
            </p:cNvPr>
            <p:cNvSpPr/>
            <p:nvPr userDrawn="1"/>
          </p:nvSpPr>
          <p:spPr>
            <a:xfrm>
              <a:off x="9727118" y="4189272"/>
              <a:ext cx="2620794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06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INSTRUCTIE">
            <a:extLst>
              <a:ext uri="{FF2B5EF4-FFF2-40B4-BE49-F238E27FC236}">
                <a16:creationId xmlns:a16="http://schemas.microsoft.com/office/drawing/2014/main" id="{2259C3AB-6188-48C8-88BC-B8200BC2AD23}"/>
              </a:ext>
            </a:extLst>
          </p:cNvPr>
          <p:cNvGrpSpPr/>
          <p:nvPr userDrawn="1"/>
        </p:nvGrpSpPr>
        <p:grpSpPr>
          <a:xfrm>
            <a:off x="-3786438" y="2"/>
            <a:ext cx="3693387" cy="5359349"/>
            <a:chOff x="-3786437" y="0"/>
            <a:chExt cx="3693386" cy="5359349"/>
          </a:xfrm>
        </p:grpSpPr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98CA6551-31CA-40C5-836E-4953A94B7A17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105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B546B99A-1D27-43C1-9315-C89C4DC9D1A5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B0FF89BA-5FBA-4CAA-8A14-6D6AE434AC3D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6922" marR="0" lvl="0" indent="-136922" algn="l" defTabSz="539354" rtl="0" eaLnBrk="1" fontAlgn="auto" latinLnBrk="0" hangingPunct="1">
                <a:lnSpc>
                  <a:spcPct val="100000"/>
                </a:lnSpc>
                <a:spcBef>
                  <a:spcPts val="225"/>
                </a:spcBef>
                <a:spcAft>
                  <a:spcPts val="450"/>
                </a:spcAft>
                <a:buClr>
                  <a:srgbClr val="71A4C3"/>
                </a:buClr>
                <a:buSzPct val="100000"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C5D32105-1B15-44C8-B47C-37FBAA13744F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1E6BE5E5-CF33-4BFF-A2BB-9DABAEF5DB96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3148F805-2DAC-4272-B89A-B9BFA7697030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9081" marR="0" lvl="1" indent="-132160" algn="l" defTabSz="539354" rtl="0" eaLnBrk="1" fontAlgn="auto" latinLnBrk="0" hangingPunct="1">
                <a:lnSpc>
                  <a:spcPct val="100000"/>
                </a:lnSpc>
                <a:spcBef>
                  <a:spcPts val="225"/>
                </a:spcBef>
                <a:spcAft>
                  <a:spcPts val="450"/>
                </a:spcAft>
                <a:buClr>
                  <a:srgbClr val="71A4C3"/>
                </a:buClr>
                <a:buSzPct val="10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nl-NL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</a:t>
              </a:r>
              <a:r>
                <a:rPr kumimoji="0" lang="nl-NL" sz="82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  <a:endParaRPr kumimoji="0" lang="nl-NL" sz="8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60BE7184-E15F-42AB-9132-8EC1F3BC93A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39357018-E1AD-495F-8E82-B4A2F4FE6CA4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539354" rtl="0" eaLnBrk="1" fontAlgn="auto" latinLnBrk="0" hangingPunct="1">
                <a:lnSpc>
                  <a:spcPct val="100000"/>
                </a:lnSpc>
                <a:spcBef>
                  <a:spcPts val="225"/>
                </a:spcBef>
                <a:spcAft>
                  <a:spcPts val="450"/>
                </a:spcAft>
                <a:buClr>
                  <a:srgbClr val="0070C0"/>
                </a:buClr>
                <a:buSzPct val="85000"/>
                <a:buFontTx/>
                <a:buNone/>
                <a:tabLst/>
                <a:defRPr/>
              </a:pPr>
              <a:r>
                <a:rPr kumimoji="0" lang="nl-NL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5CE7C35D-3F32-483F-B0D4-8AA1ADCC52DB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F80D9116-53E3-4018-B5F3-51E559E978DA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539354" rtl="0" eaLnBrk="1" fontAlgn="auto" latinLnBrk="0" hangingPunct="1">
                <a:lnSpc>
                  <a:spcPct val="100000"/>
                </a:lnSpc>
                <a:spcBef>
                  <a:spcPts val="225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23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0279F4FD-D79B-4EC1-B5FD-F798009C3487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D3533CF8-FD33-4C69-BB71-BD37BA470605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6922" marR="0" lvl="4" indent="-136922" algn="l" defTabSz="539354" rtl="0" eaLnBrk="1" fontAlgn="auto" latinLnBrk="0" hangingPunct="1">
                <a:lnSpc>
                  <a:spcPct val="100000"/>
                </a:lnSpc>
                <a:spcBef>
                  <a:spcPts val="225"/>
                </a:spcBef>
                <a:spcAft>
                  <a:spcPts val="450"/>
                </a:spcAft>
                <a:buClr>
                  <a:prstClr val="black"/>
                </a:buClr>
                <a:buSzTx/>
                <a:buFont typeface="+mj-lt"/>
                <a:buAutoNum type="arabicPeriod"/>
                <a:tabLst>
                  <a:tab pos="136922" algn="l"/>
                </a:tabLst>
                <a:defRPr/>
              </a:pPr>
              <a:r>
                <a:rPr kumimoji="0" lang="nl-NL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Numerieke bullet</a:t>
              </a: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DE56F4EA-9E58-4040-A773-567F2BACB434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56D29DA7-8A6A-45DD-A160-AC65E5845A31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9081" marR="0" lvl="6" indent="-132160" algn="l" defTabSz="685800" rtl="0" eaLnBrk="1" fontAlgn="auto" latinLnBrk="0" hangingPunct="1">
                <a:lnSpc>
                  <a:spcPct val="100000"/>
                </a:lnSpc>
                <a:spcBef>
                  <a:spcPts val="225"/>
                </a:spcBef>
                <a:spcAft>
                  <a:spcPts val="450"/>
                </a:spcAft>
                <a:buClrTx/>
                <a:buSzTx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nl-NL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</a:t>
              </a:r>
              <a:r>
                <a:rPr kumimoji="0" lang="nl-NL" sz="82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  <a:endParaRPr kumimoji="0" lang="nl-NL" sz="8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55C81428-8576-48D3-8419-B3BFAFAA0741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583059E1-D0DD-4D8B-BB68-558CD05C32D3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7" indent="0" algn="l" defTabSz="685800" rtl="0" eaLnBrk="1" fontAlgn="auto" latinLnBrk="0" hangingPunct="1">
                <a:lnSpc>
                  <a:spcPct val="90000"/>
                </a:lnSpc>
                <a:spcBef>
                  <a:spcPts val="225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2559BDD2-8BB2-476B-B5DD-58ACD73DFC1A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6BF4EED5-E42E-4927-B1BC-1687393D0C94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685800" rtl="0" eaLnBrk="1" fontAlgn="auto" latinLnBrk="0" hangingPunct="1">
                <a:lnSpc>
                  <a:spcPct val="100000"/>
                </a:lnSpc>
                <a:spcBef>
                  <a:spcPts val="225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Subtitel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51EF9D53-8B73-4109-AB18-0D0E49E92690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961368B1-E4A3-4ABE-A108-5CECB5AD67F2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6922" marR="0" lvl="5" indent="-136922" algn="l" defTabSz="685800" rtl="0" eaLnBrk="1" fontAlgn="auto" latinLnBrk="0" hangingPunct="1">
                <a:lnSpc>
                  <a:spcPct val="100000"/>
                </a:lnSpc>
                <a:spcBef>
                  <a:spcPts val="225"/>
                </a:spcBef>
                <a:spcAft>
                  <a:spcPts val="450"/>
                </a:spcAft>
                <a:buClrTx/>
                <a:buSzTx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5AA2F1C2-98B9-4FBE-AC87-43DCA64BF585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9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9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9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9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9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9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9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9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9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51" name="ICOON_info">
              <a:extLst>
                <a:ext uri="{FF2B5EF4-FFF2-40B4-BE49-F238E27FC236}">
                  <a16:creationId xmlns:a16="http://schemas.microsoft.com/office/drawing/2014/main" id="{CF92F036-7396-4E06-B508-672811E34E11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93" name="Ovaal 92">
                <a:extLst>
                  <a:ext uri="{FF2B5EF4-FFF2-40B4-BE49-F238E27FC236}">
                    <a16:creationId xmlns:a16="http://schemas.microsoft.com/office/drawing/2014/main" id="{E5FC72EA-D90E-4559-B238-4131D4BC8E32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Graphic 163" descr="Informatie">
                <a:extLst>
                  <a:ext uri="{FF2B5EF4-FFF2-40B4-BE49-F238E27FC236}">
                    <a16:creationId xmlns:a16="http://schemas.microsoft.com/office/drawing/2014/main" id="{4A9F1E2D-8483-40CF-B68A-0F8BDA53E59E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5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2" name="VOORBEELD">
              <a:extLst>
                <a:ext uri="{FF2B5EF4-FFF2-40B4-BE49-F238E27FC236}">
                  <a16:creationId xmlns:a16="http://schemas.microsoft.com/office/drawing/2014/main" id="{1C57C9ED-D2D7-46B7-9A07-E27A9D11CEC3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EC2DEEEE-34ED-41EF-ACCC-35C0524E1696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675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38B4A342-995C-4505-B1A1-A151D5ECE4B2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55" name="Groep 54">
                <a:extLst>
                  <a:ext uri="{FF2B5EF4-FFF2-40B4-BE49-F238E27FC236}">
                    <a16:creationId xmlns:a16="http://schemas.microsoft.com/office/drawing/2014/main" id="{7701E09D-B752-4863-992D-0668CA0122EB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6" name="Groep 85">
                  <a:extLst>
                    <a:ext uri="{FF2B5EF4-FFF2-40B4-BE49-F238E27FC236}">
                      <a16:creationId xmlns:a16="http://schemas.microsoft.com/office/drawing/2014/main" id="{C5BED81F-1B57-4C59-AF91-B0824D70357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8" name="Rechte verbindingslijn 87">
                    <a:extLst>
                      <a:ext uri="{FF2B5EF4-FFF2-40B4-BE49-F238E27FC236}">
                        <a16:creationId xmlns:a16="http://schemas.microsoft.com/office/drawing/2014/main" id="{4DD790A7-A860-47D7-8802-541E528D585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9" name="Rechte verbindingslijn 88">
                    <a:extLst>
                      <a:ext uri="{FF2B5EF4-FFF2-40B4-BE49-F238E27FC236}">
                        <a16:creationId xmlns:a16="http://schemas.microsoft.com/office/drawing/2014/main" id="{FF2F0BC6-6687-45BF-A209-73FD34211EC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0" name="Rechte verbindingslijn 89">
                    <a:extLst>
                      <a:ext uri="{FF2B5EF4-FFF2-40B4-BE49-F238E27FC236}">
                        <a16:creationId xmlns:a16="http://schemas.microsoft.com/office/drawing/2014/main" id="{52E66392-2DD1-463C-95F2-19F6DFE799E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1" name="Rechte verbindingslijn 90">
                    <a:extLst>
                      <a:ext uri="{FF2B5EF4-FFF2-40B4-BE49-F238E27FC236}">
                        <a16:creationId xmlns:a16="http://schemas.microsoft.com/office/drawing/2014/main" id="{F8FBED65-9344-4820-987D-76CC4FD7F3B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2" name="Rechte verbindingslijn 91">
                    <a:extLst>
                      <a:ext uri="{FF2B5EF4-FFF2-40B4-BE49-F238E27FC236}">
                        <a16:creationId xmlns:a16="http://schemas.microsoft.com/office/drawing/2014/main" id="{AE5758A1-6EC9-4F28-B558-2D2A3963887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7" name="Pijl: rechts 86">
                  <a:extLst>
                    <a:ext uri="{FF2B5EF4-FFF2-40B4-BE49-F238E27FC236}">
                      <a16:creationId xmlns:a16="http://schemas.microsoft.com/office/drawing/2014/main" id="{FC66AB48-E543-49D4-AE51-7CB4A9D1126C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6" name="Groep 55">
                <a:extLst>
                  <a:ext uri="{FF2B5EF4-FFF2-40B4-BE49-F238E27FC236}">
                    <a16:creationId xmlns:a16="http://schemas.microsoft.com/office/drawing/2014/main" id="{7B125CE4-5EAA-487B-98C9-60FC4AD27D2C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CE63D0B9-3A1F-4FCE-8921-DC86243076D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A7621846-70D2-4FAF-8ADA-A24ABFBF2A0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49CEE87F-C970-45BF-8011-E98832A20C9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AAB21D47-BEE1-480A-AAE3-A6DB1E632B6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4" name="Rechte verbindingslijn 83">
                    <a:extLst>
                      <a:ext uri="{FF2B5EF4-FFF2-40B4-BE49-F238E27FC236}">
                        <a16:creationId xmlns:a16="http://schemas.microsoft.com/office/drawing/2014/main" id="{DDF98484-842B-4C4B-94E0-515CCE4F46E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C9D02BEF-17F2-4A45-97EF-BE00BB38B5F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0" name="Pijl: rechts 79">
                  <a:extLst>
                    <a:ext uri="{FF2B5EF4-FFF2-40B4-BE49-F238E27FC236}">
                      <a16:creationId xmlns:a16="http://schemas.microsoft.com/office/drawing/2014/main" id="{7375F10A-C3E4-42B2-8F24-8BDCACCE7698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6ED9B8A5-40B9-4B1E-9684-DC1FFE9DB4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DB7AA4C8-150A-4DD4-8C00-993396740AD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0CFFF9C3-DC13-4494-A62D-B36E00A85D38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60" name="Rechthoek 59">
                <a:extLst>
                  <a:ext uri="{FF2B5EF4-FFF2-40B4-BE49-F238E27FC236}">
                    <a16:creationId xmlns:a16="http://schemas.microsoft.com/office/drawing/2014/main" id="{017F32AB-16D3-48B0-A8C3-D5BD78DEE247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50F43191-E5D8-4562-B549-3DC12D71BB61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71" name="Rechthoek 70">
                  <a:extLst>
                    <a:ext uri="{FF2B5EF4-FFF2-40B4-BE49-F238E27FC236}">
                      <a16:creationId xmlns:a16="http://schemas.microsoft.com/office/drawing/2014/main" id="{19E8C1B4-EE70-46BC-A79D-04D1117BDB08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788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72" name="Groep 71">
                  <a:extLst>
                    <a:ext uri="{FF2B5EF4-FFF2-40B4-BE49-F238E27FC236}">
                      <a16:creationId xmlns:a16="http://schemas.microsoft.com/office/drawing/2014/main" id="{563977F4-2A7F-4879-A53D-8022F184A94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D7D782CD-52AD-4172-AA7F-A335CCD2485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15F06FE3-AA5F-41E3-A956-699E33886B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61C80D73-1BAC-400C-9EE0-B206633B06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A295FB84-33A3-46D6-B1EF-AACFC526BF8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B141962C-9AAF-4663-9B19-034A4FFED18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3" name="Pijl: rechts 72">
                  <a:extLst>
                    <a:ext uri="{FF2B5EF4-FFF2-40B4-BE49-F238E27FC236}">
                      <a16:creationId xmlns:a16="http://schemas.microsoft.com/office/drawing/2014/main" id="{513B64FC-183C-41E7-86C7-D394F374D5AD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2" name="Groep 61">
                <a:extLst>
                  <a:ext uri="{FF2B5EF4-FFF2-40B4-BE49-F238E27FC236}">
                    <a16:creationId xmlns:a16="http://schemas.microsoft.com/office/drawing/2014/main" id="{7AB8867A-65E6-46CC-B5C7-C0A38926BD60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63" name="Rechthoek 62">
                  <a:extLst>
                    <a:ext uri="{FF2B5EF4-FFF2-40B4-BE49-F238E27FC236}">
                      <a16:creationId xmlns:a16="http://schemas.microsoft.com/office/drawing/2014/main" id="{C93F9144-DC78-4FFD-BB7A-B3E9013E4C82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788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4" name="Groep 63">
                  <a:extLst>
                    <a:ext uri="{FF2B5EF4-FFF2-40B4-BE49-F238E27FC236}">
                      <a16:creationId xmlns:a16="http://schemas.microsoft.com/office/drawing/2014/main" id="{BF9A1E80-5A6D-45D4-9BB7-EDF1DB244FD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6" name="Rechte verbindingslijn 65">
                    <a:extLst>
                      <a:ext uri="{FF2B5EF4-FFF2-40B4-BE49-F238E27FC236}">
                        <a16:creationId xmlns:a16="http://schemas.microsoft.com/office/drawing/2014/main" id="{691982DE-F34E-4AE8-B66C-0311A34081C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57029BDB-8DAD-4A28-8DA8-399BFF346A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6695FC3D-EF06-4A53-9A0C-D2EB791A3D2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AF047E0B-7CD3-487E-A04C-E061E3831A2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B77B3B59-6D56-4336-B429-7C0680329C5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5" name="Pijl: rechts 64">
                  <a:extLst>
                    <a:ext uri="{FF2B5EF4-FFF2-40B4-BE49-F238E27FC236}">
                      <a16:creationId xmlns:a16="http://schemas.microsoft.com/office/drawing/2014/main" id="{0E1A9EDF-3A8D-4889-A0F7-C698374E3D73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95" name="INSTRUCTIE">
            <a:extLst>
              <a:ext uri="{FF2B5EF4-FFF2-40B4-BE49-F238E27FC236}">
                <a16:creationId xmlns:a16="http://schemas.microsoft.com/office/drawing/2014/main" id="{7C7E8D04-13B4-4B71-B89B-479BC4DF4698}"/>
              </a:ext>
            </a:extLst>
          </p:cNvPr>
          <p:cNvGrpSpPr/>
          <p:nvPr userDrawn="1"/>
        </p:nvGrpSpPr>
        <p:grpSpPr>
          <a:xfrm>
            <a:off x="5845" y="7033213"/>
            <a:ext cx="3727955" cy="1728407"/>
            <a:chOff x="5846" y="7033211"/>
            <a:chExt cx="3727954" cy="1728407"/>
          </a:xfrm>
        </p:grpSpPr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E633CA95-6B84-4AED-A672-E4BDF50C07A6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105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Voettekst, dia nummer </a:t>
              </a:r>
              <a:br>
                <a:rPr lang="nl-NL" sz="105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05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 datum aanpassen</a:t>
              </a:r>
            </a:p>
          </p:txBody>
        </p: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5B22A45A-EBF7-4C30-B067-12D2B9A0BB6F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6381F98-6534-4359-8E37-A870C5C3C38F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‘Kop- en voettekst’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4DFEF9BD-74CD-4E3C-9427-ACC8C8EF0AA8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6228CDF5-9D83-49A9-A45C-6E740AB6358C}"/>
                </a:ext>
              </a:extLst>
            </p:cNvPr>
            <p:cNvSpPr/>
            <p:nvPr userDrawn="1"/>
          </p:nvSpPr>
          <p:spPr>
            <a:xfrm>
              <a:off x="472596" y="8108869"/>
              <a:ext cx="2322719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op</a:t>
              </a:r>
              <a:r>
                <a:rPr kumimoji="0" lang="nl-NL" sz="9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‘Overal toepassen’</a:t>
              </a: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de gegevens op elke slide toe te passen.</a:t>
              </a:r>
            </a:p>
          </p:txBody>
        </p:sp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5AD730ED-1BD7-4DFB-8E41-B8A33A823313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102" name="Groep 101">
                <a:extLst>
                  <a:ext uri="{FF2B5EF4-FFF2-40B4-BE49-F238E27FC236}">
                    <a16:creationId xmlns:a16="http://schemas.microsoft.com/office/drawing/2014/main" id="{7D9EA432-58AD-4036-A148-2B2F2E85EAA9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05" name="Rechthoek met één afgeknipte en afgeronde hoek 47">
                  <a:extLst>
                    <a:ext uri="{FF2B5EF4-FFF2-40B4-BE49-F238E27FC236}">
                      <a16:creationId xmlns:a16="http://schemas.microsoft.com/office/drawing/2014/main" id="{BA9BE353-1FC8-4FE9-9261-B10F825029BD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675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" name="Rechthoekige driehoek 105">
                  <a:extLst>
                    <a:ext uri="{FF2B5EF4-FFF2-40B4-BE49-F238E27FC236}">
                      <a16:creationId xmlns:a16="http://schemas.microsoft.com/office/drawing/2014/main" id="{8600A595-89AC-4ED8-A672-1FD84632C02E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675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7" name="Rechthoek 106">
                  <a:extLst>
                    <a:ext uri="{FF2B5EF4-FFF2-40B4-BE49-F238E27FC236}">
                      <a16:creationId xmlns:a16="http://schemas.microsoft.com/office/drawing/2014/main" id="{70B64506-CCA6-45D9-8248-731B55331DCE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675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92CA0564-3557-4523-9E06-2F0C6DD66CA9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6858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675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0AC4DB14-C50E-4F43-AD0A-53097035D8C0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Koptekst en voettekst</a:t>
                </a:r>
              </a:p>
            </p:txBody>
          </p:sp>
        </p:grpSp>
      </p:grp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777233" y="1856130"/>
            <a:ext cx="10827107" cy="4438165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Leestekst</a:t>
            </a:r>
          </a:p>
          <a:p>
            <a:pPr lvl="8"/>
            <a:r>
              <a:rPr lang="nl-NL" dirty="0"/>
              <a:t>Subtitel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A6621DD-BDCD-46CA-8A6F-90B3DC62D7E8}"/>
              </a:ext>
            </a:extLst>
          </p:cNvPr>
          <p:cNvSpPr txBox="1"/>
          <p:nvPr userDrawn="1"/>
        </p:nvSpPr>
        <p:spPr>
          <a:xfrm>
            <a:off x="0" y="-256190"/>
            <a:ext cx="12192000" cy="1212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788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nl-NL" sz="788" b="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TEKST</a:t>
            </a:r>
          </a:p>
        </p:txBody>
      </p:sp>
      <p:grpSp>
        <p:nvGrpSpPr>
          <p:cNvPr id="16" name="HAAK LIJN">
            <a:extLst>
              <a:ext uri="{FF2B5EF4-FFF2-40B4-BE49-F238E27FC236}">
                <a16:creationId xmlns:a16="http://schemas.microsoft.com/office/drawing/2014/main" id="{21256FA1-9CDC-4DD9-9786-CD0521601BAC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17" name="LIJN">
              <a:extLst>
                <a:ext uri="{FF2B5EF4-FFF2-40B4-BE49-F238E27FC236}">
                  <a16:creationId xmlns:a16="http://schemas.microsoft.com/office/drawing/2014/main" id="{6162A1A5-4D92-46A9-8DEE-AC6D219D29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34BDBCE-3724-4AB1-94CF-2AAD6335F9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26" name="LIJN">
              <a:extLst>
                <a:ext uri="{FF2B5EF4-FFF2-40B4-BE49-F238E27FC236}">
                  <a16:creationId xmlns:a16="http://schemas.microsoft.com/office/drawing/2014/main" id="{C77C3344-B6C8-4C3E-A14D-48C2288B246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Logo">
            <a:extLst>
              <a:ext uri="{FF2B5EF4-FFF2-40B4-BE49-F238E27FC236}">
                <a16:creationId xmlns:a16="http://schemas.microsoft.com/office/drawing/2014/main" id="{683231CA-E564-4317-8817-8643DD571F4D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10549613" y="6480357"/>
            <a:ext cx="1060019" cy="185413"/>
          </a:xfrm>
          <a:blipFill>
            <a:blip r:embed="rId6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75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    </a:t>
            </a:r>
          </a:p>
        </p:txBody>
      </p:sp>
      <p:sp>
        <p:nvSpPr>
          <p:cNvPr id="7" name="Dianummer">
            <a:extLst>
              <a:ext uri="{FF2B5EF4-FFF2-40B4-BE49-F238E27FC236}">
                <a16:creationId xmlns:a16="http://schemas.microsoft.com/office/drawing/2014/main" id="{5154FA8C-50A8-4470-ACA2-5ABE58D791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EC93C5F-DB18-4797-88B9-B8B0D60519FD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Voettekst">
            <a:extLst>
              <a:ext uri="{FF2B5EF4-FFF2-40B4-BE49-F238E27FC236}">
                <a16:creationId xmlns:a16="http://schemas.microsoft.com/office/drawing/2014/main" id="{84E9FDE4-1A7F-4A5C-AC53-B36C6F9E054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Ondertitel">
            <a:extLst>
              <a:ext uri="{FF2B5EF4-FFF2-40B4-BE49-F238E27FC236}">
                <a16:creationId xmlns:a16="http://schemas.microsoft.com/office/drawing/2014/main" id="{D087FE13-DC03-4A42-925F-D0677F5B0C5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924516"/>
            <a:ext cx="10827096" cy="349200"/>
          </a:xfrm>
        </p:spPr>
        <p:txBody>
          <a:bodyPr/>
          <a:lstStyle>
            <a:lvl1pPr marL="0" indent="0" algn="l">
              <a:buNone/>
              <a:defRPr sz="2250" cap="all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Plaats tweede titel hier</a:t>
            </a:r>
          </a:p>
        </p:txBody>
      </p:sp>
      <p:sp>
        <p:nvSpPr>
          <p:cNvPr id="8" name="Titel">
            <a:extLst>
              <a:ext uri="{FF2B5EF4-FFF2-40B4-BE49-F238E27FC236}">
                <a16:creationId xmlns:a16="http://schemas.microsoft.com/office/drawing/2014/main" id="{08B72B07-1936-49ED-9125-9D212B7EB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Plaats eerste titel hier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244ECB-66F5-4677-81F2-972B9FCA0F8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360319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DELING EIGEN VRIJHE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FO">
            <a:extLst>
              <a:ext uri="{FF2B5EF4-FFF2-40B4-BE49-F238E27FC236}">
                <a16:creationId xmlns:a16="http://schemas.microsoft.com/office/drawing/2014/main" id="{AA692845-3CAE-4344-A741-2AFCF32F8547}"/>
              </a:ext>
            </a:extLst>
          </p:cNvPr>
          <p:cNvSpPr txBox="1"/>
          <p:nvPr userDrawn="1"/>
        </p:nvSpPr>
        <p:spPr>
          <a:xfrm>
            <a:off x="0" y="-256190"/>
            <a:ext cx="12192000" cy="1212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788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nl-NL" sz="788" b="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INDELING EIGEN VRIJHEID</a:t>
            </a:r>
          </a:p>
        </p:txBody>
      </p:sp>
      <p:grpSp>
        <p:nvGrpSpPr>
          <p:cNvPr id="12" name="INSTRUCTIE">
            <a:extLst>
              <a:ext uri="{FF2B5EF4-FFF2-40B4-BE49-F238E27FC236}">
                <a16:creationId xmlns:a16="http://schemas.microsoft.com/office/drawing/2014/main" id="{FEB9B0AA-6148-410C-AF87-18A9DA5ABDFC}"/>
              </a:ext>
            </a:extLst>
          </p:cNvPr>
          <p:cNvGrpSpPr/>
          <p:nvPr userDrawn="1"/>
        </p:nvGrpSpPr>
        <p:grpSpPr>
          <a:xfrm>
            <a:off x="5845" y="7033213"/>
            <a:ext cx="3727955" cy="1728407"/>
            <a:chOff x="5846" y="7033211"/>
            <a:chExt cx="3727954" cy="1728407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3064DDA-9E7C-4D64-877E-438E5A864541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105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Voettekst, dia nummer </a:t>
              </a:r>
              <a:br>
                <a:rPr lang="nl-NL" sz="105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05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 datum aanpassen</a:t>
              </a: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44FEEADA-F3B1-4194-B3C2-3AB383D81CE2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817C4DC3-7DD1-4A49-BBED-E5123493621B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‘Kop- en voettekst’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4C19556F-A98F-481C-BE88-B2875F93C819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F76F6A69-EC3C-458B-9E41-5849D8E21462}"/>
                </a:ext>
              </a:extLst>
            </p:cNvPr>
            <p:cNvSpPr/>
            <p:nvPr userDrawn="1"/>
          </p:nvSpPr>
          <p:spPr>
            <a:xfrm>
              <a:off x="472596" y="8108869"/>
              <a:ext cx="2322719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op</a:t>
              </a:r>
              <a:r>
                <a:rPr kumimoji="0" lang="nl-NL" sz="9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‘Overal toepassen’</a:t>
              </a: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de gegevens op elke slide toe te passen.</a:t>
              </a: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B4FD63DB-A015-4BE4-B0FA-9ED007C7ADC7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20" name="Groep 19">
                <a:extLst>
                  <a:ext uri="{FF2B5EF4-FFF2-40B4-BE49-F238E27FC236}">
                    <a16:creationId xmlns:a16="http://schemas.microsoft.com/office/drawing/2014/main" id="{CA388668-84BD-44B1-8428-5FA224685D31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22" name="Rechthoek met één afgeknipte en afgeronde hoek 47">
                  <a:extLst>
                    <a:ext uri="{FF2B5EF4-FFF2-40B4-BE49-F238E27FC236}">
                      <a16:creationId xmlns:a16="http://schemas.microsoft.com/office/drawing/2014/main" id="{B5C6091A-6D77-4FC7-A1DB-EC8171E76E0A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675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" name="Rechthoekige driehoek 22">
                  <a:extLst>
                    <a:ext uri="{FF2B5EF4-FFF2-40B4-BE49-F238E27FC236}">
                      <a16:creationId xmlns:a16="http://schemas.microsoft.com/office/drawing/2014/main" id="{EE991183-66F9-4645-AD61-3622EDCFAD76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675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65E8A76E-4A77-4623-B40B-75D7E057D80B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675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FEF9CFBA-D1F7-4F79-B148-0E0F3C629F63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6858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675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F60697FE-CDBE-4D32-A06D-5B4834E3B9C2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3" name="HAAK LIJN">
            <a:extLst>
              <a:ext uri="{FF2B5EF4-FFF2-40B4-BE49-F238E27FC236}">
                <a16:creationId xmlns:a16="http://schemas.microsoft.com/office/drawing/2014/main" id="{564B28AA-22FD-4205-AD55-2DFC9E2B2D2A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4" name="LIJN">
              <a:extLst>
                <a:ext uri="{FF2B5EF4-FFF2-40B4-BE49-F238E27FC236}">
                  <a16:creationId xmlns:a16="http://schemas.microsoft.com/office/drawing/2014/main" id="{E6680D57-B7D1-411B-A044-EDBFAEDE98B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1FD7A126-756C-493A-B41E-2499551792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6" name="LIJN">
              <a:extLst>
                <a:ext uri="{FF2B5EF4-FFF2-40B4-BE49-F238E27FC236}">
                  <a16:creationId xmlns:a16="http://schemas.microsoft.com/office/drawing/2014/main" id="{424F8F4F-D3B4-44C3-B739-879122A534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Logo">
            <a:extLst>
              <a:ext uri="{FF2B5EF4-FFF2-40B4-BE49-F238E27FC236}">
                <a16:creationId xmlns:a16="http://schemas.microsoft.com/office/drawing/2014/main" id="{9C6D722F-8680-4071-9123-21F371291D9E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10549613" y="6480357"/>
            <a:ext cx="1060019" cy="185413"/>
          </a:xfrm>
          <a:blipFill>
            <a:blip r:embed="rId4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75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    </a:t>
            </a:r>
          </a:p>
        </p:txBody>
      </p:sp>
      <p:sp>
        <p:nvSpPr>
          <p:cNvPr id="34" name="Dianummer">
            <a:extLst>
              <a:ext uri="{FF2B5EF4-FFF2-40B4-BE49-F238E27FC236}">
                <a16:creationId xmlns:a16="http://schemas.microsoft.com/office/drawing/2014/main" id="{2BEB1C6B-58D2-436E-8830-CF31BEE1632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EC93C5F-DB18-4797-88B9-B8B0D60519FD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33" name="Voettekst">
            <a:extLst>
              <a:ext uri="{FF2B5EF4-FFF2-40B4-BE49-F238E27FC236}">
                <a16:creationId xmlns:a16="http://schemas.microsoft.com/office/drawing/2014/main" id="{5A73AC90-7B0E-4421-91F5-76C415F2E67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Ondertitel">
            <a:extLst>
              <a:ext uri="{FF2B5EF4-FFF2-40B4-BE49-F238E27FC236}">
                <a16:creationId xmlns:a16="http://schemas.microsoft.com/office/drawing/2014/main" id="{D33624B2-EE21-4FD3-9444-4542956651A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3" y="924516"/>
            <a:ext cx="10835543" cy="349200"/>
          </a:xfrm>
        </p:spPr>
        <p:txBody>
          <a:bodyPr/>
          <a:lstStyle>
            <a:lvl1pPr marL="0" indent="0" algn="l">
              <a:buNone/>
              <a:defRPr sz="2250" cap="all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Plaats tweede titel hier</a:t>
            </a:r>
          </a:p>
        </p:txBody>
      </p:sp>
      <p:sp>
        <p:nvSpPr>
          <p:cNvPr id="31" name="Titel">
            <a:extLst>
              <a:ext uri="{FF2B5EF4-FFF2-40B4-BE49-F238E27FC236}">
                <a16:creationId xmlns:a16="http://schemas.microsoft.com/office/drawing/2014/main" id="{4FD1D93D-B6C4-4842-923B-938AE2927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Plaats eerste titel hier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655526-A1DF-4100-B716-8B665E32725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81080288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NO Digit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68632D5D-A90B-D2B1-47A3-4C3307001C3E}"/>
              </a:ext>
            </a:extLst>
          </p:cNvPr>
          <p:cNvSpPr/>
          <p:nvPr/>
        </p:nvSpPr>
        <p:spPr>
          <a:xfrm>
            <a:off x="2271909" y="1104462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49659C9C-DC5D-D0BB-EA8D-E6CF1126029A}"/>
              </a:ext>
            </a:extLst>
          </p:cNvPr>
          <p:cNvSpPr/>
          <p:nvPr/>
        </p:nvSpPr>
        <p:spPr>
          <a:xfrm>
            <a:off x="1512083" y="344636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18923D7B-20D6-582F-7E76-D16285387676}"/>
              </a:ext>
            </a:extLst>
          </p:cNvPr>
          <p:cNvSpPr/>
          <p:nvPr/>
        </p:nvSpPr>
        <p:spPr>
          <a:xfrm>
            <a:off x="3031735" y="344636"/>
            <a:ext cx="10854" cy="1519651"/>
          </a:xfrm>
          <a:custGeom>
            <a:avLst/>
            <a:gdLst>
              <a:gd name="connsiteX0" fmla="*/ -7 w 11947"/>
              <a:gd name="connsiteY0" fmla="*/ 1672676 h 1672682"/>
              <a:gd name="connsiteX1" fmla="*/ -7 w 11947"/>
              <a:gd name="connsiteY1" fmla="*/ -7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1672676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162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9F2F2BDE-BC7F-5559-3A53-CFB8D21D5D99}"/>
              </a:ext>
            </a:extLst>
          </p:cNvPr>
          <p:cNvSpPr/>
          <p:nvPr/>
        </p:nvSpPr>
        <p:spPr>
          <a:xfrm>
            <a:off x="1512083" y="1864288"/>
            <a:ext cx="2279477" cy="2279477"/>
          </a:xfrm>
          <a:custGeom>
            <a:avLst/>
            <a:gdLst>
              <a:gd name="connsiteX0" fmla="*/ 2509018 w 2509024"/>
              <a:gd name="connsiteY0" fmla="*/ 2509018 h 2509024"/>
              <a:gd name="connsiteX1" fmla="*/ -7 w 2509024"/>
              <a:gd name="connsiteY1" fmla="*/ -7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09024" h="2509024">
                <a:moveTo>
                  <a:pt x="2509018" y="2509018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C34EA49E-24FF-F55B-05DF-359E2FFA6D09}"/>
              </a:ext>
            </a:extLst>
          </p:cNvPr>
          <p:cNvSpPr/>
          <p:nvPr/>
        </p:nvSpPr>
        <p:spPr>
          <a:xfrm>
            <a:off x="3791561" y="4143765"/>
            <a:ext cx="10854" cy="2279477"/>
          </a:xfrm>
          <a:custGeom>
            <a:avLst/>
            <a:gdLst>
              <a:gd name="connsiteX0" fmla="*/ -7 w 11947"/>
              <a:gd name="connsiteY0" fmla="*/ -7 h 2509024"/>
              <a:gd name="connsiteX1" fmla="*/ -7 w 11947"/>
              <a:gd name="connsiteY1" fmla="*/ 2509018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2509024">
                <a:moveTo>
                  <a:pt x="-7" y="-7"/>
                </a:moveTo>
                <a:lnTo>
                  <a:pt x="-7" y="2509018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E9506D2E-1797-B67D-71E3-C13E2047392C}"/>
              </a:ext>
            </a:extLst>
          </p:cNvPr>
          <p:cNvSpPr/>
          <p:nvPr/>
        </p:nvSpPr>
        <p:spPr>
          <a:xfrm>
            <a:off x="752257" y="1104462"/>
            <a:ext cx="10854" cy="1519651"/>
          </a:xfrm>
          <a:custGeom>
            <a:avLst/>
            <a:gdLst>
              <a:gd name="connsiteX0" fmla="*/ -7 w 11947"/>
              <a:gd name="connsiteY0" fmla="*/ 1672676 h 1672682"/>
              <a:gd name="connsiteX1" fmla="*/ -7 w 11947"/>
              <a:gd name="connsiteY1" fmla="*/ -7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1672676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62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45C43DA7-476C-9559-7ABF-CDA744749DC3}"/>
              </a:ext>
            </a:extLst>
          </p:cNvPr>
          <p:cNvSpPr/>
          <p:nvPr/>
        </p:nvSpPr>
        <p:spPr>
          <a:xfrm>
            <a:off x="1512083" y="3383940"/>
            <a:ext cx="759825" cy="759825"/>
          </a:xfrm>
          <a:custGeom>
            <a:avLst/>
            <a:gdLst>
              <a:gd name="connsiteX0" fmla="*/ -7 w 836341"/>
              <a:gd name="connsiteY0" fmla="*/ -7 h 836341"/>
              <a:gd name="connsiteX1" fmla="*/ 836335 w 836341"/>
              <a:gd name="connsiteY1" fmla="*/ 836334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-7" y="-7"/>
                </a:moveTo>
                <a:lnTo>
                  <a:pt x="836335" y="836334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27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2439F630-76E2-3A05-C0B6-F3A14A03CF59}"/>
              </a:ext>
            </a:extLst>
          </p:cNvPr>
          <p:cNvSpPr/>
          <p:nvPr/>
        </p:nvSpPr>
        <p:spPr>
          <a:xfrm>
            <a:off x="752257" y="2624114"/>
            <a:ext cx="759825" cy="759825"/>
          </a:xfrm>
          <a:custGeom>
            <a:avLst/>
            <a:gdLst>
              <a:gd name="connsiteX0" fmla="*/ 836335 w 836341"/>
              <a:gd name="connsiteY0" fmla="*/ 836334 h 836341"/>
              <a:gd name="connsiteX1" fmla="*/ -7 w 836341"/>
              <a:gd name="connsiteY1" fmla="*/ -7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836335" y="836334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7814B93F-116E-8067-DE96-90093825AF0F}"/>
              </a:ext>
            </a:extLst>
          </p:cNvPr>
          <p:cNvSpPr/>
          <p:nvPr/>
        </p:nvSpPr>
        <p:spPr>
          <a:xfrm>
            <a:off x="752257" y="4143765"/>
            <a:ext cx="759825" cy="759825"/>
          </a:xfrm>
          <a:custGeom>
            <a:avLst/>
            <a:gdLst>
              <a:gd name="connsiteX0" fmla="*/ 836335 w 836341"/>
              <a:gd name="connsiteY0" fmla="*/ 836334 h 836341"/>
              <a:gd name="connsiteX1" fmla="*/ -7 w 836341"/>
              <a:gd name="connsiteY1" fmla="*/ -7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836335" y="836334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BD0B5104-BF46-6CE9-8695-CAD68929F25B}"/>
              </a:ext>
            </a:extLst>
          </p:cNvPr>
          <p:cNvSpPr/>
          <p:nvPr/>
        </p:nvSpPr>
        <p:spPr>
          <a:xfrm>
            <a:off x="2271909" y="4143765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F5768EF8-0301-EFC2-92CF-967EF3B1B81A}"/>
              </a:ext>
            </a:extLst>
          </p:cNvPr>
          <p:cNvSpPr/>
          <p:nvPr/>
        </p:nvSpPr>
        <p:spPr>
          <a:xfrm>
            <a:off x="1512083" y="4903591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0" y="268654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0221F5E5-E3DD-E6D5-76D9-9912C5026246}"/>
              </a:ext>
            </a:extLst>
          </p:cNvPr>
          <p:cNvGrpSpPr/>
          <p:nvPr userDrawn="1"/>
        </p:nvGrpSpPr>
        <p:grpSpPr>
          <a:xfrm>
            <a:off x="2955752" y="268654"/>
            <a:ext cx="151965" cy="151965"/>
            <a:chOff x="2955752" y="268654"/>
            <a:chExt cx="151965" cy="151965"/>
          </a:xfrm>
        </p:grpSpPr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A618F5AB-7911-F8D7-1D03-1E3F48595249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4C69539-A594-FD56-6A35-58FF5FCE785E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58" name="Vrije vorm: vorm 57">
            <a:extLst>
              <a:ext uri="{FF2B5EF4-FFF2-40B4-BE49-F238E27FC236}">
                <a16:creationId xmlns:a16="http://schemas.microsoft.com/office/drawing/2014/main" id="{D090E259-762B-0CF2-4F6D-1D780A48E7CC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59" name="Vrije vorm: vorm 58">
            <a:extLst>
              <a:ext uri="{FF2B5EF4-FFF2-40B4-BE49-F238E27FC236}">
                <a16:creationId xmlns:a16="http://schemas.microsoft.com/office/drawing/2014/main" id="{0D38E2A2-3088-7EED-DB4A-EAA535911290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7 h 167268"/>
              <a:gd name="connsiteX7" fmla="*/ 84105 w 167268"/>
              <a:gd name="connsiteY7" fmla="*/ 50175 h 167268"/>
              <a:gd name="connsiteX8" fmla="*/ 117320 w 167268"/>
              <a:gd name="connsiteY8" fmla="*/ 83869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8"/>
                  <a:pt x="50281" y="101863"/>
                  <a:pt x="50412" y="83387"/>
                </a:cubicBezTo>
                <a:cubicBezTo>
                  <a:pt x="50544" y="64912"/>
                  <a:pt x="65634" y="50042"/>
                  <a:pt x="84105" y="50175"/>
                </a:cubicBezTo>
                <a:cubicBezTo>
                  <a:pt x="102588" y="50309"/>
                  <a:pt x="117451" y="65393"/>
                  <a:pt x="117320" y="83869"/>
                </a:cubicBezTo>
                <a:cubicBezTo>
                  <a:pt x="117260" y="92657"/>
                  <a:pt x="113736" y="101068"/>
                  <a:pt x="107523" y="107284"/>
                </a:cubicBezTo>
                <a:cubicBezTo>
                  <a:pt x="101178" y="113593"/>
                  <a:pt x="92576" y="117119"/>
                  <a:pt x="83627" y="117081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26432" y="1025088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022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8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2" dur="100" fill="hold"/>
                                        <p:tgtEl>
                                          <p:spTgt spid="20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8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84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90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204" grpId="0" animBg="1"/>
      <p:bldP spid="204" grpId="1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25" grpId="0" animBg="1"/>
      <p:bldP spid="27" grpId="0" animBg="1"/>
      <p:bldP spid="29" grpId="0" animBg="1"/>
      <p:bldP spid="31" grpId="0" animBg="1"/>
      <p:bldP spid="32" grpId="0" animBg="1"/>
      <p:bldP spid="133" grpId="0" animBg="1"/>
      <p:bldP spid="133" grpId="1" animBg="1"/>
      <p:bldP spid="149" grpId="0" animBg="1"/>
      <p:bldP spid="149" grpId="1" animBg="1"/>
      <p:bldP spid="185" grpId="0" animBg="1"/>
      <p:bldP spid="185" grpId="1" animBg="1"/>
      <p:bldP spid="190" grpId="0" animBg="1"/>
    </p:bldLst>
  </p:timing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NO Healt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-31723" y="0"/>
            <a:ext cx="739792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87" name="Tijdelijke aanduiding voor tekst 411">
            <a:extLst>
              <a:ext uri="{FF2B5EF4-FFF2-40B4-BE49-F238E27FC236}">
                <a16:creationId xmlns:a16="http://schemas.microsoft.com/office/drawing/2014/main" id="{2DD235E8-9887-7DB1-1767-962D38F47A0D}"/>
              </a:ext>
            </a:extLst>
          </p:cNvPr>
          <p:cNvSpPr txBox="1">
            <a:spLocks/>
          </p:cNvSpPr>
          <p:nvPr userDrawn="1"/>
        </p:nvSpPr>
        <p:spPr>
          <a:xfrm>
            <a:off x="-22812" y="357116"/>
            <a:ext cx="1588678" cy="4539078"/>
          </a:xfrm>
          <a:custGeom>
            <a:avLst/>
            <a:gdLst>
              <a:gd name="connsiteX0" fmla="*/ 0 w 1588678"/>
              <a:gd name="connsiteY0" fmla="*/ 0 h 4539078"/>
              <a:gd name="connsiteX1" fmla="*/ 75652 w 1588678"/>
              <a:gd name="connsiteY1" fmla="*/ 0 h 4539078"/>
              <a:gd name="connsiteX2" fmla="*/ 811307 w 1588678"/>
              <a:gd name="connsiteY2" fmla="*/ 722686 h 4539078"/>
              <a:gd name="connsiteX3" fmla="*/ 1588678 w 1588678"/>
              <a:gd name="connsiteY3" fmla="*/ 1513026 h 4539078"/>
              <a:gd name="connsiteX4" fmla="*/ 811307 w 1588678"/>
              <a:gd name="connsiteY4" fmla="*/ 2303366 h 4539078"/>
              <a:gd name="connsiteX5" fmla="*/ 75652 w 1588678"/>
              <a:gd name="connsiteY5" fmla="*/ 3026052 h 4539078"/>
              <a:gd name="connsiteX6" fmla="*/ 811307 w 1588678"/>
              <a:gd name="connsiteY6" fmla="*/ 3748738 h 4539078"/>
              <a:gd name="connsiteX7" fmla="*/ 1588678 w 1588678"/>
              <a:gd name="connsiteY7" fmla="*/ 4539078 h 4539078"/>
              <a:gd name="connsiteX8" fmla="*/ 1513026 w 1588678"/>
              <a:gd name="connsiteY8" fmla="*/ 4539078 h 4539078"/>
              <a:gd name="connsiteX9" fmla="*/ 777372 w 1588678"/>
              <a:gd name="connsiteY9" fmla="*/ 3816392 h 4539078"/>
              <a:gd name="connsiteX10" fmla="*/ 0 w 1588678"/>
              <a:gd name="connsiteY10" fmla="*/ 3026052 h 4539078"/>
              <a:gd name="connsiteX11" fmla="*/ 777372 w 1588678"/>
              <a:gd name="connsiteY11" fmla="*/ 2235712 h 4539078"/>
              <a:gd name="connsiteX12" fmla="*/ 1513026 w 1588678"/>
              <a:gd name="connsiteY12" fmla="*/ 1513026 h 4539078"/>
              <a:gd name="connsiteX13" fmla="*/ 777372 w 1588678"/>
              <a:gd name="connsiteY13" fmla="*/ 790340 h 4539078"/>
              <a:gd name="connsiteX14" fmla="*/ 0 w 1588678"/>
              <a:gd name="connsiteY14" fmla="*/ 0 h 453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88678" h="4539078">
                <a:moveTo>
                  <a:pt x="0" y="0"/>
                </a:moveTo>
                <a:lnTo>
                  <a:pt x="75652" y="0"/>
                </a:lnTo>
                <a:cubicBezTo>
                  <a:pt x="75652" y="354913"/>
                  <a:pt x="432942" y="533558"/>
                  <a:pt x="811307" y="722686"/>
                </a:cubicBezTo>
                <a:cubicBezTo>
                  <a:pt x="1193454" y="913760"/>
                  <a:pt x="1588678" y="1111750"/>
                  <a:pt x="1588678" y="1513026"/>
                </a:cubicBezTo>
                <a:cubicBezTo>
                  <a:pt x="1588678" y="1914302"/>
                  <a:pt x="1193454" y="2112292"/>
                  <a:pt x="811307" y="2303366"/>
                </a:cubicBezTo>
                <a:cubicBezTo>
                  <a:pt x="433050" y="2492494"/>
                  <a:pt x="75652" y="2670815"/>
                  <a:pt x="75652" y="3026052"/>
                </a:cubicBezTo>
                <a:cubicBezTo>
                  <a:pt x="75652" y="3381289"/>
                  <a:pt x="432942" y="3559610"/>
                  <a:pt x="811307" y="3748738"/>
                </a:cubicBezTo>
                <a:cubicBezTo>
                  <a:pt x="1193454" y="3939812"/>
                  <a:pt x="1588678" y="4137478"/>
                  <a:pt x="1588678" y="4539078"/>
                </a:cubicBezTo>
                <a:lnTo>
                  <a:pt x="1513026" y="4539078"/>
                </a:lnTo>
                <a:cubicBezTo>
                  <a:pt x="1513026" y="4184166"/>
                  <a:pt x="1155736" y="4005520"/>
                  <a:pt x="777372" y="3816392"/>
                </a:cubicBezTo>
                <a:cubicBezTo>
                  <a:pt x="395225" y="3625319"/>
                  <a:pt x="0" y="3427328"/>
                  <a:pt x="0" y="3026052"/>
                </a:cubicBezTo>
                <a:cubicBezTo>
                  <a:pt x="0" y="2624776"/>
                  <a:pt x="395225" y="2426786"/>
                  <a:pt x="777372" y="2235712"/>
                </a:cubicBezTo>
                <a:cubicBezTo>
                  <a:pt x="1155628" y="2046584"/>
                  <a:pt x="1513026" y="1868263"/>
                  <a:pt x="1513026" y="1513026"/>
                </a:cubicBezTo>
                <a:cubicBezTo>
                  <a:pt x="1513026" y="1157789"/>
                  <a:pt x="1155736" y="979468"/>
                  <a:pt x="777372" y="790340"/>
                </a:cubicBezTo>
                <a:cubicBezTo>
                  <a:pt x="395225" y="599266"/>
                  <a:pt x="0" y="401600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sp>
        <p:nvSpPr>
          <p:cNvPr id="43" name="Vrije vorm: vorm 42">
            <a:extLst>
              <a:ext uri="{FF2B5EF4-FFF2-40B4-BE49-F238E27FC236}">
                <a16:creationId xmlns:a16="http://schemas.microsoft.com/office/drawing/2014/main" id="{4E5C3AE7-6AAB-6EA4-9D49-942D82E1682F}"/>
              </a:ext>
            </a:extLst>
          </p:cNvPr>
          <p:cNvSpPr/>
          <p:nvPr/>
        </p:nvSpPr>
        <p:spPr>
          <a:xfrm>
            <a:off x="1436100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C4C69539-A594-FD56-6A35-58FF5FCE785E}"/>
              </a:ext>
            </a:extLst>
          </p:cNvPr>
          <p:cNvSpPr/>
          <p:nvPr/>
        </p:nvSpPr>
        <p:spPr>
          <a:xfrm>
            <a:off x="2955752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 hidden="1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 hidden="1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 hidden="1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 hidden="1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 hidden="1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 hidden="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85" name="Vrije vorm: vorm 84">
            <a:extLst>
              <a:ext uri="{FF2B5EF4-FFF2-40B4-BE49-F238E27FC236}">
                <a16:creationId xmlns:a16="http://schemas.microsoft.com/office/drawing/2014/main" id="{E639F2F6-22F6-E6C0-30E7-C9A4563FD620}"/>
              </a:ext>
            </a:extLst>
          </p:cNvPr>
          <p:cNvSpPr/>
          <p:nvPr/>
        </p:nvSpPr>
        <p:spPr>
          <a:xfrm>
            <a:off x="3715579" y="2548131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 hidden="1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 hidden="1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 hidden="1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 hidden="1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 hidden="1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 hidden="1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 hidden="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 userDrawn="1"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 hidden="1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 userDrawn="1"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37" name="Vrije vorm: vorm 136">
            <a:extLst>
              <a:ext uri="{FF2B5EF4-FFF2-40B4-BE49-F238E27FC236}">
                <a16:creationId xmlns:a16="http://schemas.microsoft.com/office/drawing/2014/main" id="{54FAEAC3-B54A-3D25-2565-095439C1DC7D}"/>
              </a:ext>
            </a:extLst>
          </p:cNvPr>
          <p:cNvSpPr/>
          <p:nvPr/>
        </p:nvSpPr>
        <p:spPr>
          <a:xfrm>
            <a:off x="3715579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7"/>
                  <a:pt x="83627" y="11708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47" name="Vrije vorm: vorm 146">
            <a:extLst>
              <a:ext uri="{FF2B5EF4-FFF2-40B4-BE49-F238E27FC236}">
                <a16:creationId xmlns:a16="http://schemas.microsoft.com/office/drawing/2014/main" id="{DE56784E-09B2-7D5E-6A60-1DFCF78DEF8F}"/>
              </a:ext>
            </a:extLst>
          </p:cNvPr>
          <p:cNvSpPr/>
          <p:nvPr/>
        </p:nvSpPr>
        <p:spPr>
          <a:xfrm>
            <a:off x="1436100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 userDrawn="1"/>
        </p:nvSpPr>
        <p:spPr>
          <a:xfrm>
            <a:off x="3726432" y="1028263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 userDrawn="1"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86" name="Tijdelijke aanduiding voor tekst 417">
            <a:extLst>
              <a:ext uri="{FF2B5EF4-FFF2-40B4-BE49-F238E27FC236}">
                <a16:creationId xmlns:a16="http://schemas.microsoft.com/office/drawing/2014/main" id="{ADC484E1-43F7-BCD9-2A0F-B8E1A1ADEDC6}"/>
              </a:ext>
            </a:extLst>
          </p:cNvPr>
          <p:cNvSpPr txBox="1">
            <a:spLocks/>
          </p:cNvSpPr>
          <p:nvPr userDrawn="1"/>
        </p:nvSpPr>
        <p:spPr>
          <a:xfrm>
            <a:off x="2246727" y="1113629"/>
            <a:ext cx="1588678" cy="5329418"/>
          </a:xfrm>
          <a:custGeom>
            <a:avLst/>
            <a:gdLst>
              <a:gd name="connsiteX0" fmla="*/ 1513026 w 1588678"/>
              <a:gd name="connsiteY0" fmla="*/ 0 h 5329418"/>
              <a:gd name="connsiteX1" fmla="*/ 1588678 w 1588678"/>
              <a:gd name="connsiteY1" fmla="*/ 0 h 5329418"/>
              <a:gd name="connsiteX2" fmla="*/ 811307 w 1588678"/>
              <a:gd name="connsiteY2" fmla="*/ 790340 h 5329418"/>
              <a:gd name="connsiteX3" fmla="*/ 75652 w 1588678"/>
              <a:gd name="connsiteY3" fmla="*/ 1513026 h 5329418"/>
              <a:gd name="connsiteX4" fmla="*/ 811307 w 1588678"/>
              <a:gd name="connsiteY4" fmla="*/ 2235712 h 5329418"/>
              <a:gd name="connsiteX5" fmla="*/ 1588678 w 1588678"/>
              <a:gd name="connsiteY5" fmla="*/ 3026052 h 5329418"/>
              <a:gd name="connsiteX6" fmla="*/ 811307 w 1588678"/>
              <a:gd name="connsiteY6" fmla="*/ 3816392 h 5329418"/>
              <a:gd name="connsiteX7" fmla="*/ 75652 w 1588678"/>
              <a:gd name="connsiteY7" fmla="*/ 4539078 h 5329418"/>
              <a:gd name="connsiteX8" fmla="*/ 811307 w 1588678"/>
              <a:gd name="connsiteY8" fmla="*/ 5261764 h 5329418"/>
              <a:gd name="connsiteX9" fmla="*/ 777372 w 1588678"/>
              <a:gd name="connsiteY9" fmla="*/ 5329418 h 5329418"/>
              <a:gd name="connsiteX10" fmla="*/ 0 w 1588678"/>
              <a:gd name="connsiteY10" fmla="*/ 4539078 h 5329418"/>
              <a:gd name="connsiteX11" fmla="*/ 777372 w 1588678"/>
              <a:gd name="connsiteY11" fmla="*/ 3748738 h 5329418"/>
              <a:gd name="connsiteX12" fmla="*/ 1513026 w 1588678"/>
              <a:gd name="connsiteY12" fmla="*/ 3026052 h 5329418"/>
              <a:gd name="connsiteX13" fmla="*/ 777372 w 1588678"/>
              <a:gd name="connsiteY13" fmla="*/ 2303366 h 5329418"/>
              <a:gd name="connsiteX14" fmla="*/ 0 w 1588678"/>
              <a:gd name="connsiteY14" fmla="*/ 1513026 h 5329418"/>
              <a:gd name="connsiteX15" fmla="*/ 777372 w 1588678"/>
              <a:gd name="connsiteY15" fmla="*/ 722686 h 5329418"/>
              <a:gd name="connsiteX16" fmla="*/ 1513026 w 1588678"/>
              <a:gd name="connsiteY16" fmla="*/ 0 h 532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8678" h="5329418">
                <a:moveTo>
                  <a:pt x="1513026" y="0"/>
                </a:moveTo>
                <a:lnTo>
                  <a:pt x="1588678" y="0"/>
                </a:lnTo>
                <a:cubicBezTo>
                  <a:pt x="1588678" y="401600"/>
                  <a:pt x="1193454" y="599266"/>
                  <a:pt x="811307" y="790340"/>
                </a:cubicBezTo>
                <a:cubicBezTo>
                  <a:pt x="433050" y="979468"/>
                  <a:pt x="75652" y="1157789"/>
                  <a:pt x="75652" y="1513026"/>
                </a:cubicBezTo>
                <a:cubicBezTo>
                  <a:pt x="75652" y="1868263"/>
                  <a:pt x="432942" y="2046584"/>
                  <a:pt x="811307" y="2235712"/>
                </a:cubicBezTo>
                <a:cubicBezTo>
                  <a:pt x="1193454" y="2426786"/>
                  <a:pt x="1588678" y="2624776"/>
                  <a:pt x="1588678" y="3026052"/>
                </a:cubicBezTo>
                <a:cubicBezTo>
                  <a:pt x="1588678" y="3427328"/>
                  <a:pt x="1193454" y="3625319"/>
                  <a:pt x="811307" y="3816392"/>
                </a:cubicBezTo>
                <a:cubicBezTo>
                  <a:pt x="433050" y="4005520"/>
                  <a:pt x="75652" y="4183841"/>
                  <a:pt x="75652" y="4539078"/>
                </a:cubicBezTo>
                <a:cubicBezTo>
                  <a:pt x="75652" y="4894315"/>
                  <a:pt x="432942" y="5072636"/>
                  <a:pt x="811307" y="5261764"/>
                </a:cubicBezTo>
                <a:lnTo>
                  <a:pt x="777372" y="5329418"/>
                </a:lnTo>
                <a:cubicBezTo>
                  <a:pt x="395225" y="5138345"/>
                  <a:pt x="0" y="4940354"/>
                  <a:pt x="0" y="4539078"/>
                </a:cubicBezTo>
                <a:cubicBezTo>
                  <a:pt x="0" y="4137802"/>
                  <a:pt x="395225" y="3939812"/>
                  <a:pt x="777372" y="3748738"/>
                </a:cubicBezTo>
                <a:cubicBezTo>
                  <a:pt x="1155628" y="3559610"/>
                  <a:pt x="1513026" y="3381289"/>
                  <a:pt x="1513026" y="3026052"/>
                </a:cubicBezTo>
                <a:cubicBezTo>
                  <a:pt x="1513026" y="2670815"/>
                  <a:pt x="1155736" y="2492494"/>
                  <a:pt x="777372" y="2303366"/>
                </a:cubicBezTo>
                <a:cubicBezTo>
                  <a:pt x="395225" y="2112293"/>
                  <a:pt x="0" y="1914302"/>
                  <a:pt x="0" y="1513026"/>
                </a:cubicBezTo>
                <a:cubicBezTo>
                  <a:pt x="0" y="1111750"/>
                  <a:pt x="395225" y="913760"/>
                  <a:pt x="777372" y="722686"/>
                </a:cubicBezTo>
                <a:cubicBezTo>
                  <a:pt x="1155628" y="533558"/>
                  <a:pt x="1513026" y="355237"/>
                  <a:pt x="1513026" y="0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sp>
        <p:nvSpPr>
          <p:cNvPr id="88" name="Tijdelijke aanduiding voor tekst 416">
            <a:extLst>
              <a:ext uri="{FF2B5EF4-FFF2-40B4-BE49-F238E27FC236}">
                <a16:creationId xmlns:a16="http://schemas.microsoft.com/office/drawing/2014/main" id="{D47B58B3-9CFE-D1C3-CC9C-746A34AA2C29}"/>
              </a:ext>
            </a:extLst>
          </p:cNvPr>
          <p:cNvSpPr txBox="1">
            <a:spLocks/>
          </p:cNvSpPr>
          <p:nvPr userDrawn="1"/>
        </p:nvSpPr>
        <p:spPr>
          <a:xfrm>
            <a:off x="1490214" y="1098475"/>
            <a:ext cx="1588678" cy="4606732"/>
          </a:xfrm>
          <a:custGeom>
            <a:avLst/>
            <a:gdLst>
              <a:gd name="connsiteX0" fmla="*/ 811307 w 1588678"/>
              <a:gd name="connsiteY0" fmla="*/ 0 h 4606732"/>
              <a:gd name="connsiteX1" fmla="*/ 1588678 w 1588678"/>
              <a:gd name="connsiteY1" fmla="*/ 790340 h 4606732"/>
              <a:gd name="connsiteX2" fmla="*/ 811307 w 1588678"/>
              <a:gd name="connsiteY2" fmla="*/ 1580680 h 4606732"/>
              <a:gd name="connsiteX3" fmla="*/ 75652 w 1588678"/>
              <a:gd name="connsiteY3" fmla="*/ 2303366 h 4606732"/>
              <a:gd name="connsiteX4" fmla="*/ 811307 w 1588678"/>
              <a:gd name="connsiteY4" fmla="*/ 3026052 h 4606732"/>
              <a:gd name="connsiteX5" fmla="*/ 1588678 w 1588678"/>
              <a:gd name="connsiteY5" fmla="*/ 3816392 h 4606732"/>
              <a:gd name="connsiteX6" fmla="*/ 811307 w 1588678"/>
              <a:gd name="connsiteY6" fmla="*/ 4606732 h 4606732"/>
              <a:gd name="connsiteX7" fmla="*/ 777372 w 1588678"/>
              <a:gd name="connsiteY7" fmla="*/ 4539078 h 4606732"/>
              <a:gd name="connsiteX8" fmla="*/ 1513026 w 1588678"/>
              <a:gd name="connsiteY8" fmla="*/ 3816392 h 4606732"/>
              <a:gd name="connsiteX9" fmla="*/ 777372 w 1588678"/>
              <a:gd name="connsiteY9" fmla="*/ 3093706 h 4606732"/>
              <a:gd name="connsiteX10" fmla="*/ 0 w 1588678"/>
              <a:gd name="connsiteY10" fmla="*/ 2303366 h 4606732"/>
              <a:gd name="connsiteX11" fmla="*/ 777372 w 1588678"/>
              <a:gd name="connsiteY11" fmla="*/ 1513026 h 4606732"/>
              <a:gd name="connsiteX12" fmla="*/ 1513026 w 1588678"/>
              <a:gd name="connsiteY12" fmla="*/ 790340 h 4606732"/>
              <a:gd name="connsiteX13" fmla="*/ 777372 w 1588678"/>
              <a:gd name="connsiteY13" fmla="*/ 67654 h 460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88678" h="4606732">
                <a:moveTo>
                  <a:pt x="811307" y="0"/>
                </a:moveTo>
                <a:cubicBezTo>
                  <a:pt x="1193454" y="191074"/>
                  <a:pt x="1588678" y="389064"/>
                  <a:pt x="1588678" y="790340"/>
                </a:cubicBezTo>
                <a:cubicBezTo>
                  <a:pt x="1588678" y="1191616"/>
                  <a:pt x="1193454" y="1389606"/>
                  <a:pt x="811307" y="1580680"/>
                </a:cubicBezTo>
                <a:cubicBezTo>
                  <a:pt x="433050" y="1769808"/>
                  <a:pt x="75652" y="1948129"/>
                  <a:pt x="75652" y="2303366"/>
                </a:cubicBezTo>
                <a:cubicBezTo>
                  <a:pt x="75652" y="2658603"/>
                  <a:pt x="432942" y="2836924"/>
                  <a:pt x="811307" y="3026052"/>
                </a:cubicBezTo>
                <a:cubicBezTo>
                  <a:pt x="1193454" y="3217126"/>
                  <a:pt x="1588678" y="3415116"/>
                  <a:pt x="1588678" y="3816392"/>
                </a:cubicBezTo>
                <a:cubicBezTo>
                  <a:pt x="1588678" y="4217668"/>
                  <a:pt x="1193454" y="4415659"/>
                  <a:pt x="811307" y="4606732"/>
                </a:cubicBezTo>
                <a:lnTo>
                  <a:pt x="777372" y="4539078"/>
                </a:lnTo>
                <a:cubicBezTo>
                  <a:pt x="1155628" y="4349950"/>
                  <a:pt x="1513026" y="4171629"/>
                  <a:pt x="1513026" y="3816392"/>
                </a:cubicBezTo>
                <a:cubicBezTo>
                  <a:pt x="1513026" y="3461155"/>
                  <a:pt x="1155736" y="3282834"/>
                  <a:pt x="777372" y="3093706"/>
                </a:cubicBezTo>
                <a:cubicBezTo>
                  <a:pt x="395225" y="2902633"/>
                  <a:pt x="0" y="2704642"/>
                  <a:pt x="0" y="2303366"/>
                </a:cubicBezTo>
                <a:cubicBezTo>
                  <a:pt x="0" y="1902090"/>
                  <a:pt x="395225" y="1704100"/>
                  <a:pt x="777372" y="1513026"/>
                </a:cubicBezTo>
                <a:cubicBezTo>
                  <a:pt x="1155628" y="1323898"/>
                  <a:pt x="1513026" y="1145577"/>
                  <a:pt x="1513026" y="790340"/>
                </a:cubicBezTo>
                <a:cubicBezTo>
                  <a:pt x="1513026" y="435103"/>
                  <a:pt x="1155736" y="256782"/>
                  <a:pt x="777372" y="67654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grpSp>
        <p:nvGrpSpPr>
          <p:cNvPr id="91" name="Groep 90">
            <a:extLst>
              <a:ext uri="{FF2B5EF4-FFF2-40B4-BE49-F238E27FC236}">
                <a16:creationId xmlns:a16="http://schemas.microsoft.com/office/drawing/2014/main" id="{F57A31A3-FE58-E4BD-543A-E6C8F5BCD89E}"/>
              </a:ext>
            </a:extLst>
          </p:cNvPr>
          <p:cNvGrpSpPr/>
          <p:nvPr userDrawn="1"/>
        </p:nvGrpSpPr>
        <p:grpSpPr>
          <a:xfrm>
            <a:off x="-66454" y="268654"/>
            <a:ext cx="151965" cy="151965"/>
            <a:chOff x="1436100" y="268654"/>
            <a:chExt cx="151965" cy="151965"/>
          </a:xfrm>
        </p:grpSpPr>
        <p:sp>
          <p:nvSpPr>
            <p:cNvPr id="92" name="Vrije vorm: vorm 91" hidden="1">
              <a:extLst>
                <a:ext uri="{FF2B5EF4-FFF2-40B4-BE49-F238E27FC236}">
                  <a16:creationId xmlns:a16="http://schemas.microsoft.com/office/drawing/2014/main" id="{A6C9CE4D-07F3-1842-5C4C-DA8FC80D1764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3" name="Vrije vorm: vorm 92">
              <a:extLst>
                <a:ext uri="{FF2B5EF4-FFF2-40B4-BE49-F238E27FC236}">
                  <a16:creationId xmlns:a16="http://schemas.microsoft.com/office/drawing/2014/main" id="{44177170-AD99-DC9A-118D-1583C2A228AA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8" name="Groep 177">
            <a:extLst>
              <a:ext uri="{FF2B5EF4-FFF2-40B4-BE49-F238E27FC236}">
                <a16:creationId xmlns:a16="http://schemas.microsoft.com/office/drawing/2014/main" id="{1F73781F-BBE0-E7F9-3F98-C90A89CBF082}"/>
              </a:ext>
            </a:extLst>
          </p:cNvPr>
          <p:cNvGrpSpPr/>
          <p:nvPr userDrawn="1"/>
        </p:nvGrpSpPr>
        <p:grpSpPr>
          <a:xfrm>
            <a:off x="2955752" y="6347260"/>
            <a:ext cx="151965" cy="151965"/>
            <a:chOff x="2955752" y="6347260"/>
            <a:chExt cx="151965" cy="151965"/>
          </a:xfrm>
        </p:grpSpPr>
        <p:sp>
          <p:nvSpPr>
            <p:cNvPr id="148" name="Vrije vorm: vorm 147" hidden="1">
              <a:extLst>
                <a:ext uri="{FF2B5EF4-FFF2-40B4-BE49-F238E27FC236}">
                  <a16:creationId xmlns:a16="http://schemas.microsoft.com/office/drawing/2014/main" id="{BEA268CC-E146-B8CC-7A32-1A7A2DBA8F20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9" name="Vrije vorm: vorm 148">
              <a:extLst>
                <a:ext uri="{FF2B5EF4-FFF2-40B4-BE49-F238E27FC236}">
                  <a16:creationId xmlns:a16="http://schemas.microsoft.com/office/drawing/2014/main" id="{65BD0B66-BE91-1D3C-EE40-4FBD0E849A73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85047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7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1000"/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1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1000"/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1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1000"/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1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9" dur="100" fill="hold"/>
                                        <p:tgtEl>
                                          <p:spTgt spid="9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5" dur="100" fill="hold"/>
                                        <p:tgtEl>
                                          <p:spTgt spid="4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6" presetClass="emph" presetSubtype="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51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57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63" dur="1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69" dur="1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75" dur="100" fill="hold"/>
                                        <p:tgtEl>
                                          <p:spTgt spid="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87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/>
      <p:bldP spid="43" grpId="1" animBg="1"/>
      <p:bldP spid="45" grpId="0" animBg="1"/>
      <p:bldP spid="45" grpId="1" animBg="1"/>
      <p:bldP spid="85" grpId="0" animBg="1"/>
      <p:bldP spid="85" grpId="1" animBg="1"/>
      <p:bldP spid="133" grpId="0" animBg="1"/>
      <p:bldP spid="133" grpId="1" animBg="1"/>
      <p:bldP spid="137" grpId="0" animBg="1"/>
      <p:bldP spid="137" grpId="1" animBg="1"/>
      <p:bldP spid="147" grpId="0" animBg="1"/>
      <p:bldP spid="147" grpId="1" animBg="1"/>
      <p:bldP spid="185" grpId="0" animBg="1"/>
      <p:bldP spid="185" grpId="1" animBg="1"/>
      <p:bldP spid="190" grpId="0" animBg="1"/>
      <p:bldP spid="86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 uiExpand="1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NO Safet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AE0434C8-2448-7E69-74EF-3C0916E3AC85}"/>
              </a:ext>
            </a:extLst>
          </p:cNvPr>
          <p:cNvSpPr/>
          <p:nvPr/>
        </p:nvSpPr>
        <p:spPr>
          <a:xfrm>
            <a:off x="0" y="1823361"/>
            <a:ext cx="1508078" cy="76254"/>
          </a:xfrm>
          <a:custGeom>
            <a:avLst/>
            <a:gdLst>
              <a:gd name="connsiteX0" fmla="*/ 0 w 3050191"/>
              <a:gd name="connsiteY0" fmla="*/ 0 h 76254"/>
              <a:gd name="connsiteX1" fmla="*/ 3050192 w 3050191"/>
              <a:gd name="connsiteY1" fmla="*/ 0 h 76254"/>
              <a:gd name="connsiteX2" fmla="*/ 3050192 w 3050191"/>
              <a:gd name="connsiteY2" fmla="*/ 76255 h 76254"/>
              <a:gd name="connsiteX3" fmla="*/ 0 w 3050191"/>
              <a:gd name="connsiteY3" fmla="*/ 76255 h 7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191" h="76254">
                <a:moveTo>
                  <a:pt x="0" y="0"/>
                </a:moveTo>
                <a:lnTo>
                  <a:pt x="3050192" y="0"/>
                </a:lnTo>
                <a:lnTo>
                  <a:pt x="3050192" y="76255"/>
                </a:lnTo>
                <a:lnTo>
                  <a:pt x="0" y="76255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79DD668C-A24B-A35D-3241-5A8D2F134F95}"/>
              </a:ext>
            </a:extLst>
          </p:cNvPr>
          <p:cNvSpPr/>
          <p:nvPr/>
        </p:nvSpPr>
        <p:spPr>
          <a:xfrm>
            <a:off x="732912" y="297365"/>
            <a:ext cx="2341458" cy="2341566"/>
          </a:xfrm>
          <a:custGeom>
            <a:avLst/>
            <a:gdLst>
              <a:gd name="connsiteX0" fmla="*/ 53814 w 2341458"/>
              <a:gd name="connsiteY0" fmla="*/ 2341567 h 2341566"/>
              <a:gd name="connsiteX1" fmla="*/ 0 w 2341458"/>
              <a:gd name="connsiteY1" fmla="*/ 2287644 h 2341566"/>
              <a:gd name="connsiteX2" fmla="*/ 2287644 w 2341458"/>
              <a:gd name="connsiteY2" fmla="*/ 0 h 2341566"/>
              <a:gd name="connsiteX3" fmla="*/ 2341458 w 2341458"/>
              <a:gd name="connsiteY3" fmla="*/ 53923 h 234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458" h="2341566">
                <a:moveTo>
                  <a:pt x="53814" y="2341567"/>
                </a:moveTo>
                <a:lnTo>
                  <a:pt x="0" y="2287644"/>
                </a:lnTo>
                <a:lnTo>
                  <a:pt x="2287644" y="0"/>
                </a:lnTo>
                <a:lnTo>
                  <a:pt x="2341458" y="53923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79191DC5-3F3B-854F-47F4-1AD15BAEC707}"/>
              </a:ext>
            </a:extLst>
          </p:cNvPr>
          <p:cNvSpPr/>
          <p:nvPr/>
        </p:nvSpPr>
        <p:spPr>
          <a:xfrm>
            <a:off x="718623" y="4105341"/>
            <a:ext cx="2341458" cy="2341566"/>
          </a:xfrm>
          <a:custGeom>
            <a:avLst/>
            <a:gdLst>
              <a:gd name="connsiteX0" fmla="*/ 2287644 w 2341458"/>
              <a:gd name="connsiteY0" fmla="*/ 2341567 h 2341566"/>
              <a:gd name="connsiteX1" fmla="*/ 0 w 2341458"/>
              <a:gd name="connsiteY1" fmla="*/ 53923 h 2341566"/>
              <a:gd name="connsiteX2" fmla="*/ 53814 w 2341458"/>
              <a:gd name="connsiteY2" fmla="*/ 0 h 2341566"/>
              <a:gd name="connsiteX3" fmla="*/ 2341458 w 2341458"/>
              <a:gd name="connsiteY3" fmla="*/ 2287644 h 234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458" h="2341566">
                <a:moveTo>
                  <a:pt x="2287644" y="2341567"/>
                </a:moveTo>
                <a:lnTo>
                  <a:pt x="0" y="53923"/>
                </a:lnTo>
                <a:lnTo>
                  <a:pt x="53814" y="0"/>
                </a:lnTo>
                <a:lnTo>
                  <a:pt x="2341458" y="2287644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9BFA9729-F601-337B-2A6A-F2DEEE3A9753}"/>
              </a:ext>
            </a:extLst>
          </p:cNvPr>
          <p:cNvSpPr/>
          <p:nvPr/>
        </p:nvSpPr>
        <p:spPr>
          <a:xfrm>
            <a:off x="703383" y="2580245"/>
            <a:ext cx="3104005" cy="3104114"/>
          </a:xfrm>
          <a:custGeom>
            <a:avLst/>
            <a:gdLst>
              <a:gd name="connsiteX0" fmla="*/ 3050192 w 3104005"/>
              <a:gd name="connsiteY0" fmla="*/ 3104115 h 3104114"/>
              <a:gd name="connsiteX1" fmla="*/ 0 w 3104005"/>
              <a:gd name="connsiteY1" fmla="*/ 53923 h 3104114"/>
              <a:gd name="connsiteX2" fmla="*/ 53814 w 3104005"/>
              <a:gd name="connsiteY2" fmla="*/ 0 h 3104114"/>
              <a:gd name="connsiteX3" fmla="*/ 3104006 w 3104005"/>
              <a:gd name="connsiteY3" fmla="*/ 3050192 h 310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4005" h="3104114">
                <a:moveTo>
                  <a:pt x="3050192" y="3104115"/>
                </a:moveTo>
                <a:lnTo>
                  <a:pt x="0" y="53923"/>
                </a:lnTo>
                <a:lnTo>
                  <a:pt x="53814" y="0"/>
                </a:lnTo>
                <a:lnTo>
                  <a:pt x="3104006" y="3050192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8196DABD-960E-A993-D9AA-6518B8DD192C}"/>
              </a:ext>
            </a:extLst>
          </p:cNvPr>
          <p:cNvSpPr/>
          <p:nvPr/>
        </p:nvSpPr>
        <p:spPr>
          <a:xfrm>
            <a:off x="1481171" y="1817697"/>
            <a:ext cx="1578910" cy="1579018"/>
          </a:xfrm>
          <a:custGeom>
            <a:avLst/>
            <a:gdLst>
              <a:gd name="connsiteX0" fmla="*/ 1525096 w 1578910"/>
              <a:gd name="connsiteY0" fmla="*/ 1579019 h 1579018"/>
              <a:gd name="connsiteX1" fmla="*/ 0 w 1578910"/>
              <a:gd name="connsiteY1" fmla="*/ 53923 h 1579018"/>
              <a:gd name="connsiteX2" fmla="*/ 53814 w 1578910"/>
              <a:gd name="connsiteY2" fmla="*/ 0 h 1579018"/>
              <a:gd name="connsiteX3" fmla="*/ 1578910 w 1578910"/>
              <a:gd name="connsiteY3" fmla="*/ 1525096 h 15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8910" h="1579018">
                <a:moveTo>
                  <a:pt x="1525096" y="1579019"/>
                </a:moveTo>
                <a:lnTo>
                  <a:pt x="0" y="53923"/>
                </a:lnTo>
                <a:lnTo>
                  <a:pt x="53814" y="0"/>
                </a:lnTo>
                <a:lnTo>
                  <a:pt x="1578910" y="1525096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" name="Vrije vorm: vorm 19">
            <a:extLst>
              <a:ext uri="{FF2B5EF4-FFF2-40B4-BE49-F238E27FC236}">
                <a16:creationId xmlns:a16="http://schemas.microsoft.com/office/drawing/2014/main" id="{8895D56B-C384-1A50-BEBF-9103DE5E4669}"/>
              </a:ext>
            </a:extLst>
          </p:cNvPr>
          <p:cNvSpPr/>
          <p:nvPr/>
        </p:nvSpPr>
        <p:spPr>
          <a:xfrm>
            <a:off x="1481171" y="3342793"/>
            <a:ext cx="1578910" cy="1579018"/>
          </a:xfrm>
          <a:custGeom>
            <a:avLst/>
            <a:gdLst>
              <a:gd name="connsiteX0" fmla="*/ 53814 w 1578910"/>
              <a:gd name="connsiteY0" fmla="*/ 1579019 h 1579018"/>
              <a:gd name="connsiteX1" fmla="*/ 0 w 1578910"/>
              <a:gd name="connsiteY1" fmla="*/ 1525096 h 1579018"/>
              <a:gd name="connsiteX2" fmla="*/ 1525096 w 1578910"/>
              <a:gd name="connsiteY2" fmla="*/ 0 h 1579018"/>
              <a:gd name="connsiteX3" fmla="*/ 1578910 w 1578910"/>
              <a:gd name="connsiteY3" fmla="*/ 53923 h 15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8910" h="1579018">
                <a:moveTo>
                  <a:pt x="53814" y="1579019"/>
                </a:moveTo>
                <a:lnTo>
                  <a:pt x="0" y="1525096"/>
                </a:lnTo>
                <a:lnTo>
                  <a:pt x="1525096" y="0"/>
                </a:lnTo>
                <a:lnTo>
                  <a:pt x="1578910" y="53923"/>
                </a:lnTo>
                <a:close/>
              </a:path>
            </a:pathLst>
          </a:custGeom>
          <a:gradFill>
            <a:gsLst>
              <a:gs pos="0">
                <a:srgbClr val="F1EEFA"/>
              </a:gs>
              <a:gs pos="50000">
                <a:srgbClr val="F1EEFA">
                  <a:alpha val="49804"/>
                </a:srgbClr>
              </a:gs>
              <a:gs pos="100000">
                <a:srgbClr val="F1EEFA">
                  <a:alpha val="0"/>
                </a:srgbClr>
              </a:gs>
            </a:gsLst>
            <a:lin ang="810000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0" y="268654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0221F5E5-E3DD-E6D5-76D9-9912C5026246}"/>
              </a:ext>
            </a:extLst>
          </p:cNvPr>
          <p:cNvGrpSpPr/>
          <p:nvPr userDrawn="1"/>
        </p:nvGrpSpPr>
        <p:grpSpPr>
          <a:xfrm>
            <a:off x="2955752" y="268654"/>
            <a:ext cx="151965" cy="151965"/>
            <a:chOff x="2955752" y="268654"/>
            <a:chExt cx="151965" cy="151965"/>
          </a:xfrm>
        </p:grpSpPr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A618F5AB-7911-F8D7-1D03-1E3F48595249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4C69539-A594-FD56-6A35-58FF5FCE785E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58" name="Vrije vorm: vorm 57">
            <a:extLst>
              <a:ext uri="{FF2B5EF4-FFF2-40B4-BE49-F238E27FC236}">
                <a16:creationId xmlns:a16="http://schemas.microsoft.com/office/drawing/2014/main" id="{D090E259-762B-0CF2-4F6D-1D780A48E7CC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59" name="Vrije vorm: vorm 58">
            <a:extLst>
              <a:ext uri="{FF2B5EF4-FFF2-40B4-BE49-F238E27FC236}">
                <a16:creationId xmlns:a16="http://schemas.microsoft.com/office/drawing/2014/main" id="{0D38E2A2-3088-7EED-DB4A-EAA535911290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7 h 167268"/>
              <a:gd name="connsiteX7" fmla="*/ 84105 w 167268"/>
              <a:gd name="connsiteY7" fmla="*/ 50175 h 167268"/>
              <a:gd name="connsiteX8" fmla="*/ 117320 w 167268"/>
              <a:gd name="connsiteY8" fmla="*/ 83869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8"/>
                  <a:pt x="50281" y="101863"/>
                  <a:pt x="50412" y="83387"/>
                </a:cubicBezTo>
                <a:cubicBezTo>
                  <a:pt x="50544" y="64912"/>
                  <a:pt x="65634" y="50042"/>
                  <a:pt x="84105" y="50175"/>
                </a:cubicBezTo>
                <a:cubicBezTo>
                  <a:pt x="102588" y="50309"/>
                  <a:pt x="117451" y="65393"/>
                  <a:pt x="117320" y="83869"/>
                </a:cubicBezTo>
                <a:cubicBezTo>
                  <a:pt x="117260" y="92657"/>
                  <a:pt x="113736" y="101068"/>
                  <a:pt x="107523" y="107284"/>
                </a:cubicBezTo>
                <a:cubicBezTo>
                  <a:pt x="101178" y="113593"/>
                  <a:pt x="92576" y="117119"/>
                  <a:pt x="83627" y="117081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26432" y="1025088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8" name="Vrije vorm: vorm 97">
            <a:extLst>
              <a:ext uri="{FF2B5EF4-FFF2-40B4-BE49-F238E27FC236}">
                <a16:creationId xmlns:a16="http://schemas.microsoft.com/office/drawing/2014/main" id="{516CB248-0808-4933-9073-74E3E23C9CF4}"/>
              </a:ext>
            </a:extLst>
          </p:cNvPr>
          <p:cNvSpPr/>
          <p:nvPr userDrawn="1"/>
        </p:nvSpPr>
        <p:spPr>
          <a:xfrm>
            <a:off x="0" y="4094230"/>
            <a:ext cx="745531" cy="76255"/>
          </a:xfrm>
          <a:custGeom>
            <a:avLst/>
            <a:gdLst>
              <a:gd name="connsiteX0" fmla="*/ 0 w 745531"/>
              <a:gd name="connsiteY0" fmla="*/ 0 h 76255"/>
              <a:gd name="connsiteX1" fmla="*/ 745531 w 745531"/>
              <a:gd name="connsiteY1" fmla="*/ 0 h 76255"/>
              <a:gd name="connsiteX2" fmla="*/ 745531 w 745531"/>
              <a:gd name="connsiteY2" fmla="*/ 76255 h 76255"/>
              <a:gd name="connsiteX3" fmla="*/ 0 w 745531"/>
              <a:gd name="connsiteY3" fmla="*/ 76255 h 7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531" h="76255">
                <a:moveTo>
                  <a:pt x="0" y="0"/>
                </a:moveTo>
                <a:lnTo>
                  <a:pt x="745531" y="0"/>
                </a:lnTo>
                <a:lnTo>
                  <a:pt x="745531" y="76255"/>
                </a:lnTo>
                <a:lnTo>
                  <a:pt x="0" y="76255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99" name="Vrije vorm: vorm 98">
            <a:extLst>
              <a:ext uri="{FF2B5EF4-FFF2-40B4-BE49-F238E27FC236}">
                <a16:creationId xmlns:a16="http://schemas.microsoft.com/office/drawing/2014/main" id="{79AEE833-1ABE-948F-6720-8A57507339E2}"/>
              </a:ext>
            </a:extLst>
          </p:cNvPr>
          <p:cNvSpPr/>
          <p:nvPr userDrawn="1"/>
        </p:nvSpPr>
        <p:spPr>
          <a:xfrm>
            <a:off x="-1" y="4105342"/>
            <a:ext cx="772439" cy="826399"/>
          </a:xfrm>
          <a:custGeom>
            <a:avLst/>
            <a:gdLst>
              <a:gd name="connsiteX0" fmla="*/ 718625 w 772439"/>
              <a:gd name="connsiteY0" fmla="*/ 0 h 826399"/>
              <a:gd name="connsiteX1" fmla="*/ 772439 w 772439"/>
              <a:gd name="connsiteY1" fmla="*/ 53923 h 826399"/>
              <a:gd name="connsiteX2" fmla="*/ 0 w 772439"/>
              <a:gd name="connsiteY2" fmla="*/ 826399 h 826399"/>
              <a:gd name="connsiteX3" fmla="*/ 0 w 772439"/>
              <a:gd name="connsiteY3" fmla="*/ 718591 h 82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439" h="826399">
                <a:moveTo>
                  <a:pt x="718625" y="0"/>
                </a:moveTo>
                <a:lnTo>
                  <a:pt x="772439" y="53923"/>
                </a:lnTo>
                <a:lnTo>
                  <a:pt x="0" y="826399"/>
                </a:lnTo>
                <a:lnTo>
                  <a:pt x="0" y="718591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100" name="Vrije vorm: vorm 99">
            <a:extLst>
              <a:ext uri="{FF2B5EF4-FFF2-40B4-BE49-F238E27FC236}">
                <a16:creationId xmlns:a16="http://schemas.microsoft.com/office/drawing/2014/main" id="{0342E6BF-B782-E8E0-E019-40E9DF5E28F9}"/>
              </a:ext>
            </a:extLst>
          </p:cNvPr>
          <p:cNvSpPr/>
          <p:nvPr userDrawn="1"/>
        </p:nvSpPr>
        <p:spPr>
          <a:xfrm>
            <a:off x="0" y="3321973"/>
            <a:ext cx="783332" cy="837293"/>
          </a:xfrm>
          <a:custGeom>
            <a:avLst/>
            <a:gdLst>
              <a:gd name="connsiteX0" fmla="*/ 0 w 783332"/>
              <a:gd name="connsiteY0" fmla="*/ 0 h 837293"/>
              <a:gd name="connsiteX1" fmla="*/ 783332 w 783332"/>
              <a:gd name="connsiteY1" fmla="*/ 783369 h 837293"/>
              <a:gd name="connsiteX2" fmla="*/ 729518 w 783332"/>
              <a:gd name="connsiteY2" fmla="*/ 837293 h 837293"/>
              <a:gd name="connsiteX3" fmla="*/ 0 w 783332"/>
              <a:gd name="connsiteY3" fmla="*/ 107810 h 83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332" h="837293">
                <a:moveTo>
                  <a:pt x="0" y="0"/>
                </a:moveTo>
                <a:lnTo>
                  <a:pt x="783332" y="783369"/>
                </a:lnTo>
                <a:lnTo>
                  <a:pt x="729518" y="837293"/>
                </a:lnTo>
                <a:lnTo>
                  <a:pt x="0" y="107810"/>
                </a:lnTo>
                <a:close/>
              </a:path>
            </a:pathLst>
          </a:custGeom>
          <a:gradFill>
            <a:gsLst>
              <a:gs pos="0">
                <a:srgbClr val="F1EEFA"/>
              </a:gs>
              <a:gs pos="50000">
                <a:srgbClr val="F1EEFA">
                  <a:alpha val="49804"/>
                </a:srgbClr>
              </a:gs>
              <a:gs pos="100000">
                <a:srgbClr val="F1EEFA">
                  <a:alpha val="0"/>
                </a:srgbClr>
              </a:gs>
            </a:gsLst>
            <a:lin ang="27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37435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8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66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72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8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6" grpId="0" animBg="1"/>
      <p:bldP spid="8" grpId="0" animBg="1"/>
      <p:bldP spid="13" grpId="0" animBg="1"/>
      <p:bldP spid="14" grpId="0" animBg="1"/>
      <p:bldP spid="19" grpId="0" animBg="1"/>
      <p:bldP spid="20" grpId="0" animBg="1"/>
      <p:bldP spid="133" grpId="0" animBg="1"/>
      <p:bldP spid="133" grpId="1" animBg="1"/>
      <p:bldP spid="149" grpId="0" animBg="1"/>
      <p:bldP spid="149" grpId="1" animBg="1"/>
      <p:bldP spid="185" grpId="0" animBg="1"/>
      <p:bldP spid="185" grpId="1" animBg="1"/>
      <p:bldP spid="190" grpId="0" animBg="1"/>
      <p:bldP spid="98" grpId="0" animBg="1"/>
      <p:bldP spid="99" grpId="0" animBg="1"/>
      <p:bldP spid="100" grpId="0" animBg="1"/>
    </p:bldLst>
  </p:timing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NO Sustainabilit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01" name="Vrije vorm: vorm 100">
            <a:extLst>
              <a:ext uri="{FF2B5EF4-FFF2-40B4-BE49-F238E27FC236}">
                <a16:creationId xmlns:a16="http://schemas.microsoft.com/office/drawing/2014/main" id="{537EE3E7-E6A1-2A71-DD63-989DA6DC30E2}"/>
              </a:ext>
            </a:extLst>
          </p:cNvPr>
          <p:cNvSpPr/>
          <p:nvPr/>
        </p:nvSpPr>
        <p:spPr>
          <a:xfrm>
            <a:off x="0" y="3352619"/>
            <a:ext cx="3018394" cy="1601948"/>
          </a:xfrm>
          <a:custGeom>
            <a:avLst/>
            <a:gdLst>
              <a:gd name="connsiteX0" fmla="*/ 3018394 w 3018394"/>
              <a:gd name="connsiteY0" fmla="*/ 0 h 1601948"/>
              <a:gd name="connsiteX1" fmla="*/ 3018394 w 3018394"/>
              <a:gd name="connsiteY1" fmla="*/ 75719 h 1601948"/>
              <a:gd name="connsiteX2" fmla="*/ 769532 w 3018394"/>
              <a:gd name="connsiteY2" fmla="*/ 823934 h 1601948"/>
              <a:gd name="connsiteX3" fmla="*/ 19912 w 3018394"/>
              <a:gd name="connsiteY3" fmla="*/ 1573121 h 1601948"/>
              <a:gd name="connsiteX4" fmla="*/ 0 w 3018394"/>
              <a:gd name="connsiteY4" fmla="*/ 1601948 h 1601948"/>
              <a:gd name="connsiteX5" fmla="*/ 0 w 3018394"/>
              <a:gd name="connsiteY5" fmla="*/ 1477374 h 1601948"/>
              <a:gd name="connsiteX6" fmla="*/ 129896 w 3018394"/>
              <a:gd name="connsiteY6" fmla="*/ 1316645 h 1601948"/>
              <a:gd name="connsiteX7" fmla="*/ 724101 w 3018394"/>
              <a:gd name="connsiteY7" fmla="*/ 763358 h 1601948"/>
              <a:gd name="connsiteX8" fmla="*/ 3018394 w 3018394"/>
              <a:gd name="connsiteY8" fmla="*/ 0 h 160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8394" h="1601948">
                <a:moveTo>
                  <a:pt x="3018394" y="0"/>
                </a:moveTo>
                <a:lnTo>
                  <a:pt x="3018394" y="75719"/>
                </a:lnTo>
                <a:cubicBezTo>
                  <a:pt x="2199436" y="75719"/>
                  <a:pt x="1421800" y="334463"/>
                  <a:pt x="769532" y="823934"/>
                </a:cubicBezTo>
                <a:cubicBezTo>
                  <a:pt x="485477" y="1037137"/>
                  <a:pt x="233224" y="1289174"/>
                  <a:pt x="19912" y="1573121"/>
                </a:cubicBezTo>
                <a:lnTo>
                  <a:pt x="0" y="1601948"/>
                </a:lnTo>
                <a:lnTo>
                  <a:pt x="0" y="1477374"/>
                </a:lnTo>
                <a:lnTo>
                  <a:pt x="129896" y="1316645"/>
                </a:lnTo>
                <a:cubicBezTo>
                  <a:pt x="307672" y="1111924"/>
                  <a:pt x="506760" y="926507"/>
                  <a:pt x="724101" y="763358"/>
                </a:cubicBezTo>
                <a:cubicBezTo>
                  <a:pt x="1389565" y="263936"/>
                  <a:pt x="2182886" y="0"/>
                  <a:pt x="3018394" y="0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99990">
                <a:srgbClr val="55A32E">
                  <a:alpha val="1176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3" name="Vrije vorm: vorm 92">
            <a:extLst>
              <a:ext uri="{FF2B5EF4-FFF2-40B4-BE49-F238E27FC236}">
                <a16:creationId xmlns:a16="http://schemas.microsoft.com/office/drawing/2014/main" id="{88DE1C13-9FF9-BA9E-37BD-12D6F3BF9301}"/>
              </a:ext>
            </a:extLst>
          </p:cNvPr>
          <p:cNvSpPr/>
          <p:nvPr/>
        </p:nvSpPr>
        <p:spPr>
          <a:xfrm>
            <a:off x="1" y="3668477"/>
            <a:ext cx="2285873" cy="3189523"/>
          </a:xfrm>
          <a:custGeom>
            <a:avLst/>
            <a:gdLst>
              <a:gd name="connsiteX0" fmla="*/ 0 w 2285873"/>
              <a:gd name="connsiteY0" fmla="*/ 0 h 3189523"/>
              <a:gd name="connsiteX1" fmla="*/ 249321 w 2285873"/>
              <a:gd name="connsiteY1" fmla="*/ 118354 h 3189523"/>
              <a:gd name="connsiteX2" fmla="*/ 771371 w 2285873"/>
              <a:gd name="connsiteY2" fmla="*/ 448907 h 3189523"/>
              <a:gd name="connsiteX3" fmla="*/ 1535703 w 2285873"/>
              <a:gd name="connsiteY3" fmla="*/ 1213671 h 3189523"/>
              <a:gd name="connsiteX4" fmla="*/ 2250018 w 2285873"/>
              <a:gd name="connsiteY4" fmla="*/ 2890582 h 3189523"/>
              <a:gd name="connsiteX5" fmla="*/ 2285873 w 2285873"/>
              <a:gd name="connsiteY5" fmla="*/ 3189523 h 3189523"/>
              <a:gd name="connsiteX6" fmla="*/ 2209657 w 2285873"/>
              <a:gd name="connsiteY6" fmla="*/ 3189523 h 3189523"/>
              <a:gd name="connsiteX7" fmla="*/ 2175265 w 2285873"/>
              <a:gd name="connsiteY7" fmla="*/ 2902807 h 3189523"/>
              <a:gd name="connsiteX8" fmla="*/ 1475127 w 2285873"/>
              <a:gd name="connsiteY8" fmla="*/ 1259102 h 3189523"/>
              <a:gd name="connsiteX9" fmla="*/ 725940 w 2285873"/>
              <a:gd name="connsiteY9" fmla="*/ 509482 h 3189523"/>
              <a:gd name="connsiteX10" fmla="*/ 214198 w 2285873"/>
              <a:gd name="connsiteY10" fmla="*/ 185447 h 3189523"/>
              <a:gd name="connsiteX11" fmla="*/ 0 w 2285873"/>
              <a:gd name="connsiteY11" fmla="*/ 83764 h 318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85873" h="3189523">
                <a:moveTo>
                  <a:pt x="0" y="0"/>
                </a:moveTo>
                <a:lnTo>
                  <a:pt x="249321" y="118354"/>
                </a:lnTo>
                <a:cubicBezTo>
                  <a:pt x="430459" y="213501"/>
                  <a:pt x="604924" y="323835"/>
                  <a:pt x="771371" y="448907"/>
                </a:cubicBezTo>
                <a:cubicBezTo>
                  <a:pt x="1061051" y="666545"/>
                  <a:pt x="1318172" y="923882"/>
                  <a:pt x="1535703" y="1213671"/>
                </a:cubicBezTo>
                <a:cubicBezTo>
                  <a:pt x="1910270" y="1712769"/>
                  <a:pt x="2152376" y="2283787"/>
                  <a:pt x="2250018" y="2890582"/>
                </a:cubicBezTo>
                <a:lnTo>
                  <a:pt x="2285873" y="3189523"/>
                </a:lnTo>
                <a:lnTo>
                  <a:pt x="2209657" y="3189523"/>
                </a:lnTo>
                <a:lnTo>
                  <a:pt x="2175265" y="2902807"/>
                </a:lnTo>
                <a:cubicBezTo>
                  <a:pt x="2079550" y="2308024"/>
                  <a:pt x="1842230" y="1748303"/>
                  <a:pt x="1475127" y="1259102"/>
                </a:cubicBezTo>
                <a:cubicBezTo>
                  <a:pt x="1261924" y="975047"/>
                  <a:pt x="1009887" y="722794"/>
                  <a:pt x="725940" y="509482"/>
                </a:cubicBezTo>
                <a:cubicBezTo>
                  <a:pt x="562765" y="386871"/>
                  <a:pt x="391748" y="278714"/>
                  <a:pt x="214198" y="185447"/>
                </a:cubicBezTo>
                <a:lnTo>
                  <a:pt x="0" y="83764"/>
                </a:lnTo>
                <a:close/>
              </a:path>
            </a:pathLst>
          </a:custGeom>
          <a:gradFill>
            <a:gsLst>
              <a:gs pos="0">
                <a:srgbClr val="F3FAF0"/>
              </a:gs>
              <a:gs pos="99990">
                <a:srgbClr val="55A32E">
                  <a:alpha val="1176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136AF172-1313-5BD3-0B5B-CCF80891B460}"/>
              </a:ext>
            </a:extLst>
          </p:cNvPr>
          <p:cNvSpPr/>
          <p:nvPr/>
        </p:nvSpPr>
        <p:spPr>
          <a:xfrm>
            <a:off x="-10376" y="323850"/>
            <a:ext cx="3823822" cy="3823821"/>
          </a:xfrm>
          <a:custGeom>
            <a:avLst/>
            <a:gdLst>
              <a:gd name="connsiteX0" fmla="*/ 3823822 w 3823822"/>
              <a:gd name="connsiteY0" fmla="*/ 3823822 h 3823821"/>
              <a:gd name="connsiteX1" fmla="*/ 3748103 w 3823822"/>
              <a:gd name="connsiteY1" fmla="*/ 3823822 h 3823821"/>
              <a:gd name="connsiteX2" fmla="*/ 2999888 w 3823822"/>
              <a:gd name="connsiteY2" fmla="*/ 1574960 h 3823821"/>
              <a:gd name="connsiteX3" fmla="*/ 2248862 w 3823822"/>
              <a:gd name="connsiteY3" fmla="*/ 823934 h 3823821"/>
              <a:gd name="connsiteX4" fmla="*/ 0 w 3823822"/>
              <a:gd name="connsiteY4" fmla="*/ 75719 h 3823821"/>
              <a:gd name="connsiteX5" fmla="*/ 0 w 3823822"/>
              <a:gd name="connsiteY5" fmla="*/ 0 h 3823821"/>
              <a:gd name="connsiteX6" fmla="*/ 2294293 w 3823822"/>
              <a:gd name="connsiteY6" fmla="*/ 763358 h 3823821"/>
              <a:gd name="connsiteX7" fmla="*/ 3060464 w 3823822"/>
              <a:gd name="connsiteY7" fmla="*/ 1529421 h 3823821"/>
              <a:gd name="connsiteX8" fmla="*/ 3823822 w 3823822"/>
              <a:gd name="connsiteY8" fmla="*/ 3823822 h 38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3822" h="3823821">
                <a:moveTo>
                  <a:pt x="3823822" y="3823822"/>
                </a:moveTo>
                <a:lnTo>
                  <a:pt x="3748103" y="3823822"/>
                </a:lnTo>
                <a:cubicBezTo>
                  <a:pt x="3748103" y="3004864"/>
                  <a:pt x="3489360" y="2227228"/>
                  <a:pt x="2999888" y="1574960"/>
                </a:cubicBezTo>
                <a:cubicBezTo>
                  <a:pt x="2786252" y="1290256"/>
                  <a:pt x="2533566" y="1037678"/>
                  <a:pt x="2248862" y="823934"/>
                </a:cubicBezTo>
                <a:cubicBezTo>
                  <a:pt x="1596595" y="334463"/>
                  <a:pt x="818958" y="75719"/>
                  <a:pt x="0" y="75719"/>
                </a:cubicBezTo>
                <a:lnTo>
                  <a:pt x="0" y="0"/>
                </a:lnTo>
                <a:cubicBezTo>
                  <a:pt x="835508" y="0"/>
                  <a:pt x="1628829" y="263936"/>
                  <a:pt x="2294293" y="763358"/>
                </a:cubicBezTo>
                <a:cubicBezTo>
                  <a:pt x="2584731" y="981321"/>
                  <a:pt x="2842501" y="1239091"/>
                  <a:pt x="3060464" y="1529421"/>
                </a:cubicBezTo>
                <a:cubicBezTo>
                  <a:pt x="3559886" y="2194993"/>
                  <a:pt x="3823822" y="2988314"/>
                  <a:pt x="3823822" y="3823822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5BF1FD37-CCA2-7C05-BD6B-4E074374BA9D}"/>
              </a:ext>
            </a:extLst>
          </p:cNvPr>
          <p:cNvSpPr/>
          <p:nvPr/>
        </p:nvSpPr>
        <p:spPr>
          <a:xfrm>
            <a:off x="0" y="1819762"/>
            <a:ext cx="3823822" cy="3823821"/>
          </a:xfrm>
          <a:custGeom>
            <a:avLst/>
            <a:gdLst>
              <a:gd name="connsiteX0" fmla="*/ 3823822 w 3823822"/>
              <a:gd name="connsiteY0" fmla="*/ 3823822 h 3823821"/>
              <a:gd name="connsiteX1" fmla="*/ 3748103 w 3823822"/>
              <a:gd name="connsiteY1" fmla="*/ 3823822 h 3823821"/>
              <a:gd name="connsiteX2" fmla="*/ 2998482 w 3823822"/>
              <a:gd name="connsiteY2" fmla="*/ 1573121 h 3823821"/>
              <a:gd name="connsiteX3" fmla="*/ 2250592 w 3823822"/>
              <a:gd name="connsiteY3" fmla="*/ 825232 h 3823821"/>
              <a:gd name="connsiteX4" fmla="*/ 0 w 3823822"/>
              <a:gd name="connsiteY4" fmla="*/ 75719 h 3823821"/>
              <a:gd name="connsiteX5" fmla="*/ 0 w 3823822"/>
              <a:gd name="connsiteY5" fmla="*/ 0 h 3823821"/>
              <a:gd name="connsiteX6" fmla="*/ 2296132 w 3823822"/>
              <a:gd name="connsiteY6" fmla="*/ 764764 h 3823821"/>
              <a:gd name="connsiteX7" fmla="*/ 3059058 w 3823822"/>
              <a:gd name="connsiteY7" fmla="*/ 1527690 h 3823821"/>
              <a:gd name="connsiteX8" fmla="*/ 3823822 w 3823822"/>
              <a:gd name="connsiteY8" fmla="*/ 3823822 h 38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3822" h="3823821">
                <a:moveTo>
                  <a:pt x="3823822" y="3823822"/>
                </a:moveTo>
                <a:lnTo>
                  <a:pt x="3748103" y="3823822"/>
                </a:lnTo>
                <a:cubicBezTo>
                  <a:pt x="3748103" y="3003999"/>
                  <a:pt x="3488927" y="2225821"/>
                  <a:pt x="2998482" y="1573121"/>
                </a:cubicBezTo>
                <a:cubicBezTo>
                  <a:pt x="2785495" y="1289715"/>
                  <a:pt x="2533891" y="1038111"/>
                  <a:pt x="2250592" y="825232"/>
                </a:cubicBezTo>
                <a:cubicBezTo>
                  <a:pt x="1598001" y="334895"/>
                  <a:pt x="819823" y="75719"/>
                  <a:pt x="0" y="75719"/>
                </a:cubicBezTo>
                <a:lnTo>
                  <a:pt x="0" y="0"/>
                </a:lnTo>
                <a:cubicBezTo>
                  <a:pt x="836373" y="0"/>
                  <a:pt x="1630344" y="264476"/>
                  <a:pt x="2296132" y="764764"/>
                </a:cubicBezTo>
                <a:cubicBezTo>
                  <a:pt x="2585163" y="981970"/>
                  <a:pt x="2841852" y="1238551"/>
                  <a:pt x="3059058" y="1527690"/>
                </a:cubicBezTo>
                <a:cubicBezTo>
                  <a:pt x="3559346" y="2193478"/>
                  <a:pt x="3823822" y="2987557"/>
                  <a:pt x="3823822" y="3823822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1" name="Vrije vorm: vorm 90">
            <a:extLst>
              <a:ext uri="{FF2B5EF4-FFF2-40B4-BE49-F238E27FC236}">
                <a16:creationId xmlns:a16="http://schemas.microsoft.com/office/drawing/2014/main" id="{C38E1B9C-2671-4A03-5AC3-87CC8B2681A3}"/>
              </a:ext>
            </a:extLst>
          </p:cNvPr>
          <p:cNvSpPr/>
          <p:nvPr userDrawn="1"/>
        </p:nvSpPr>
        <p:spPr>
          <a:xfrm>
            <a:off x="0" y="1835886"/>
            <a:ext cx="1541869" cy="3068978"/>
          </a:xfrm>
          <a:custGeom>
            <a:avLst/>
            <a:gdLst>
              <a:gd name="connsiteX0" fmla="*/ 0 w 1541869"/>
              <a:gd name="connsiteY0" fmla="*/ 0 h 3068978"/>
              <a:gd name="connsiteX1" fmla="*/ 12340 w 1541869"/>
              <a:gd name="connsiteY1" fmla="*/ 8514 h 3068978"/>
              <a:gd name="connsiteX2" fmla="*/ 778511 w 1541869"/>
              <a:gd name="connsiteY2" fmla="*/ 774577 h 3068978"/>
              <a:gd name="connsiteX3" fmla="*/ 1541869 w 1541869"/>
              <a:gd name="connsiteY3" fmla="*/ 3068978 h 3068978"/>
              <a:gd name="connsiteX4" fmla="*/ 1466150 w 1541869"/>
              <a:gd name="connsiteY4" fmla="*/ 3068978 h 3068978"/>
              <a:gd name="connsiteX5" fmla="*/ 717935 w 1541869"/>
              <a:gd name="connsiteY5" fmla="*/ 820116 h 3068978"/>
              <a:gd name="connsiteX6" fmla="*/ 174324 w 1541869"/>
              <a:gd name="connsiteY6" fmla="*/ 236529 h 3068978"/>
              <a:gd name="connsiteX7" fmla="*/ 0 w 1541869"/>
              <a:gd name="connsiteY7" fmla="*/ 95803 h 306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1869" h="3068978">
                <a:moveTo>
                  <a:pt x="0" y="0"/>
                </a:moveTo>
                <a:lnTo>
                  <a:pt x="12340" y="8514"/>
                </a:lnTo>
                <a:cubicBezTo>
                  <a:pt x="302778" y="226477"/>
                  <a:pt x="560548" y="484247"/>
                  <a:pt x="778511" y="774577"/>
                </a:cubicBezTo>
                <a:cubicBezTo>
                  <a:pt x="1277934" y="1440149"/>
                  <a:pt x="1541869" y="2233470"/>
                  <a:pt x="1541869" y="3068978"/>
                </a:cubicBezTo>
                <a:lnTo>
                  <a:pt x="1466150" y="3068978"/>
                </a:lnTo>
                <a:cubicBezTo>
                  <a:pt x="1466150" y="2250020"/>
                  <a:pt x="1207406" y="1472384"/>
                  <a:pt x="717935" y="820116"/>
                </a:cubicBezTo>
                <a:cubicBezTo>
                  <a:pt x="557708" y="606588"/>
                  <a:pt x="375515" y="411070"/>
                  <a:pt x="174324" y="236529"/>
                </a:cubicBezTo>
                <a:lnTo>
                  <a:pt x="0" y="95803"/>
                </a:ln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0" y="268654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C4C69539-A594-FD56-6A35-58FF5FCE785E}"/>
              </a:ext>
            </a:extLst>
          </p:cNvPr>
          <p:cNvSpPr/>
          <p:nvPr/>
        </p:nvSpPr>
        <p:spPr>
          <a:xfrm>
            <a:off x="2955752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58" name="Vrije vorm: vorm 57">
            <a:extLst>
              <a:ext uri="{FF2B5EF4-FFF2-40B4-BE49-F238E27FC236}">
                <a16:creationId xmlns:a16="http://schemas.microsoft.com/office/drawing/2014/main" id="{D090E259-762B-0CF2-4F6D-1D780A48E7CC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59" name="Vrije vorm: vorm 58">
            <a:extLst>
              <a:ext uri="{FF2B5EF4-FFF2-40B4-BE49-F238E27FC236}">
                <a16:creationId xmlns:a16="http://schemas.microsoft.com/office/drawing/2014/main" id="{0D38E2A2-3088-7EED-DB4A-EAA535911290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7 h 167268"/>
              <a:gd name="connsiteX7" fmla="*/ 84105 w 167268"/>
              <a:gd name="connsiteY7" fmla="*/ 50175 h 167268"/>
              <a:gd name="connsiteX8" fmla="*/ 117320 w 167268"/>
              <a:gd name="connsiteY8" fmla="*/ 83869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8"/>
                  <a:pt x="50281" y="101863"/>
                  <a:pt x="50412" y="83387"/>
                </a:cubicBezTo>
                <a:cubicBezTo>
                  <a:pt x="50544" y="64912"/>
                  <a:pt x="65634" y="50042"/>
                  <a:pt x="84105" y="50175"/>
                </a:cubicBezTo>
                <a:cubicBezTo>
                  <a:pt x="102588" y="50309"/>
                  <a:pt x="117451" y="65393"/>
                  <a:pt x="117320" y="83869"/>
                </a:cubicBezTo>
                <a:cubicBezTo>
                  <a:pt x="117260" y="92657"/>
                  <a:pt x="113736" y="101068"/>
                  <a:pt x="107523" y="107284"/>
                </a:cubicBezTo>
                <a:cubicBezTo>
                  <a:pt x="101178" y="113593"/>
                  <a:pt x="92576" y="117119"/>
                  <a:pt x="83627" y="117081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26432" y="1025088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2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49017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33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39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5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51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101" grpId="0" animBg="1"/>
      <p:bldP spid="93" grpId="0" animBg="1"/>
      <p:bldP spid="10" grpId="0" animBg="1"/>
      <p:bldP spid="11" grpId="0" animBg="1"/>
      <p:bldP spid="91" grpId="0" animBg="1"/>
      <p:bldP spid="45" grpId="0" animBg="1"/>
      <p:bldP spid="45" grpId="1" animBg="1"/>
      <p:bldP spid="133" grpId="0" animBg="1"/>
      <p:bldP spid="133" grpId="1" animBg="1"/>
      <p:bldP spid="149" grpId="0" animBg="1"/>
      <p:bldP spid="149" grpId="1" animBg="1"/>
      <p:bldP spid="185" grpId="0" animBg="1"/>
      <p:bldP spid="185" grpId="1" animBg="1"/>
      <p:bldP spid="190" grpId="0" animBg="1"/>
    </p:bldLst>
  </p:timing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Digit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B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rgbClr val="66B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68632D5D-A90B-D2B1-47A3-4C3307001C3E}"/>
              </a:ext>
            </a:extLst>
          </p:cNvPr>
          <p:cNvSpPr/>
          <p:nvPr/>
        </p:nvSpPr>
        <p:spPr>
          <a:xfrm>
            <a:off x="2271909" y="1104462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49659C9C-DC5D-D0BB-EA8D-E6CF1126029A}"/>
              </a:ext>
            </a:extLst>
          </p:cNvPr>
          <p:cNvSpPr/>
          <p:nvPr/>
        </p:nvSpPr>
        <p:spPr>
          <a:xfrm>
            <a:off x="1512083" y="344636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18923D7B-20D6-582F-7E76-D16285387676}"/>
              </a:ext>
            </a:extLst>
          </p:cNvPr>
          <p:cNvSpPr/>
          <p:nvPr/>
        </p:nvSpPr>
        <p:spPr>
          <a:xfrm>
            <a:off x="3031735" y="344636"/>
            <a:ext cx="10854" cy="1519651"/>
          </a:xfrm>
          <a:custGeom>
            <a:avLst/>
            <a:gdLst>
              <a:gd name="connsiteX0" fmla="*/ -7 w 11947"/>
              <a:gd name="connsiteY0" fmla="*/ 1672676 h 1672682"/>
              <a:gd name="connsiteX1" fmla="*/ -7 w 11947"/>
              <a:gd name="connsiteY1" fmla="*/ -7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1672676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162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9F2F2BDE-BC7F-5559-3A53-CFB8D21D5D99}"/>
              </a:ext>
            </a:extLst>
          </p:cNvPr>
          <p:cNvSpPr/>
          <p:nvPr/>
        </p:nvSpPr>
        <p:spPr>
          <a:xfrm>
            <a:off x="1512083" y="1864288"/>
            <a:ext cx="2279477" cy="2279477"/>
          </a:xfrm>
          <a:custGeom>
            <a:avLst/>
            <a:gdLst>
              <a:gd name="connsiteX0" fmla="*/ 2509018 w 2509024"/>
              <a:gd name="connsiteY0" fmla="*/ 2509018 h 2509024"/>
              <a:gd name="connsiteX1" fmla="*/ -7 w 2509024"/>
              <a:gd name="connsiteY1" fmla="*/ -7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09024" h="2509024">
                <a:moveTo>
                  <a:pt x="2509018" y="2509018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C34EA49E-24FF-F55B-05DF-359E2FFA6D09}"/>
              </a:ext>
            </a:extLst>
          </p:cNvPr>
          <p:cNvSpPr/>
          <p:nvPr/>
        </p:nvSpPr>
        <p:spPr>
          <a:xfrm>
            <a:off x="3791561" y="4143765"/>
            <a:ext cx="10854" cy="2279477"/>
          </a:xfrm>
          <a:custGeom>
            <a:avLst/>
            <a:gdLst>
              <a:gd name="connsiteX0" fmla="*/ -7 w 11947"/>
              <a:gd name="connsiteY0" fmla="*/ -7 h 2509024"/>
              <a:gd name="connsiteX1" fmla="*/ -7 w 11947"/>
              <a:gd name="connsiteY1" fmla="*/ 2509018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2509024">
                <a:moveTo>
                  <a:pt x="-7" y="-7"/>
                </a:moveTo>
                <a:lnTo>
                  <a:pt x="-7" y="2509018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E9506D2E-1797-B67D-71E3-C13E2047392C}"/>
              </a:ext>
            </a:extLst>
          </p:cNvPr>
          <p:cNvSpPr/>
          <p:nvPr/>
        </p:nvSpPr>
        <p:spPr>
          <a:xfrm>
            <a:off x="752257" y="1104462"/>
            <a:ext cx="10854" cy="1519651"/>
          </a:xfrm>
          <a:custGeom>
            <a:avLst/>
            <a:gdLst>
              <a:gd name="connsiteX0" fmla="*/ -7 w 11947"/>
              <a:gd name="connsiteY0" fmla="*/ 1672676 h 1672682"/>
              <a:gd name="connsiteX1" fmla="*/ -7 w 11947"/>
              <a:gd name="connsiteY1" fmla="*/ -7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1672676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62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45C43DA7-476C-9559-7ABF-CDA744749DC3}"/>
              </a:ext>
            </a:extLst>
          </p:cNvPr>
          <p:cNvSpPr/>
          <p:nvPr/>
        </p:nvSpPr>
        <p:spPr>
          <a:xfrm>
            <a:off x="1512083" y="3383940"/>
            <a:ext cx="759825" cy="759825"/>
          </a:xfrm>
          <a:custGeom>
            <a:avLst/>
            <a:gdLst>
              <a:gd name="connsiteX0" fmla="*/ -7 w 836341"/>
              <a:gd name="connsiteY0" fmla="*/ -7 h 836341"/>
              <a:gd name="connsiteX1" fmla="*/ 836335 w 836341"/>
              <a:gd name="connsiteY1" fmla="*/ 836334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-7" y="-7"/>
                </a:moveTo>
                <a:lnTo>
                  <a:pt x="836335" y="836334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27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2439F630-76E2-3A05-C0B6-F3A14A03CF59}"/>
              </a:ext>
            </a:extLst>
          </p:cNvPr>
          <p:cNvSpPr/>
          <p:nvPr/>
        </p:nvSpPr>
        <p:spPr>
          <a:xfrm>
            <a:off x="752257" y="2624114"/>
            <a:ext cx="759825" cy="759825"/>
          </a:xfrm>
          <a:custGeom>
            <a:avLst/>
            <a:gdLst>
              <a:gd name="connsiteX0" fmla="*/ 836335 w 836341"/>
              <a:gd name="connsiteY0" fmla="*/ 836334 h 836341"/>
              <a:gd name="connsiteX1" fmla="*/ -7 w 836341"/>
              <a:gd name="connsiteY1" fmla="*/ -7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836335" y="836334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7814B93F-116E-8067-DE96-90093825AF0F}"/>
              </a:ext>
            </a:extLst>
          </p:cNvPr>
          <p:cNvSpPr/>
          <p:nvPr/>
        </p:nvSpPr>
        <p:spPr>
          <a:xfrm>
            <a:off x="752257" y="4143765"/>
            <a:ext cx="759825" cy="759825"/>
          </a:xfrm>
          <a:custGeom>
            <a:avLst/>
            <a:gdLst>
              <a:gd name="connsiteX0" fmla="*/ 836335 w 836341"/>
              <a:gd name="connsiteY0" fmla="*/ 836334 h 836341"/>
              <a:gd name="connsiteX1" fmla="*/ -7 w 836341"/>
              <a:gd name="connsiteY1" fmla="*/ -7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836335" y="836334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BD0B5104-BF46-6CE9-8695-CAD68929F25B}"/>
              </a:ext>
            </a:extLst>
          </p:cNvPr>
          <p:cNvSpPr/>
          <p:nvPr/>
        </p:nvSpPr>
        <p:spPr>
          <a:xfrm>
            <a:off x="2271909" y="4143765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F5768EF8-0301-EFC2-92CF-967EF3B1B81A}"/>
              </a:ext>
            </a:extLst>
          </p:cNvPr>
          <p:cNvSpPr/>
          <p:nvPr/>
        </p:nvSpPr>
        <p:spPr>
          <a:xfrm>
            <a:off x="1512083" y="4903591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0" y="268654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0221F5E5-E3DD-E6D5-76D9-9912C5026246}"/>
              </a:ext>
            </a:extLst>
          </p:cNvPr>
          <p:cNvGrpSpPr/>
          <p:nvPr userDrawn="1"/>
        </p:nvGrpSpPr>
        <p:grpSpPr>
          <a:xfrm>
            <a:off x="2955752" y="268654"/>
            <a:ext cx="151965" cy="151965"/>
            <a:chOff x="2955752" y="268654"/>
            <a:chExt cx="151965" cy="151965"/>
          </a:xfrm>
        </p:grpSpPr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A618F5AB-7911-F8D7-1D03-1E3F48595249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4C69539-A594-FD56-6A35-58FF5FCE785E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4" name="Groep 173">
            <a:extLst>
              <a:ext uri="{FF2B5EF4-FFF2-40B4-BE49-F238E27FC236}">
                <a16:creationId xmlns:a16="http://schemas.microsoft.com/office/drawing/2014/main" id="{28019D78-9898-BF7B-6646-ECCF0ACA1DB8}"/>
              </a:ext>
            </a:extLst>
          </p:cNvPr>
          <p:cNvGrpSpPr/>
          <p:nvPr userDrawn="1"/>
        </p:nvGrpSpPr>
        <p:grpSpPr>
          <a:xfrm>
            <a:off x="676275" y="5587435"/>
            <a:ext cx="151965" cy="151965"/>
            <a:chOff x="676275" y="5587435"/>
            <a:chExt cx="151965" cy="151965"/>
          </a:xfrm>
        </p:grpSpPr>
        <p:sp>
          <p:nvSpPr>
            <p:cNvPr id="132" name="Vrije vorm: vorm 131">
              <a:extLst>
                <a:ext uri="{FF2B5EF4-FFF2-40B4-BE49-F238E27FC236}">
                  <a16:creationId xmlns:a16="http://schemas.microsoft.com/office/drawing/2014/main" id="{0BAFE9C3-BE22-B38D-708F-E80A7E743E01}"/>
                </a:ext>
              </a:extLst>
            </p:cNvPr>
            <p:cNvSpPr/>
            <p:nvPr/>
          </p:nvSpPr>
          <p:spPr>
            <a:xfrm>
              <a:off x="676275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3" name="Vrije vorm: vorm 132">
              <a:extLst>
                <a:ext uri="{FF2B5EF4-FFF2-40B4-BE49-F238E27FC236}">
                  <a16:creationId xmlns:a16="http://schemas.microsoft.com/office/drawing/2014/main" id="{C60C56A3-815B-AE9B-03C5-7AF6E64A4793}"/>
                </a:ext>
              </a:extLst>
            </p:cNvPr>
            <p:cNvSpPr/>
            <p:nvPr/>
          </p:nvSpPr>
          <p:spPr>
            <a:xfrm>
              <a:off x="676275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8" name="Groep 177">
            <a:extLst>
              <a:ext uri="{FF2B5EF4-FFF2-40B4-BE49-F238E27FC236}">
                <a16:creationId xmlns:a16="http://schemas.microsoft.com/office/drawing/2014/main" id="{1F73781F-BBE0-E7F9-3F98-C90A89CBF082}"/>
              </a:ext>
            </a:extLst>
          </p:cNvPr>
          <p:cNvGrpSpPr/>
          <p:nvPr userDrawn="1"/>
        </p:nvGrpSpPr>
        <p:grpSpPr>
          <a:xfrm>
            <a:off x="2955752" y="6347260"/>
            <a:ext cx="151965" cy="151965"/>
            <a:chOff x="2955752" y="6347260"/>
            <a:chExt cx="151965" cy="151965"/>
          </a:xfrm>
        </p:grpSpPr>
        <p:sp>
          <p:nvSpPr>
            <p:cNvPr id="148" name="Vrije vorm: vorm 147">
              <a:extLst>
                <a:ext uri="{FF2B5EF4-FFF2-40B4-BE49-F238E27FC236}">
                  <a16:creationId xmlns:a16="http://schemas.microsoft.com/office/drawing/2014/main" id="{BEA268CC-E146-B8CC-7A32-1A7A2DBA8F20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9" name="Vrije vorm: vorm 148">
              <a:extLst>
                <a:ext uri="{FF2B5EF4-FFF2-40B4-BE49-F238E27FC236}">
                  <a16:creationId xmlns:a16="http://schemas.microsoft.com/office/drawing/2014/main" id="{65BD0B66-BE91-1D3C-EE40-4FBD0E849A73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 userDrawn="1"/>
        </p:nvSpPr>
        <p:spPr>
          <a:xfrm>
            <a:off x="3726432" y="1028263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 userDrawn="1"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708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7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7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8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24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30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84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25" grpId="0" animBg="1"/>
      <p:bldP spid="27" grpId="0" animBg="1"/>
      <p:bldP spid="29" grpId="0" animBg="1"/>
      <p:bldP spid="31" grpId="0" animBg="1"/>
      <p:bldP spid="32" grpId="0" animBg="1"/>
      <p:bldP spid="185" grpId="0" animBg="1"/>
      <p:bldP spid="185" grpId="1" animBg="1"/>
      <p:bldP spid="190" grpId="0" animBg="1"/>
    </p:bld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NO Sustainabilit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01" name="Vrije vorm: vorm 100">
            <a:extLst>
              <a:ext uri="{FF2B5EF4-FFF2-40B4-BE49-F238E27FC236}">
                <a16:creationId xmlns:a16="http://schemas.microsoft.com/office/drawing/2014/main" id="{537EE3E7-E6A1-2A71-DD63-989DA6DC30E2}"/>
              </a:ext>
            </a:extLst>
          </p:cNvPr>
          <p:cNvSpPr/>
          <p:nvPr/>
        </p:nvSpPr>
        <p:spPr>
          <a:xfrm>
            <a:off x="0" y="3352619"/>
            <a:ext cx="3018394" cy="1601948"/>
          </a:xfrm>
          <a:custGeom>
            <a:avLst/>
            <a:gdLst>
              <a:gd name="connsiteX0" fmla="*/ 3018394 w 3018394"/>
              <a:gd name="connsiteY0" fmla="*/ 0 h 1601948"/>
              <a:gd name="connsiteX1" fmla="*/ 3018394 w 3018394"/>
              <a:gd name="connsiteY1" fmla="*/ 75719 h 1601948"/>
              <a:gd name="connsiteX2" fmla="*/ 769532 w 3018394"/>
              <a:gd name="connsiteY2" fmla="*/ 823934 h 1601948"/>
              <a:gd name="connsiteX3" fmla="*/ 19912 w 3018394"/>
              <a:gd name="connsiteY3" fmla="*/ 1573121 h 1601948"/>
              <a:gd name="connsiteX4" fmla="*/ 0 w 3018394"/>
              <a:gd name="connsiteY4" fmla="*/ 1601948 h 1601948"/>
              <a:gd name="connsiteX5" fmla="*/ 0 w 3018394"/>
              <a:gd name="connsiteY5" fmla="*/ 1477374 h 1601948"/>
              <a:gd name="connsiteX6" fmla="*/ 129896 w 3018394"/>
              <a:gd name="connsiteY6" fmla="*/ 1316645 h 1601948"/>
              <a:gd name="connsiteX7" fmla="*/ 724101 w 3018394"/>
              <a:gd name="connsiteY7" fmla="*/ 763358 h 1601948"/>
              <a:gd name="connsiteX8" fmla="*/ 3018394 w 3018394"/>
              <a:gd name="connsiteY8" fmla="*/ 0 h 160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8394" h="1601948">
                <a:moveTo>
                  <a:pt x="3018394" y="0"/>
                </a:moveTo>
                <a:lnTo>
                  <a:pt x="3018394" y="75719"/>
                </a:lnTo>
                <a:cubicBezTo>
                  <a:pt x="2199436" y="75719"/>
                  <a:pt x="1421800" y="334463"/>
                  <a:pt x="769532" y="823934"/>
                </a:cubicBezTo>
                <a:cubicBezTo>
                  <a:pt x="485477" y="1037137"/>
                  <a:pt x="233224" y="1289174"/>
                  <a:pt x="19912" y="1573121"/>
                </a:cubicBezTo>
                <a:lnTo>
                  <a:pt x="0" y="1601948"/>
                </a:lnTo>
                <a:lnTo>
                  <a:pt x="0" y="1477374"/>
                </a:lnTo>
                <a:lnTo>
                  <a:pt x="129896" y="1316645"/>
                </a:lnTo>
                <a:cubicBezTo>
                  <a:pt x="307672" y="1111924"/>
                  <a:pt x="506760" y="926507"/>
                  <a:pt x="724101" y="763358"/>
                </a:cubicBezTo>
                <a:cubicBezTo>
                  <a:pt x="1389565" y="263936"/>
                  <a:pt x="2182886" y="0"/>
                  <a:pt x="3018394" y="0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99990">
                <a:srgbClr val="55A32E">
                  <a:alpha val="1176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3" name="Vrije vorm: vorm 92">
            <a:extLst>
              <a:ext uri="{FF2B5EF4-FFF2-40B4-BE49-F238E27FC236}">
                <a16:creationId xmlns:a16="http://schemas.microsoft.com/office/drawing/2014/main" id="{88DE1C13-9FF9-BA9E-37BD-12D6F3BF9301}"/>
              </a:ext>
            </a:extLst>
          </p:cNvPr>
          <p:cNvSpPr/>
          <p:nvPr/>
        </p:nvSpPr>
        <p:spPr>
          <a:xfrm>
            <a:off x="1" y="3668477"/>
            <a:ext cx="2285873" cy="3189523"/>
          </a:xfrm>
          <a:custGeom>
            <a:avLst/>
            <a:gdLst>
              <a:gd name="connsiteX0" fmla="*/ 0 w 2285873"/>
              <a:gd name="connsiteY0" fmla="*/ 0 h 3189523"/>
              <a:gd name="connsiteX1" fmla="*/ 249321 w 2285873"/>
              <a:gd name="connsiteY1" fmla="*/ 118354 h 3189523"/>
              <a:gd name="connsiteX2" fmla="*/ 771371 w 2285873"/>
              <a:gd name="connsiteY2" fmla="*/ 448907 h 3189523"/>
              <a:gd name="connsiteX3" fmla="*/ 1535703 w 2285873"/>
              <a:gd name="connsiteY3" fmla="*/ 1213671 h 3189523"/>
              <a:gd name="connsiteX4" fmla="*/ 2250018 w 2285873"/>
              <a:gd name="connsiteY4" fmla="*/ 2890582 h 3189523"/>
              <a:gd name="connsiteX5" fmla="*/ 2285873 w 2285873"/>
              <a:gd name="connsiteY5" fmla="*/ 3189523 h 3189523"/>
              <a:gd name="connsiteX6" fmla="*/ 2209657 w 2285873"/>
              <a:gd name="connsiteY6" fmla="*/ 3189523 h 3189523"/>
              <a:gd name="connsiteX7" fmla="*/ 2175265 w 2285873"/>
              <a:gd name="connsiteY7" fmla="*/ 2902807 h 3189523"/>
              <a:gd name="connsiteX8" fmla="*/ 1475127 w 2285873"/>
              <a:gd name="connsiteY8" fmla="*/ 1259102 h 3189523"/>
              <a:gd name="connsiteX9" fmla="*/ 725940 w 2285873"/>
              <a:gd name="connsiteY9" fmla="*/ 509482 h 3189523"/>
              <a:gd name="connsiteX10" fmla="*/ 214198 w 2285873"/>
              <a:gd name="connsiteY10" fmla="*/ 185447 h 3189523"/>
              <a:gd name="connsiteX11" fmla="*/ 0 w 2285873"/>
              <a:gd name="connsiteY11" fmla="*/ 83764 h 318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85873" h="3189523">
                <a:moveTo>
                  <a:pt x="0" y="0"/>
                </a:moveTo>
                <a:lnTo>
                  <a:pt x="249321" y="118354"/>
                </a:lnTo>
                <a:cubicBezTo>
                  <a:pt x="430459" y="213501"/>
                  <a:pt x="604924" y="323835"/>
                  <a:pt x="771371" y="448907"/>
                </a:cubicBezTo>
                <a:cubicBezTo>
                  <a:pt x="1061051" y="666545"/>
                  <a:pt x="1318172" y="923882"/>
                  <a:pt x="1535703" y="1213671"/>
                </a:cubicBezTo>
                <a:cubicBezTo>
                  <a:pt x="1910270" y="1712769"/>
                  <a:pt x="2152376" y="2283787"/>
                  <a:pt x="2250018" y="2890582"/>
                </a:cubicBezTo>
                <a:lnTo>
                  <a:pt x="2285873" y="3189523"/>
                </a:lnTo>
                <a:lnTo>
                  <a:pt x="2209657" y="3189523"/>
                </a:lnTo>
                <a:lnTo>
                  <a:pt x="2175265" y="2902807"/>
                </a:lnTo>
                <a:cubicBezTo>
                  <a:pt x="2079550" y="2308024"/>
                  <a:pt x="1842230" y="1748303"/>
                  <a:pt x="1475127" y="1259102"/>
                </a:cubicBezTo>
                <a:cubicBezTo>
                  <a:pt x="1261924" y="975047"/>
                  <a:pt x="1009887" y="722794"/>
                  <a:pt x="725940" y="509482"/>
                </a:cubicBezTo>
                <a:cubicBezTo>
                  <a:pt x="562765" y="386871"/>
                  <a:pt x="391748" y="278714"/>
                  <a:pt x="214198" y="185447"/>
                </a:cubicBezTo>
                <a:lnTo>
                  <a:pt x="0" y="83764"/>
                </a:lnTo>
                <a:close/>
              </a:path>
            </a:pathLst>
          </a:custGeom>
          <a:gradFill>
            <a:gsLst>
              <a:gs pos="0">
                <a:srgbClr val="F3FAF0"/>
              </a:gs>
              <a:gs pos="99990">
                <a:srgbClr val="55A32E">
                  <a:alpha val="1176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136AF172-1313-5BD3-0B5B-CCF80891B460}"/>
              </a:ext>
            </a:extLst>
          </p:cNvPr>
          <p:cNvSpPr/>
          <p:nvPr/>
        </p:nvSpPr>
        <p:spPr>
          <a:xfrm>
            <a:off x="-10376" y="323850"/>
            <a:ext cx="3823822" cy="3823821"/>
          </a:xfrm>
          <a:custGeom>
            <a:avLst/>
            <a:gdLst>
              <a:gd name="connsiteX0" fmla="*/ 3823822 w 3823822"/>
              <a:gd name="connsiteY0" fmla="*/ 3823822 h 3823821"/>
              <a:gd name="connsiteX1" fmla="*/ 3748103 w 3823822"/>
              <a:gd name="connsiteY1" fmla="*/ 3823822 h 3823821"/>
              <a:gd name="connsiteX2" fmla="*/ 2999888 w 3823822"/>
              <a:gd name="connsiteY2" fmla="*/ 1574960 h 3823821"/>
              <a:gd name="connsiteX3" fmla="*/ 2248862 w 3823822"/>
              <a:gd name="connsiteY3" fmla="*/ 823934 h 3823821"/>
              <a:gd name="connsiteX4" fmla="*/ 0 w 3823822"/>
              <a:gd name="connsiteY4" fmla="*/ 75719 h 3823821"/>
              <a:gd name="connsiteX5" fmla="*/ 0 w 3823822"/>
              <a:gd name="connsiteY5" fmla="*/ 0 h 3823821"/>
              <a:gd name="connsiteX6" fmla="*/ 2294293 w 3823822"/>
              <a:gd name="connsiteY6" fmla="*/ 763358 h 3823821"/>
              <a:gd name="connsiteX7" fmla="*/ 3060464 w 3823822"/>
              <a:gd name="connsiteY7" fmla="*/ 1529421 h 3823821"/>
              <a:gd name="connsiteX8" fmla="*/ 3823822 w 3823822"/>
              <a:gd name="connsiteY8" fmla="*/ 3823822 h 38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3822" h="3823821">
                <a:moveTo>
                  <a:pt x="3823822" y="3823822"/>
                </a:moveTo>
                <a:lnTo>
                  <a:pt x="3748103" y="3823822"/>
                </a:lnTo>
                <a:cubicBezTo>
                  <a:pt x="3748103" y="3004864"/>
                  <a:pt x="3489360" y="2227228"/>
                  <a:pt x="2999888" y="1574960"/>
                </a:cubicBezTo>
                <a:cubicBezTo>
                  <a:pt x="2786252" y="1290256"/>
                  <a:pt x="2533566" y="1037678"/>
                  <a:pt x="2248862" y="823934"/>
                </a:cubicBezTo>
                <a:cubicBezTo>
                  <a:pt x="1596595" y="334463"/>
                  <a:pt x="818958" y="75719"/>
                  <a:pt x="0" y="75719"/>
                </a:cubicBezTo>
                <a:lnTo>
                  <a:pt x="0" y="0"/>
                </a:lnTo>
                <a:cubicBezTo>
                  <a:pt x="835508" y="0"/>
                  <a:pt x="1628829" y="263936"/>
                  <a:pt x="2294293" y="763358"/>
                </a:cubicBezTo>
                <a:cubicBezTo>
                  <a:pt x="2584731" y="981321"/>
                  <a:pt x="2842501" y="1239091"/>
                  <a:pt x="3060464" y="1529421"/>
                </a:cubicBezTo>
                <a:cubicBezTo>
                  <a:pt x="3559886" y="2194993"/>
                  <a:pt x="3823822" y="2988314"/>
                  <a:pt x="3823822" y="3823822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5BF1FD37-CCA2-7C05-BD6B-4E074374BA9D}"/>
              </a:ext>
            </a:extLst>
          </p:cNvPr>
          <p:cNvSpPr/>
          <p:nvPr/>
        </p:nvSpPr>
        <p:spPr>
          <a:xfrm>
            <a:off x="0" y="1819762"/>
            <a:ext cx="3823822" cy="3823821"/>
          </a:xfrm>
          <a:custGeom>
            <a:avLst/>
            <a:gdLst>
              <a:gd name="connsiteX0" fmla="*/ 3823822 w 3823822"/>
              <a:gd name="connsiteY0" fmla="*/ 3823822 h 3823821"/>
              <a:gd name="connsiteX1" fmla="*/ 3748103 w 3823822"/>
              <a:gd name="connsiteY1" fmla="*/ 3823822 h 3823821"/>
              <a:gd name="connsiteX2" fmla="*/ 2998482 w 3823822"/>
              <a:gd name="connsiteY2" fmla="*/ 1573121 h 3823821"/>
              <a:gd name="connsiteX3" fmla="*/ 2250592 w 3823822"/>
              <a:gd name="connsiteY3" fmla="*/ 825232 h 3823821"/>
              <a:gd name="connsiteX4" fmla="*/ 0 w 3823822"/>
              <a:gd name="connsiteY4" fmla="*/ 75719 h 3823821"/>
              <a:gd name="connsiteX5" fmla="*/ 0 w 3823822"/>
              <a:gd name="connsiteY5" fmla="*/ 0 h 3823821"/>
              <a:gd name="connsiteX6" fmla="*/ 2296132 w 3823822"/>
              <a:gd name="connsiteY6" fmla="*/ 764764 h 3823821"/>
              <a:gd name="connsiteX7" fmla="*/ 3059058 w 3823822"/>
              <a:gd name="connsiteY7" fmla="*/ 1527690 h 3823821"/>
              <a:gd name="connsiteX8" fmla="*/ 3823822 w 3823822"/>
              <a:gd name="connsiteY8" fmla="*/ 3823822 h 38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3822" h="3823821">
                <a:moveTo>
                  <a:pt x="3823822" y="3823822"/>
                </a:moveTo>
                <a:lnTo>
                  <a:pt x="3748103" y="3823822"/>
                </a:lnTo>
                <a:cubicBezTo>
                  <a:pt x="3748103" y="3003999"/>
                  <a:pt x="3488927" y="2225821"/>
                  <a:pt x="2998482" y="1573121"/>
                </a:cubicBezTo>
                <a:cubicBezTo>
                  <a:pt x="2785495" y="1289715"/>
                  <a:pt x="2533891" y="1038111"/>
                  <a:pt x="2250592" y="825232"/>
                </a:cubicBezTo>
                <a:cubicBezTo>
                  <a:pt x="1598001" y="334895"/>
                  <a:pt x="819823" y="75719"/>
                  <a:pt x="0" y="75719"/>
                </a:cubicBezTo>
                <a:lnTo>
                  <a:pt x="0" y="0"/>
                </a:lnTo>
                <a:cubicBezTo>
                  <a:pt x="836373" y="0"/>
                  <a:pt x="1630344" y="264476"/>
                  <a:pt x="2296132" y="764764"/>
                </a:cubicBezTo>
                <a:cubicBezTo>
                  <a:pt x="2585163" y="981970"/>
                  <a:pt x="2841852" y="1238551"/>
                  <a:pt x="3059058" y="1527690"/>
                </a:cubicBezTo>
                <a:cubicBezTo>
                  <a:pt x="3559346" y="2193478"/>
                  <a:pt x="3823822" y="2987557"/>
                  <a:pt x="3823822" y="3823822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1" name="Vrije vorm: vorm 90">
            <a:extLst>
              <a:ext uri="{FF2B5EF4-FFF2-40B4-BE49-F238E27FC236}">
                <a16:creationId xmlns:a16="http://schemas.microsoft.com/office/drawing/2014/main" id="{C38E1B9C-2671-4A03-5AC3-87CC8B2681A3}"/>
              </a:ext>
            </a:extLst>
          </p:cNvPr>
          <p:cNvSpPr/>
          <p:nvPr userDrawn="1"/>
        </p:nvSpPr>
        <p:spPr>
          <a:xfrm>
            <a:off x="0" y="1835886"/>
            <a:ext cx="1541869" cy="3068978"/>
          </a:xfrm>
          <a:custGeom>
            <a:avLst/>
            <a:gdLst>
              <a:gd name="connsiteX0" fmla="*/ 0 w 1541869"/>
              <a:gd name="connsiteY0" fmla="*/ 0 h 3068978"/>
              <a:gd name="connsiteX1" fmla="*/ 12340 w 1541869"/>
              <a:gd name="connsiteY1" fmla="*/ 8514 h 3068978"/>
              <a:gd name="connsiteX2" fmla="*/ 778511 w 1541869"/>
              <a:gd name="connsiteY2" fmla="*/ 774577 h 3068978"/>
              <a:gd name="connsiteX3" fmla="*/ 1541869 w 1541869"/>
              <a:gd name="connsiteY3" fmla="*/ 3068978 h 3068978"/>
              <a:gd name="connsiteX4" fmla="*/ 1466150 w 1541869"/>
              <a:gd name="connsiteY4" fmla="*/ 3068978 h 3068978"/>
              <a:gd name="connsiteX5" fmla="*/ 717935 w 1541869"/>
              <a:gd name="connsiteY5" fmla="*/ 820116 h 3068978"/>
              <a:gd name="connsiteX6" fmla="*/ 174324 w 1541869"/>
              <a:gd name="connsiteY6" fmla="*/ 236529 h 3068978"/>
              <a:gd name="connsiteX7" fmla="*/ 0 w 1541869"/>
              <a:gd name="connsiteY7" fmla="*/ 95803 h 306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1869" h="3068978">
                <a:moveTo>
                  <a:pt x="0" y="0"/>
                </a:moveTo>
                <a:lnTo>
                  <a:pt x="12340" y="8514"/>
                </a:lnTo>
                <a:cubicBezTo>
                  <a:pt x="302778" y="226477"/>
                  <a:pt x="560548" y="484247"/>
                  <a:pt x="778511" y="774577"/>
                </a:cubicBezTo>
                <a:cubicBezTo>
                  <a:pt x="1277934" y="1440149"/>
                  <a:pt x="1541869" y="2233470"/>
                  <a:pt x="1541869" y="3068978"/>
                </a:cubicBezTo>
                <a:lnTo>
                  <a:pt x="1466150" y="3068978"/>
                </a:lnTo>
                <a:cubicBezTo>
                  <a:pt x="1466150" y="2250020"/>
                  <a:pt x="1207406" y="1472384"/>
                  <a:pt x="717935" y="820116"/>
                </a:cubicBezTo>
                <a:cubicBezTo>
                  <a:pt x="557708" y="606588"/>
                  <a:pt x="375515" y="411070"/>
                  <a:pt x="174324" y="236529"/>
                </a:cubicBezTo>
                <a:lnTo>
                  <a:pt x="0" y="95803"/>
                </a:ln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0" y="268654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C4C69539-A594-FD56-6A35-58FF5FCE785E}"/>
              </a:ext>
            </a:extLst>
          </p:cNvPr>
          <p:cNvSpPr/>
          <p:nvPr/>
        </p:nvSpPr>
        <p:spPr>
          <a:xfrm>
            <a:off x="2955752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58" name="Vrije vorm: vorm 57">
            <a:extLst>
              <a:ext uri="{FF2B5EF4-FFF2-40B4-BE49-F238E27FC236}">
                <a16:creationId xmlns:a16="http://schemas.microsoft.com/office/drawing/2014/main" id="{D090E259-762B-0CF2-4F6D-1D780A48E7CC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59" name="Vrije vorm: vorm 58">
            <a:extLst>
              <a:ext uri="{FF2B5EF4-FFF2-40B4-BE49-F238E27FC236}">
                <a16:creationId xmlns:a16="http://schemas.microsoft.com/office/drawing/2014/main" id="{0D38E2A2-3088-7EED-DB4A-EAA535911290}"/>
              </a:ext>
            </a:extLst>
          </p:cNvPr>
          <p:cNvSpPr/>
          <p:nvPr/>
        </p:nvSpPr>
        <p:spPr>
          <a:xfrm>
            <a:off x="3715579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7 h 167268"/>
              <a:gd name="connsiteX7" fmla="*/ 84105 w 167268"/>
              <a:gd name="connsiteY7" fmla="*/ 50175 h 167268"/>
              <a:gd name="connsiteX8" fmla="*/ 117320 w 167268"/>
              <a:gd name="connsiteY8" fmla="*/ 83869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8"/>
                  <a:pt x="50281" y="101863"/>
                  <a:pt x="50412" y="83387"/>
                </a:cubicBezTo>
                <a:cubicBezTo>
                  <a:pt x="50544" y="64912"/>
                  <a:pt x="65634" y="50042"/>
                  <a:pt x="84105" y="50175"/>
                </a:cubicBezTo>
                <a:cubicBezTo>
                  <a:pt x="102588" y="50309"/>
                  <a:pt x="117451" y="65393"/>
                  <a:pt x="117320" y="83869"/>
                </a:cubicBezTo>
                <a:cubicBezTo>
                  <a:pt x="117260" y="92657"/>
                  <a:pt x="113736" y="101068"/>
                  <a:pt x="107523" y="107284"/>
                </a:cubicBezTo>
                <a:cubicBezTo>
                  <a:pt x="101178" y="113593"/>
                  <a:pt x="92576" y="117119"/>
                  <a:pt x="83627" y="117081"/>
                </a:cubicBezTo>
                <a:close/>
              </a:path>
            </a:pathLst>
          </a:custGeom>
          <a:solidFill>
            <a:schemeClr val="accent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26432" y="1025088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accent2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93508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33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39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5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51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101" grpId="0" animBg="1"/>
      <p:bldP spid="93" grpId="0" animBg="1"/>
      <p:bldP spid="10" grpId="0" animBg="1"/>
      <p:bldP spid="11" grpId="0" animBg="1"/>
      <p:bldP spid="91" grpId="0" animBg="1"/>
      <p:bldP spid="45" grpId="0" animBg="1"/>
      <p:bldP spid="45" grpId="1" animBg="1"/>
      <p:bldP spid="133" grpId="0" animBg="1"/>
      <p:bldP spid="133" grpId="1" animBg="1"/>
      <p:bldP spid="149" grpId="0" animBg="1"/>
      <p:bldP spid="149" grpId="1" animBg="1"/>
      <p:bldP spid="185" grpId="0" animBg="1"/>
      <p:bldP spid="185" grpId="1" animBg="1"/>
      <p:bldP spid="190" grpId="0" animBg="1"/>
    </p:bldLst>
  </p:timing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Healt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C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rgbClr val="F5C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87" name="Tijdelijke aanduiding voor tekst 411">
            <a:extLst>
              <a:ext uri="{FF2B5EF4-FFF2-40B4-BE49-F238E27FC236}">
                <a16:creationId xmlns:a16="http://schemas.microsoft.com/office/drawing/2014/main" id="{2DD235E8-9887-7DB1-1767-962D38F47A0D}"/>
              </a:ext>
            </a:extLst>
          </p:cNvPr>
          <p:cNvSpPr txBox="1">
            <a:spLocks/>
          </p:cNvSpPr>
          <p:nvPr userDrawn="1"/>
        </p:nvSpPr>
        <p:spPr>
          <a:xfrm>
            <a:off x="-22812" y="357116"/>
            <a:ext cx="1588678" cy="4539078"/>
          </a:xfrm>
          <a:custGeom>
            <a:avLst/>
            <a:gdLst>
              <a:gd name="connsiteX0" fmla="*/ 0 w 1588678"/>
              <a:gd name="connsiteY0" fmla="*/ 0 h 4539078"/>
              <a:gd name="connsiteX1" fmla="*/ 75652 w 1588678"/>
              <a:gd name="connsiteY1" fmla="*/ 0 h 4539078"/>
              <a:gd name="connsiteX2" fmla="*/ 811307 w 1588678"/>
              <a:gd name="connsiteY2" fmla="*/ 722686 h 4539078"/>
              <a:gd name="connsiteX3" fmla="*/ 1588678 w 1588678"/>
              <a:gd name="connsiteY3" fmla="*/ 1513026 h 4539078"/>
              <a:gd name="connsiteX4" fmla="*/ 811307 w 1588678"/>
              <a:gd name="connsiteY4" fmla="*/ 2303366 h 4539078"/>
              <a:gd name="connsiteX5" fmla="*/ 75652 w 1588678"/>
              <a:gd name="connsiteY5" fmla="*/ 3026052 h 4539078"/>
              <a:gd name="connsiteX6" fmla="*/ 811307 w 1588678"/>
              <a:gd name="connsiteY6" fmla="*/ 3748738 h 4539078"/>
              <a:gd name="connsiteX7" fmla="*/ 1588678 w 1588678"/>
              <a:gd name="connsiteY7" fmla="*/ 4539078 h 4539078"/>
              <a:gd name="connsiteX8" fmla="*/ 1513026 w 1588678"/>
              <a:gd name="connsiteY8" fmla="*/ 4539078 h 4539078"/>
              <a:gd name="connsiteX9" fmla="*/ 777372 w 1588678"/>
              <a:gd name="connsiteY9" fmla="*/ 3816392 h 4539078"/>
              <a:gd name="connsiteX10" fmla="*/ 0 w 1588678"/>
              <a:gd name="connsiteY10" fmla="*/ 3026052 h 4539078"/>
              <a:gd name="connsiteX11" fmla="*/ 777372 w 1588678"/>
              <a:gd name="connsiteY11" fmla="*/ 2235712 h 4539078"/>
              <a:gd name="connsiteX12" fmla="*/ 1513026 w 1588678"/>
              <a:gd name="connsiteY12" fmla="*/ 1513026 h 4539078"/>
              <a:gd name="connsiteX13" fmla="*/ 777372 w 1588678"/>
              <a:gd name="connsiteY13" fmla="*/ 790340 h 4539078"/>
              <a:gd name="connsiteX14" fmla="*/ 0 w 1588678"/>
              <a:gd name="connsiteY14" fmla="*/ 0 h 453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88678" h="4539078">
                <a:moveTo>
                  <a:pt x="0" y="0"/>
                </a:moveTo>
                <a:lnTo>
                  <a:pt x="75652" y="0"/>
                </a:lnTo>
                <a:cubicBezTo>
                  <a:pt x="75652" y="354913"/>
                  <a:pt x="432942" y="533558"/>
                  <a:pt x="811307" y="722686"/>
                </a:cubicBezTo>
                <a:cubicBezTo>
                  <a:pt x="1193454" y="913760"/>
                  <a:pt x="1588678" y="1111750"/>
                  <a:pt x="1588678" y="1513026"/>
                </a:cubicBezTo>
                <a:cubicBezTo>
                  <a:pt x="1588678" y="1914302"/>
                  <a:pt x="1193454" y="2112292"/>
                  <a:pt x="811307" y="2303366"/>
                </a:cubicBezTo>
                <a:cubicBezTo>
                  <a:pt x="433050" y="2492494"/>
                  <a:pt x="75652" y="2670815"/>
                  <a:pt x="75652" y="3026052"/>
                </a:cubicBezTo>
                <a:cubicBezTo>
                  <a:pt x="75652" y="3381289"/>
                  <a:pt x="432942" y="3559610"/>
                  <a:pt x="811307" y="3748738"/>
                </a:cubicBezTo>
                <a:cubicBezTo>
                  <a:pt x="1193454" y="3939812"/>
                  <a:pt x="1588678" y="4137478"/>
                  <a:pt x="1588678" y="4539078"/>
                </a:cubicBezTo>
                <a:lnTo>
                  <a:pt x="1513026" y="4539078"/>
                </a:lnTo>
                <a:cubicBezTo>
                  <a:pt x="1513026" y="4184166"/>
                  <a:pt x="1155736" y="4005520"/>
                  <a:pt x="777372" y="3816392"/>
                </a:cubicBezTo>
                <a:cubicBezTo>
                  <a:pt x="395225" y="3625319"/>
                  <a:pt x="0" y="3427328"/>
                  <a:pt x="0" y="3026052"/>
                </a:cubicBezTo>
                <a:cubicBezTo>
                  <a:pt x="0" y="2624776"/>
                  <a:pt x="395225" y="2426786"/>
                  <a:pt x="777372" y="2235712"/>
                </a:cubicBezTo>
                <a:cubicBezTo>
                  <a:pt x="1155628" y="2046584"/>
                  <a:pt x="1513026" y="1868263"/>
                  <a:pt x="1513026" y="1513026"/>
                </a:cubicBezTo>
                <a:cubicBezTo>
                  <a:pt x="1513026" y="1157789"/>
                  <a:pt x="1155736" y="979468"/>
                  <a:pt x="777372" y="790340"/>
                </a:cubicBezTo>
                <a:cubicBezTo>
                  <a:pt x="395225" y="599266"/>
                  <a:pt x="0" y="401600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sp>
        <p:nvSpPr>
          <p:cNvPr id="43" name="Vrije vorm: vorm 42">
            <a:extLst>
              <a:ext uri="{FF2B5EF4-FFF2-40B4-BE49-F238E27FC236}">
                <a16:creationId xmlns:a16="http://schemas.microsoft.com/office/drawing/2014/main" id="{4E5C3AE7-6AAB-6EA4-9D49-942D82E1682F}"/>
              </a:ext>
            </a:extLst>
          </p:cNvPr>
          <p:cNvSpPr/>
          <p:nvPr/>
        </p:nvSpPr>
        <p:spPr>
          <a:xfrm>
            <a:off x="1436100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C4C69539-A594-FD56-6A35-58FF5FCE785E}"/>
              </a:ext>
            </a:extLst>
          </p:cNvPr>
          <p:cNvSpPr/>
          <p:nvPr/>
        </p:nvSpPr>
        <p:spPr>
          <a:xfrm>
            <a:off x="2955752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4" name="Groep 173">
            <a:extLst>
              <a:ext uri="{FF2B5EF4-FFF2-40B4-BE49-F238E27FC236}">
                <a16:creationId xmlns:a16="http://schemas.microsoft.com/office/drawing/2014/main" id="{28019D78-9898-BF7B-6646-ECCF0ACA1DB8}"/>
              </a:ext>
            </a:extLst>
          </p:cNvPr>
          <p:cNvGrpSpPr/>
          <p:nvPr userDrawn="1"/>
        </p:nvGrpSpPr>
        <p:grpSpPr>
          <a:xfrm>
            <a:off x="676275" y="5587435"/>
            <a:ext cx="151965" cy="151965"/>
            <a:chOff x="676275" y="5587435"/>
            <a:chExt cx="151965" cy="151965"/>
          </a:xfrm>
        </p:grpSpPr>
        <p:sp>
          <p:nvSpPr>
            <p:cNvPr id="132" name="Vrije vorm: vorm 131">
              <a:extLst>
                <a:ext uri="{FF2B5EF4-FFF2-40B4-BE49-F238E27FC236}">
                  <a16:creationId xmlns:a16="http://schemas.microsoft.com/office/drawing/2014/main" id="{0BAFE9C3-BE22-B38D-708F-E80A7E743E01}"/>
                </a:ext>
              </a:extLst>
            </p:cNvPr>
            <p:cNvSpPr/>
            <p:nvPr/>
          </p:nvSpPr>
          <p:spPr>
            <a:xfrm>
              <a:off x="676275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3" name="Vrije vorm: vorm 132">
              <a:extLst>
                <a:ext uri="{FF2B5EF4-FFF2-40B4-BE49-F238E27FC236}">
                  <a16:creationId xmlns:a16="http://schemas.microsoft.com/office/drawing/2014/main" id="{C60C56A3-815B-AE9B-03C5-7AF6E64A4793}"/>
                </a:ext>
              </a:extLst>
            </p:cNvPr>
            <p:cNvSpPr/>
            <p:nvPr/>
          </p:nvSpPr>
          <p:spPr>
            <a:xfrm>
              <a:off x="676275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47" name="Vrije vorm: vorm 146">
            <a:extLst>
              <a:ext uri="{FF2B5EF4-FFF2-40B4-BE49-F238E27FC236}">
                <a16:creationId xmlns:a16="http://schemas.microsoft.com/office/drawing/2014/main" id="{DE56784E-09B2-7D5E-6A60-1DFCF78DEF8F}"/>
              </a:ext>
            </a:extLst>
          </p:cNvPr>
          <p:cNvSpPr/>
          <p:nvPr/>
        </p:nvSpPr>
        <p:spPr>
          <a:xfrm>
            <a:off x="1436100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78" name="Groep 177">
            <a:extLst>
              <a:ext uri="{FF2B5EF4-FFF2-40B4-BE49-F238E27FC236}">
                <a16:creationId xmlns:a16="http://schemas.microsoft.com/office/drawing/2014/main" id="{1F73781F-BBE0-E7F9-3F98-C90A89CBF082}"/>
              </a:ext>
            </a:extLst>
          </p:cNvPr>
          <p:cNvGrpSpPr/>
          <p:nvPr userDrawn="1"/>
        </p:nvGrpSpPr>
        <p:grpSpPr>
          <a:xfrm>
            <a:off x="2955752" y="6347260"/>
            <a:ext cx="151965" cy="151965"/>
            <a:chOff x="2955752" y="6347260"/>
            <a:chExt cx="151965" cy="151965"/>
          </a:xfrm>
        </p:grpSpPr>
        <p:sp>
          <p:nvSpPr>
            <p:cNvPr id="148" name="Vrije vorm: vorm 147">
              <a:extLst>
                <a:ext uri="{FF2B5EF4-FFF2-40B4-BE49-F238E27FC236}">
                  <a16:creationId xmlns:a16="http://schemas.microsoft.com/office/drawing/2014/main" id="{BEA268CC-E146-B8CC-7A32-1A7A2DBA8F20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9" name="Vrije vorm: vorm 148">
              <a:extLst>
                <a:ext uri="{FF2B5EF4-FFF2-40B4-BE49-F238E27FC236}">
                  <a16:creationId xmlns:a16="http://schemas.microsoft.com/office/drawing/2014/main" id="{65BD0B66-BE91-1D3C-EE40-4FBD0E849A73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 userDrawn="1"/>
        </p:nvSpPr>
        <p:spPr>
          <a:xfrm>
            <a:off x="3726432" y="1028263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 userDrawn="1"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86" name="Tijdelijke aanduiding voor tekst 417">
            <a:extLst>
              <a:ext uri="{FF2B5EF4-FFF2-40B4-BE49-F238E27FC236}">
                <a16:creationId xmlns:a16="http://schemas.microsoft.com/office/drawing/2014/main" id="{ADC484E1-43F7-BCD9-2A0F-B8E1A1ADEDC6}"/>
              </a:ext>
            </a:extLst>
          </p:cNvPr>
          <p:cNvSpPr txBox="1">
            <a:spLocks/>
          </p:cNvSpPr>
          <p:nvPr userDrawn="1"/>
        </p:nvSpPr>
        <p:spPr>
          <a:xfrm>
            <a:off x="2246727" y="1113629"/>
            <a:ext cx="1588678" cy="5329418"/>
          </a:xfrm>
          <a:custGeom>
            <a:avLst/>
            <a:gdLst>
              <a:gd name="connsiteX0" fmla="*/ 1513026 w 1588678"/>
              <a:gd name="connsiteY0" fmla="*/ 0 h 5329418"/>
              <a:gd name="connsiteX1" fmla="*/ 1588678 w 1588678"/>
              <a:gd name="connsiteY1" fmla="*/ 0 h 5329418"/>
              <a:gd name="connsiteX2" fmla="*/ 811307 w 1588678"/>
              <a:gd name="connsiteY2" fmla="*/ 790340 h 5329418"/>
              <a:gd name="connsiteX3" fmla="*/ 75652 w 1588678"/>
              <a:gd name="connsiteY3" fmla="*/ 1513026 h 5329418"/>
              <a:gd name="connsiteX4" fmla="*/ 811307 w 1588678"/>
              <a:gd name="connsiteY4" fmla="*/ 2235712 h 5329418"/>
              <a:gd name="connsiteX5" fmla="*/ 1588678 w 1588678"/>
              <a:gd name="connsiteY5" fmla="*/ 3026052 h 5329418"/>
              <a:gd name="connsiteX6" fmla="*/ 811307 w 1588678"/>
              <a:gd name="connsiteY6" fmla="*/ 3816392 h 5329418"/>
              <a:gd name="connsiteX7" fmla="*/ 75652 w 1588678"/>
              <a:gd name="connsiteY7" fmla="*/ 4539078 h 5329418"/>
              <a:gd name="connsiteX8" fmla="*/ 811307 w 1588678"/>
              <a:gd name="connsiteY8" fmla="*/ 5261764 h 5329418"/>
              <a:gd name="connsiteX9" fmla="*/ 777372 w 1588678"/>
              <a:gd name="connsiteY9" fmla="*/ 5329418 h 5329418"/>
              <a:gd name="connsiteX10" fmla="*/ 0 w 1588678"/>
              <a:gd name="connsiteY10" fmla="*/ 4539078 h 5329418"/>
              <a:gd name="connsiteX11" fmla="*/ 777372 w 1588678"/>
              <a:gd name="connsiteY11" fmla="*/ 3748738 h 5329418"/>
              <a:gd name="connsiteX12" fmla="*/ 1513026 w 1588678"/>
              <a:gd name="connsiteY12" fmla="*/ 3026052 h 5329418"/>
              <a:gd name="connsiteX13" fmla="*/ 777372 w 1588678"/>
              <a:gd name="connsiteY13" fmla="*/ 2303366 h 5329418"/>
              <a:gd name="connsiteX14" fmla="*/ 0 w 1588678"/>
              <a:gd name="connsiteY14" fmla="*/ 1513026 h 5329418"/>
              <a:gd name="connsiteX15" fmla="*/ 777372 w 1588678"/>
              <a:gd name="connsiteY15" fmla="*/ 722686 h 5329418"/>
              <a:gd name="connsiteX16" fmla="*/ 1513026 w 1588678"/>
              <a:gd name="connsiteY16" fmla="*/ 0 h 532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8678" h="5329418">
                <a:moveTo>
                  <a:pt x="1513026" y="0"/>
                </a:moveTo>
                <a:lnTo>
                  <a:pt x="1588678" y="0"/>
                </a:lnTo>
                <a:cubicBezTo>
                  <a:pt x="1588678" y="401600"/>
                  <a:pt x="1193454" y="599266"/>
                  <a:pt x="811307" y="790340"/>
                </a:cubicBezTo>
                <a:cubicBezTo>
                  <a:pt x="433050" y="979468"/>
                  <a:pt x="75652" y="1157789"/>
                  <a:pt x="75652" y="1513026"/>
                </a:cubicBezTo>
                <a:cubicBezTo>
                  <a:pt x="75652" y="1868263"/>
                  <a:pt x="432942" y="2046584"/>
                  <a:pt x="811307" y="2235712"/>
                </a:cubicBezTo>
                <a:cubicBezTo>
                  <a:pt x="1193454" y="2426786"/>
                  <a:pt x="1588678" y="2624776"/>
                  <a:pt x="1588678" y="3026052"/>
                </a:cubicBezTo>
                <a:cubicBezTo>
                  <a:pt x="1588678" y="3427328"/>
                  <a:pt x="1193454" y="3625319"/>
                  <a:pt x="811307" y="3816392"/>
                </a:cubicBezTo>
                <a:cubicBezTo>
                  <a:pt x="433050" y="4005520"/>
                  <a:pt x="75652" y="4183841"/>
                  <a:pt x="75652" y="4539078"/>
                </a:cubicBezTo>
                <a:cubicBezTo>
                  <a:pt x="75652" y="4894315"/>
                  <a:pt x="432942" y="5072636"/>
                  <a:pt x="811307" y="5261764"/>
                </a:cubicBezTo>
                <a:lnTo>
                  <a:pt x="777372" y="5329418"/>
                </a:lnTo>
                <a:cubicBezTo>
                  <a:pt x="395225" y="5138345"/>
                  <a:pt x="0" y="4940354"/>
                  <a:pt x="0" y="4539078"/>
                </a:cubicBezTo>
                <a:cubicBezTo>
                  <a:pt x="0" y="4137802"/>
                  <a:pt x="395225" y="3939812"/>
                  <a:pt x="777372" y="3748738"/>
                </a:cubicBezTo>
                <a:cubicBezTo>
                  <a:pt x="1155628" y="3559610"/>
                  <a:pt x="1513026" y="3381289"/>
                  <a:pt x="1513026" y="3026052"/>
                </a:cubicBezTo>
                <a:cubicBezTo>
                  <a:pt x="1513026" y="2670815"/>
                  <a:pt x="1155736" y="2492494"/>
                  <a:pt x="777372" y="2303366"/>
                </a:cubicBezTo>
                <a:cubicBezTo>
                  <a:pt x="395225" y="2112293"/>
                  <a:pt x="0" y="1914302"/>
                  <a:pt x="0" y="1513026"/>
                </a:cubicBezTo>
                <a:cubicBezTo>
                  <a:pt x="0" y="1111750"/>
                  <a:pt x="395225" y="913760"/>
                  <a:pt x="777372" y="722686"/>
                </a:cubicBezTo>
                <a:cubicBezTo>
                  <a:pt x="1155628" y="533558"/>
                  <a:pt x="1513026" y="355237"/>
                  <a:pt x="1513026" y="0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sp>
        <p:nvSpPr>
          <p:cNvPr id="88" name="Tijdelijke aanduiding voor tekst 416">
            <a:extLst>
              <a:ext uri="{FF2B5EF4-FFF2-40B4-BE49-F238E27FC236}">
                <a16:creationId xmlns:a16="http://schemas.microsoft.com/office/drawing/2014/main" id="{D47B58B3-9CFE-D1C3-CC9C-746A34AA2C29}"/>
              </a:ext>
            </a:extLst>
          </p:cNvPr>
          <p:cNvSpPr txBox="1">
            <a:spLocks/>
          </p:cNvSpPr>
          <p:nvPr userDrawn="1"/>
        </p:nvSpPr>
        <p:spPr>
          <a:xfrm>
            <a:off x="1490214" y="1098475"/>
            <a:ext cx="1588678" cy="4606732"/>
          </a:xfrm>
          <a:custGeom>
            <a:avLst/>
            <a:gdLst>
              <a:gd name="connsiteX0" fmla="*/ 811307 w 1588678"/>
              <a:gd name="connsiteY0" fmla="*/ 0 h 4606732"/>
              <a:gd name="connsiteX1" fmla="*/ 1588678 w 1588678"/>
              <a:gd name="connsiteY1" fmla="*/ 790340 h 4606732"/>
              <a:gd name="connsiteX2" fmla="*/ 811307 w 1588678"/>
              <a:gd name="connsiteY2" fmla="*/ 1580680 h 4606732"/>
              <a:gd name="connsiteX3" fmla="*/ 75652 w 1588678"/>
              <a:gd name="connsiteY3" fmla="*/ 2303366 h 4606732"/>
              <a:gd name="connsiteX4" fmla="*/ 811307 w 1588678"/>
              <a:gd name="connsiteY4" fmla="*/ 3026052 h 4606732"/>
              <a:gd name="connsiteX5" fmla="*/ 1588678 w 1588678"/>
              <a:gd name="connsiteY5" fmla="*/ 3816392 h 4606732"/>
              <a:gd name="connsiteX6" fmla="*/ 811307 w 1588678"/>
              <a:gd name="connsiteY6" fmla="*/ 4606732 h 4606732"/>
              <a:gd name="connsiteX7" fmla="*/ 777372 w 1588678"/>
              <a:gd name="connsiteY7" fmla="*/ 4539078 h 4606732"/>
              <a:gd name="connsiteX8" fmla="*/ 1513026 w 1588678"/>
              <a:gd name="connsiteY8" fmla="*/ 3816392 h 4606732"/>
              <a:gd name="connsiteX9" fmla="*/ 777372 w 1588678"/>
              <a:gd name="connsiteY9" fmla="*/ 3093706 h 4606732"/>
              <a:gd name="connsiteX10" fmla="*/ 0 w 1588678"/>
              <a:gd name="connsiteY10" fmla="*/ 2303366 h 4606732"/>
              <a:gd name="connsiteX11" fmla="*/ 777372 w 1588678"/>
              <a:gd name="connsiteY11" fmla="*/ 1513026 h 4606732"/>
              <a:gd name="connsiteX12" fmla="*/ 1513026 w 1588678"/>
              <a:gd name="connsiteY12" fmla="*/ 790340 h 4606732"/>
              <a:gd name="connsiteX13" fmla="*/ 777372 w 1588678"/>
              <a:gd name="connsiteY13" fmla="*/ 67654 h 460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88678" h="4606732">
                <a:moveTo>
                  <a:pt x="811307" y="0"/>
                </a:moveTo>
                <a:cubicBezTo>
                  <a:pt x="1193454" y="191074"/>
                  <a:pt x="1588678" y="389064"/>
                  <a:pt x="1588678" y="790340"/>
                </a:cubicBezTo>
                <a:cubicBezTo>
                  <a:pt x="1588678" y="1191616"/>
                  <a:pt x="1193454" y="1389606"/>
                  <a:pt x="811307" y="1580680"/>
                </a:cubicBezTo>
                <a:cubicBezTo>
                  <a:pt x="433050" y="1769808"/>
                  <a:pt x="75652" y="1948129"/>
                  <a:pt x="75652" y="2303366"/>
                </a:cubicBezTo>
                <a:cubicBezTo>
                  <a:pt x="75652" y="2658603"/>
                  <a:pt x="432942" y="2836924"/>
                  <a:pt x="811307" y="3026052"/>
                </a:cubicBezTo>
                <a:cubicBezTo>
                  <a:pt x="1193454" y="3217126"/>
                  <a:pt x="1588678" y="3415116"/>
                  <a:pt x="1588678" y="3816392"/>
                </a:cubicBezTo>
                <a:cubicBezTo>
                  <a:pt x="1588678" y="4217668"/>
                  <a:pt x="1193454" y="4415659"/>
                  <a:pt x="811307" y="4606732"/>
                </a:cubicBezTo>
                <a:lnTo>
                  <a:pt x="777372" y="4539078"/>
                </a:lnTo>
                <a:cubicBezTo>
                  <a:pt x="1155628" y="4349950"/>
                  <a:pt x="1513026" y="4171629"/>
                  <a:pt x="1513026" y="3816392"/>
                </a:cubicBezTo>
                <a:cubicBezTo>
                  <a:pt x="1513026" y="3461155"/>
                  <a:pt x="1155736" y="3282834"/>
                  <a:pt x="777372" y="3093706"/>
                </a:cubicBezTo>
                <a:cubicBezTo>
                  <a:pt x="395225" y="2902633"/>
                  <a:pt x="0" y="2704642"/>
                  <a:pt x="0" y="2303366"/>
                </a:cubicBezTo>
                <a:cubicBezTo>
                  <a:pt x="0" y="1902090"/>
                  <a:pt x="395225" y="1704100"/>
                  <a:pt x="777372" y="1513026"/>
                </a:cubicBezTo>
                <a:cubicBezTo>
                  <a:pt x="1155628" y="1323898"/>
                  <a:pt x="1513026" y="1145577"/>
                  <a:pt x="1513026" y="790340"/>
                </a:cubicBezTo>
                <a:cubicBezTo>
                  <a:pt x="1513026" y="435103"/>
                  <a:pt x="1155736" y="256782"/>
                  <a:pt x="777372" y="67654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grpSp>
        <p:nvGrpSpPr>
          <p:cNvPr id="91" name="Groep 90">
            <a:extLst>
              <a:ext uri="{FF2B5EF4-FFF2-40B4-BE49-F238E27FC236}">
                <a16:creationId xmlns:a16="http://schemas.microsoft.com/office/drawing/2014/main" id="{F57A31A3-FE58-E4BD-543A-E6C8F5BCD89E}"/>
              </a:ext>
            </a:extLst>
          </p:cNvPr>
          <p:cNvGrpSpPr/>
          <p:nvPr userDrawn="1"/>
        </p:nvGrpSpPr>
        <p:grpSpPr>
          <a:xfrm>
            <a:off x="-66454" y="268654"/>
            <a:ext cx="151965" cy="151965"/>
            <a:chOff x="1436100" y="268654"/>
            <a:chExt cx="151965" cy="151965"/>
          </a:xfrm>
        </p:grpSpPr>
        <p:sp>
          <p:nvSpPr>
            <p:cNvPr id="92" name="Vrije vorm: vorm 91">
              <a:extLst>
                <a:ext uri="{FF2B5EF4-FFF2-40B4-BE49-F238E27FC236}">
                  <a16:creationId xmlns:a16="http://schemas.microsoft.com/office/drawing/2014/main" id="{A6C9CE4D-07F3-1842-5C4C-DA8FC80D1764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3" name="Vrije vorm: vorm 92">
              <a:extLst>
                <a:ext uri="{FF2B5EF4-FFF2-40B4-BE49-F238E27FC236}">
                  <a16:creationId xmlns:a16="http://schemas.microsoft.com/office/drawing/2014/main" id="{44177170-AD99-DC9A-118D-1583C2A228AA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940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7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7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8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1000"/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1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1000"/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1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1000"/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1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7" dur="100" fill="hold"/>
                                        <p:tgtEl>
                                          <p:spTgt spid="9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6" presetClass="emph" presetSubtype="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63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69" dur="100" fill="hold"/>
                                        <p:tgtEl>
                                          <p:spTgt spid="4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75" dur="1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87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/>
      <p:bldP spid="43" grpId="1" animBg="1"/>
      <p:bldP spid="45" grpId="0" animBg="1"/>
      <p:bldP spid="45" grpId="1" animBg="1"/>
      <p:bldP spid="147" grpId="0" animBg="1"/>
      <p:bldP spid="147" grpId="1" animBg="1"/>
      <p:bldP spid="185" grpId="0" animBg="1"/>
      <p:bldP spid="185" grpId="1" animBg="1"/>
      <p:bldP spid="190" grpId="0" animBg="1"/>
      <p:bldP spid="86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 uiExpand="1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afet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7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rgbClr val="8D7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AE0434C8-2448-7E69-74EF-3C0916E3AC85}"/>
              </a:ext>
            </a:extLst>
          </p:cNvPr>
          <p:cNvSpPr/>
          <p:nvPr/>
        </p:nvSpPr>
        <p:spPr>
          <a:xfrm>
            <a:off x="0" y="1823361"/>
            <a:ext cx="1508078" cy="76254"/>
          </a:xfrm>
          <a:custGeom>
            <a:avLst/>
            <a:gdLst>
              <a:gd name="connsiteX0" fmla="*/ 0 w 3050191"/>
              <a:gd name="connsiteY0" fmla="*/ 0 h 76254"/>
              <a:gd name="connsiteX1" fmla="*/ 3050192 w 3050191"/>
              <a:gd name="connsiteY1" fmla="*/ 0 h 76254"/>
              <a:gd name="connsiteX2" fmla="*/ 3050192 w 3050191"/>
              <a:gd name="connsiteY2" fmla="*/ 76255 h 76254"/>
              <a:gd name="connsiteX3" fmla="*/ 0 w 3050191"/>
              <a:gd name="connsiteY3" fmla="*/ 76255 h 7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191" h="76254">
                <a:moveTo>
                  <a:pt x="0" y="0"/>
                </a:moveTo>
                <a:lnTo>
                  <a:pt x="3050192" y="0"/>
                </a:lnTo>
                <a:lnTo>
                  <a:pt x="3050192" y="76255"/>
                </a:lnTo>
                <a:lnTo>
                  <a:pt x="0" y="76255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29" name="Vrije vorm: vorm 128">
            <a:extLst>
              <a:ext uri="{FF2B5EF4-FFF2-40B4-BE49-F238E27FC236}">
                <a16:creationId xmlns:a16="http://schemas.microsoft.com/office/drawing/2014/main" id="{8EC822B2-4364-D1FB-6149-3CD26B561A03}"/>
              </a:ext>
            </a:extLst>
          </p:cNvPr>
          <p:cNvSpPr/>
          <p:nvPr/>
        </p:nvSpPr>
        <p:spPr>
          <a:xfrm>
            <a:off x="0" y="4094230"/>
            <a:ext cx="745531" cy="76255"/>
          </a:xfrm>
          <a:custGeom>
            <a:avLst/>
            <a:gdLst>
              <a:gd name="connsiteX0" fmla="*/ 0 w 745531"/>
              <a:gd name="connsiteY0" fmla="*/ 0 h 76255"/>
              <a:gd name="connsiteX1" fmla="*/ 745531 w 745531"/>
              <a:gd name="connsiteY1" fmla="*/ 0 h 76255"/>
              <a:gd name="connsiteX2" fmla="*/ 745531 w 745531"/>
              <a:gd name="connsiteY2" fmla="*/ 76255 h 76255"/>
              <a:gd name="connsiteX3" fmla="*/ 0 w 745531"/>
              <a:gd name="connsiteY3" fmla="*/ 76255 h 7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531" h="76255">
                <a:moveTo>
                  <a:pt x="0" y="0"/>
                </a:moveTo>
                <a:lnTo>
                  <a:pt x="745531" y="0"/>
                </a:lnTo>
                <a:lnTo>
                  <a:pt x="745531" y="76255"/>
                </a:lnTo>
                <a:lnTo>
                  <a:pt x="0" y="76255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79DD668C-A24B-A35D-3241-5A8D2F134F95}"/>
              </a:ext>
            </a:extLst>
          </p:cNvPr>
          <p:cNvSpPr/>
          <p:nvPr/>
        </p:nvSpPr>
        <p:spPr>
          <a:xfrm>
            <a:off x="732912" y="297365"/>
            <a:ext cx="2341458" cy="2341566"/>
          </a:xfrm>
          <a:custGeom>
            <a:avLst/>
            <a:gdLst>
              <a:gd name="connsiteX0" fmla="*/ 53814 w 2341458"/>
              <a:gd name="connsiteY0" fmla="*/ 2341567 h 2341566"/>
              <a:gd name="connsiteX1" fmla="*/ 0 w 2341458"/>
              <a:gd name="connsiteY1" fmla="*/ 2287644 h 2341566"/>
              <a:gd name="connsiteX2" fmla="*/ 2287644 w 2341458"/>
              <a:gd name="connsiteY2" fmla="*/ 0 h 2341566"/>
              <a:gd name="connsiteX3" fmla="*/ 2341458 w 2341458"/>
              <a:gd name="connsiteY3" fmla="*/ 53923 h 234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458" h="2341566">
                <a:moveTo>
                  <a:pt x="53814" y="2341567"/>
                </a:moveTo>
                <a:lnTo>
                  <a:pt x="0" y="2287644"/>
                </a:lnTo>
                <a:lnTo>
                  <a:pt x="2287644" y="0"/>
                </a:lnTo>
                <a:lnTo>
                  <a:pt x="2341458" y="53923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30" name="Vrije vorm: vorm 129">
            <a:extLst>
              <a:ext uri="{FF2B5EF4-FFF2-40B4-BE49-F238E27FC236}">
                <a16:creationId xmlns:a16="http://schemas.microsoft.com/office/drawing/2014/main" id="{77B535B1-BF6D-E247-0A1F-F378E90D4ED3}"/>
              </a:ext>
            </a:extLst>
          </p:cNvPr>
          <p:cNvSpPr/>
          <p:nvPr/>
        </p:nvSpPr>
        <p:spPr>
          <a:xfrm>
            <a:off x="-1" y="4105342"/>
            <a:ext cx="772439" cy="826399"/>
          </a:xfrm>
          <a:custGeom>
            <a:avLst/>
            <a:gdLst>
              <a:gd name="connsiteX0" fmla="*/ 718625 w 772439"/>
              <a:gd name="connsiteY0" fmla="*/ 0 h 826399"/>
              <a:gd name="connsiteX1" fmla="*/ 772439 w 772439"/>
              <a:gd name="connsiteY1" fmla="*/ 53923 h 826399"/>
              <a:gd name="connsiteX2" fmla="*/ 0 w 772439"/>
              <a:gd name="connsiteY2" fmla="*/ 826399 h 826399"/>
              <a:gd name="connsiteX3" fmla="*/ 0 w 772439"/>
              <a:gd name="connsiteY3" fmla="*/ 718591 h 82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439" h="826399">
                <a:moveTo>
                  <a:pt x="718625" y="0"/>
                </a:moveTo>
                <a:lnTo>
                  <a:pt x="772439" y="53923"/>
                </a:lnTo>
                <a:lnTo>
                  <a:pt x="0" y="826399"/>
                </a:lnTo>
                <a:lnTo>
                  <a:pt x="0" y="718591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79191DC5-3F3B-854F-47F4-1AD15BAEC707}"/>
              </a:ext>
            </a:extLst>
          </p:cNvPr>
          <p:cNvSpPr/>
          <p:nvPr/>
        </p:nvSpPr>
        <p:spPr>
          <a:xfrm>
            <a:off x="718623" y="4105341"/>
            <a:ext cx="2341458" cy="2341566"/>
          </a:xfrm>
          <a:custGeom>
            <a:avLst/>
            <a:gdLst>
              <a:gd name="connsiteX0" fmla="*/ 2287644 w 2341458"/>
              <a:gd name="connsiteY0" fmla="*/ 2341567 h 2341566"/>
              <a:gd name="connsiteX1" fmla="*/ 0 w 2341458"/>
              <a:gd name="connsiteY1" fmla="*/ 53923 h 2341566"/>
              <a:gd name="connsiteX2" fmla="*/ 53814 w 2341458"/>
              <a:gd name="connsiteY2" fmla="*/ 0 h 2341566"/>
              <a:gd name="connsiteX3" fmla="*/ 2341458 w 2341458"/>
              <a:gd name="connsiteY3" fmla="*/ 2287644 h 234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458" h="2341566">
                <a:moveTo>
                  <a:pt x="2287644" y="2341567"/>
                </a:moveTo>
                <a:lnTo>
                  <a:pt x="0" y="53923"/>
                </a:lnTo>
                <a:lnTo>
                  <a:pt x="53814" y="0"/>
                </a:lnTo>
                <a:lnTo>
                  <a:pt x="2341458" y="2287644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9BFA9729-F601-337B-2A6A-F2DEEE3A9753}"/>
              </a:ext>
            </a:extLst>
          </p:cNvPr>
          <p:cNvSpPr/>
          <p:nvPr/>
        </p:nvSpPr>
        <p:spPr>
          <a:xfrm>
            <a:off x="703383" y="2580245"/>
            <a:ext cx="3104005" cy="3104114"/>
          </a:xfrm>
          <a:custGeom>
            <a:avLst/>
            <a:gdLst>
              <a:gd name="connsiteX0" fmla="*/ 3050192 w 3104005"/>
              <a:gd name="connsiteY0" fmla="*/ 3104115 h 3104114"/>
              <a:gd name="connsiteX1" fmla="*/ 0 w 3104005"/>
              <a:gd name="connsiteY1" fmla="*/ 53923 h 3104114"/>
              <a:gd name="connsiteX2" fmla="*/ 53814 w 3104005"/>
              <a:gd name="connsiteY2" fmla="*/ 0 h 3104114"/>
              <a:gd name="connsiteX3" fmla="*/ 3104006 w 3104005"/>
              <a:gd name="connsiteY3" fmla="*/ 3050192 h 310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4005" h="3104114">
                <a:moveTo>
                  <a:pt x="3050192" y="3104115"/>
                </a:moveTo>
                <a:lnTo>
                  <a:pt x="0" y="53923"/>
                </a:lnTo>
                <a:lnTo>
                  <a:pt x="53814" y="0"/>
                </a:lnTo>
                <a:lnTo>
                  <a:pt x="3104006" y="3050192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28" name="Vrije vorm: vorm 127">
            <a:extLst>
              <a:ext uri="{FF2B5EF4-FFF2-40B4-BE49-F238E27FC236}">
                <a16:creationId xmlns:a16="http://schemas.microsoft.com/office/drawing/2014/main" id="{C2D24CC4-AE89-ACAD-0126-69BF02DAAAA5}"/>
              </a:ext>
            </a:extLst>
          </p:cNvPr>
          <p:cNvSpPr/>
          <p:nvPr userDrawn="1"/>
        </p:nvSpPr>
        <p:spPr>
          <a:xfrm>
            <a:off x="0" y="3321973"/>
            <a:ext cx="783332" cy="837293"/>
          </a:xfrm>
          <a:custGeom>
            <a:avLst/>
            <a:gdLst>
              <a:gd name="connsiteX0" fmla="*/ 0 w 783332"/>
              <a:gd name="connsiteY0" fmla="*/ 0 h 837293"/>
              <a:gd name="connsiteX1" fmla="*/ 783332 w 783332"/>
              <a:gd name="connsiteY1" fmla="*/ 783369 h 837293"/>
              <a:gd name="connsiteX2" fmla="*/ 729518 w 783332"/>
              <a:gd name="connsiteY2" fmla="*/ 837293 h 837293"/>
              <a:gd name="connsiteX3" fmla="*/ 0 w 783332"/>
              <a:gd name="connsiteY3" fmla="*/ 107810 h 83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332" h="837293">
                <a:moveTo>
                  <a:pt x="0" y="0"/>
                </a:moveTo>
                <a:lnTo>
                  <a:pt x="783332" y="783369"/>
                </a:lnTo>
                <a:lnTo>
                  <a:pt x="729518" y="837293"/>
                </a:lnTo>
                <a:lnTo>
                  <a:pt x="0" y="107810"/>
                </a:lnTo>
                <a:close/>
              </a:path>
            </a:pathLst>
          </a:custGeom>
          <a:gradFill>
            <a:gsLst>
              <a:gs pos="0">
                <a:srgbClr val="F1EEFA"/>
              </a:gs>
              <a:gs pos="50000">
                <a:srgbClr val="F1EEFA">
                  <a:alpha val="49804"/>
                </a:srgbClr>
              </a:gs>
              <a:gs pos="100000">
                <a:srgbClr val="F1EEFA">
                  <a:alpha val="0"/>
                </a:srgbClr>
              </a:gs>
            </a:gsLst>
            <a:lin ang="27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8196DABD-960E-A993-D9AA-6518B8DD192C}"/>
              </a:ext>
            </a:extLst>
          </p:cNvPr>
          <p:cNvSpPr/>
          <p:nvPr/>
        </p:nvSpPr>
        <p:spPr>
          <a:xfrm>
            <a:off x="1481171" y="1817697"/>
            <a:ext cx="1578910" cy="1579018"/>
          </a:xfrm>
          <a:custGeom>
            <a:avLst/>
            <a:gdLst>
              <a:gd name="connsiteX0" fmla="*/ 1525096 w 1578910"/>
              <a:gd name="connsiteY0" fmla="*/ 1579019 h 1579018"/>
              <a:gd name="connsiteX1" fmla="*/ 0 w 1578910"/>
              <a:gd name="connsiteY1" fmla="*/ 53923 h 1579018"/>
              <a:gd name="connsiteX2" fmla="*/ 53814 w 1578910"/>
              <a:gd name="connsiteY2" fmla="*/ 0 h 1579018"/>
              <a:gd name="connsiteX3" fmla="*/ 1578910 w 1578910"/>
              <a:gd name="connsiteY3" fmla="*/ 1525096 h 15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8910" h="1579018">
                <a:moveTo>
                  <a:pt x="1525096" y="1579019"/>
                </a:moveTo>
                <a:lnTo>
                  <a:pt x="0" y="53923"/>
                </a:lnTo>
                <a:lnTo>
                  <a:pt x="53814" y="0"/>
                </a:lnTo>
                <a:lnTo>
                  <a:pt x="1578910" y="1525096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" name="Vrije vorm: vorm 19">
            <a:extLst>
              <a:ext uri="{FF2B5EF4-FFF2-40B4-BE49-F238E27FC236}">
                <a16:creationId xmlns:a16="http://schemas.microsoft.com/office/drawing/2014/main" id="{8895D56B-C384-1A50-BEBF-9103DE5E4669}"/>
              </a:ext>
            </a:extLst>
          </p:cNvPr>
          <p:cNvSpPr/>
          <p:nvPr/>
        </p:nvSpPr>
        <p:spPr>
          <a:xfrm>
            <a:off x="1481171" y="3342793"/>
            <a:ext cx="1578910" cy="1579018"/>
          </a:xfrm>
          <a:custGeom>
            <a:avLst/>
            <a:gdLst>
              <a:gd name="connsiteX0" fmla="*/ 53814 w 1578910"/>
              <a:gd name="connsiteY0" fmla="*/ 1579019 h 1579018"/>
              <a:gd name="connsiteX1" fmla="*/ 0 w 1578910"/>
              <a:gd name="connsiteY1" fmla="*/ 1525096 h 1579018"/>
              <a:gd name="connsiteX2" fmla="*/ 1525096 w 1578910"/>
              <a:gd name="connsiteY2" fmla="*/ 0 h 1579018"/>
              <a:gd name="connsiteX3" fmla="*/ 1578910 w 1578910"/>
              <a:gd name="connsiteY3" fmla="*/ 53923 h 15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8910" h="1579018">
                <a:moveTo>
                  <a:pt x="53814" y="1579019"/>
                </a:moveTo>
                <a:lnTo>
                  <a:pt x="0" y="1525096"/>
                </a:lnTo>
                <a:lnTo>
                  <a:pt x="1525096" y="0"/>
                </a:lnTo>
                <a:lnTo>
                  <a:pt x="1578910" y="53923"/>
                </a:lnTo>
                <a:close/>
              </a:path>
            </a:pathLst>
          </a:custGeom>
          <a:gradFill>
            <a:gsLst>
              <a:gs pos="0">
                <a:srgbClr val="F1EEFA"/>
              </a:gs>
              <a:gs pos="50000">
                <a:srgbClr val="F1EEFA">
                  <a:alpha val="49804"/>
                </a:srgbClr>
              </a:gs>
              <a:gs pos="100000">
                <a:srgbClr val="F1EEFA">
                  <a:alpha val="0"/>
                </a:srgbClr>
              </a:gs>
            </a:gsLst>
            <a:lin ang="810000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43" name="Vrije vorm: vorm 42">
            <a:extLst>
              <a:ext uri="{FF2B5EF4-FFF2-40B4-BE49-F238E27FC236}">
                <a16:creationId xmlns:a16="http://schemas.microsoft.com/office/drawing/2014/main" id="{4E5C3AE7-6AAB-6EA4-9D49-942D82E1682F}"/>
              </a:ext>
            </a:extLst>
          </p:cNvPr>
          <p:cNvSpPr/>
          <p:nvPr/>
        </p:nvSpPr>
        <p:spPr>
          <a:xfrm>
            <a:off x="1436100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0221F5E5-E3DD-E6D5-76D9-9912C5026246}"/>
              </a:ext>
            </a:extLst>
          </p:cNvPr>
          <p:cNvGrpSpPr>
            <a:grpSpLocks/>
          </p:cNvGrpSpPr>
          <p:nvPr userDrawn="1"/>
        </p:nvGrpSpPr>
        <p:grpSpPr>
          <a:xfrm>
            <a:off x="2955752" y="268654"/>
            <a:ext cx="151965" cy="151965"/>
            <a:chOff x="2955752" y="268654"/>
            <a:chExt cx="151965" cy="151965"/>
          </a:xfrm>
        </p:grpSpPr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A618F5AB-7911-F8D7-1D03-1E3F48595249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4C69539-A594-FD56-6A35-58FF5FCE785E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55" name="Vrije vorm: vorm 54">
            <a:extLst>
              <a:ext uri="{FF2B5EF4-FFF2-40B4-BE49-F238E27FC236}">
                <a16:creationId xmlns:a16="http://schemas.microsoft.com/office/drawing/2014/main" id="{3EC05E37-E9A5-5895-70A3-26FBCAC9FDF8}"/>
              </a:ext>
            </a:extLst>
          </p:cNvPr>
          <p:cNvSpPr/>
          <p:nvPr/>
        </p:nvSpPr>
        <p:spPr>
          <a:xfrm>
            <a:off x="676275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9732 w 167268"/>
              <a:gd name="connsiteY6" fmla="*/ 107284 h 167268"/>
              <a:gd name="connsiteX7" fmla="*/ 59254 w 167268"/>
              <a:gd name="connsiteY7" fmla="*/ 59975 h 167268"/>
              <a:gd name="connsiteX8" fmla="*/ 59732 w 167268"/>
              <a:gd name="connsiteY8" fmla="*/ 59493 h 167268"/>
              <a:gd name="connsiteX9" fmla="*/ 107045 w 167268"/>
              <a:gd name="connsiteY9" fmla="*/ 59010 h 167268"/>
              <a:gd name="connsiteX10" fmla="*/ 107523 w 167268"/>
              <a:gd name="connsiteY10" fmla="*/ 59493 h 167268"/>
              <a:gd name="connsiteX11" fmla="*/ 108001 w 167268"/>
              <a:gd name="connsiteY11" fmla="*/ 106801 h 167268"/>
              <a:gd name="connsiteX12" fmla="*/ 107523 w 167268"/>
              <a:gd name="connsiteY12" fmla="*/ 107284 h 167268"/>
              <a:gd name="connsiteX13" fmla="*/ 83627 w 167268"/>
              <a:gd name="connsiteY13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74678" y="117093"/>
                  <a:pt x="66100" y="113572"/>
                  <a:pt x="59732" y="107284"/>
                </a:cubicBezTo>
                <a:cubicBezTo>
                  <a:pt x="46529" y="94354"/>
                  <a:pt x="46315" y="73173"/>
                  <a:pt x="59254" y="59975"/>
                </a:cubicBezTo>
                <a:cubicBezTo>
                  <a:pt x="59409" y="59813"/>
                  <a:pt x="59564" y="59652"/>
                  <a:pt x="59732" y="59493"/>
                </a:cubicBezTo>
                <a:cubicBezTo>
                  <a:pt x="72659" y="46295"/>
                  <a:pt x="93843" y="46079"/>
                  <a:pt x="107045" y="59010"/>
                </a:cubicBezTo>
                <a:cubicBezTo>
                  <a:pt x="107200" y="59169"/>
                  <a:pt x="107367" y="59330"/>
                  <a:pt x="107523" y="59493"/>
                </a:cubicBezTo>
                <a:cubicBezTo>
                  <a:pt x="120725" y="72424"/>
                  <a:pt x="120940" y="93603"/>
                  <a:pt x="108001" y="106801"/>
                </a:cubicBezTo>
                <a:cubicBezTo>
                  <a:pt x="107845" y="106963"/>
                  <a:pt x="107690" y="107125"/>
                  <a:pt x="107523" y="107284"/>
                </a:cubicBezTo>
                <a:cubicBezTo>
                  <a:pt x="101155" y="113572"/>
                  <a:pt x="92576" y="117093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71" name="Vrije vorm: vorm 70">
            <a:extLst>
              <a:ext uri="{FF2B5EF4-FFF2-40B4-BE49-F238E27FC236}">
                <a16:creationId xmlns:a16="http://schemas.microsoft.com/office/drawing/2014/main" id="{FDEAE792-505A-B947-5B3D-F2D7F7551D23}"/>
              </a:ext>
            </a:extLst>
          </p:cNvPr>
          <p:cNvSpPr/>
          <p:nvPr/>
        </p:nvSpPr>
        <p:spPr>
          <a:xfrm>
            <a:off x="2955752" y="178830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47" name="Vrije vorm: vorm 146">
            <a:extLst>
              <a:ext uri="{FF2B5EF4-FFF2-40B4-BE49-F238E27FC236}">
                <a16:creationId xmlns:a16="http://schemas.microsoft.com/office/drawing/2014/main" id="{DE56784E-09B2-7D5E-6A60-1DFCF78DEF8F}"/>
              </a:ext>
            </a:extLst>
          </p:cNvPr>
          <p:cNvSpPr/>
          <p:nvPr/>
        </p:nvSpPr>
        <p:spPr>
          <a:xfrm>
            <a:off x="1436100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15578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27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7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42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48" dur="100" fill="hold"/>
                                        <p:tgtEl>
                                          <p:spTgt spid="7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4" dur="100" fill="hold"/>
                                        <p:tgtEl>
                                          <p:spTgt spid="4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0" dur="100" fill="hold"/>
                                        <p:tgtEl>
                                          <p:spTgt spid="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66" dur="1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72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78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6" grpId="0" animBg="1"/>
      <p:bldP spid="129" grpId="0" animBg="1"/>
      <p:bldP spid="8" grpId="0" animBg="1"/>
      <p:bldP spid="130" grpId="0" animBg="1"/>
      <p:bldP spid="13" grpId="0" animBg="1"/>
      <p:bldP spid="14" grpId="0" animBg="1"/>
      <p:bldP spid="128" grpId="0" animBg="1"/>
      <p:bldP spid="19" grpId="0" animBg="1"/>
      <p:bldP spid="20" grpId="0" animBg="1"/>
      <p:bldP spid="43" grpId="0" animBg="1"/>
      <p:bldP spid="43" grpId="1" animBg="1"/>
      <p:bldP spid="55" grpId="0" animBg="1"/>
      <p:bldP spid="55" grpId="1" animBg="1"/>
      <p:bldP spid="71" grpId="0" animBg="1"/>
      <p:bldP spid="71" grpId="1" animBg="1"/>
      <p:bldP spid="133" grpId="0" animBg="1"/>
      <p:bldP spid="133" grpId="1" animBg="1"/>
      <p:bldP spid="147" grpId="0" animBg="1"/>
      <p:bldP spid="147" grpId="1" animBg="1"/>
      <p:bldP spid="149" grpId="0" animBg="1"/>
      <p:bldP spid="149" grpId="1" animBg="1"/>
      <p:bldP spid="185" grpId="0" animBg="1"/>
      <p:bldP spid="185" grpId="1" animBg="1"/>
      <p:bldP spid="190" grpId="0" animBg="1"/>
    </p:bldLst>
  </p:timing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ustainabilit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A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rgbClr val="2EA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01" name="Vrije vorm: vorm 100">
            <a:extLst>
              <a:ext uri="{FF2B5EF4-FFF2-40B4-BE49-F238E27FC236}">
                <a16:creationId xmlns:a16="http://schemas.microsoft.com/office/drawing/2014/main" id="{537EE3E7-E6A1-2A71-DD63-989DA6DC30E2}"/>
              </a:ext>
            </a:extLst>
          </p:cNvPr>
          <p:cNvSpPr/>
          <p:nvPr/>
        </p:nvSpPr>
        <p:spPr>
          <a:xfrm>
            <a:off x="0" y="3352619"/>
            <a:ext cx="3018394" cy="1601948"/>
          </a:xfrm>
          <a:custGeom>
            <a:avLst/>
            <a:gdLst>
              <a:gd name="connsiteX0" fmla="*/ 3018394 w 3018394"/>
              <a:gd name="connsiteY0" fmla="*/ 0 h 1601948"/>
              <a:gd name="connsiteX1" fmla="*/ 3018394 w 3018394"/>
              <a:gd name="connsiteY1" fmla="*/ 75719 h 1601948"/>
              <a:gd name="connsiteX2" fmla="*/ 769532 w 3018394"/>
              <a:gd name="connsiteY2" fmla="*/ 823934 h 1601948"/>
              <a:gd name="connsiteX3" fmla="*/ 19912 w 3018394"/>
              <a:gd name="connsiteY3" fmla="*/ 1573121 h 1601948"/>
              <a:gd name="connsiteX4" fmla="*/ 0 w 3018394"/>
              <a:gd name="connsiteY4" fmla="*/ 1601948 h 1601948"/>
              <a:gd name="connsiteX5" fmla="*/ 0 w 3018394"/>
              <a:gd name="connsiteY5" fmla="*/ 1477374 h 1601948"/>
              <a:gd name="connsiteX6" fmla="*/ 129896 w 3018394"/>
              <a:gd name="connsiteY6" fmla="*/ 1316645 h 1601948"/>
              <a:gd name="connsiteX7" fmla="*/ 724101 w 3018394"/>
              <a:gd name="connsiteY7" fmla="*/ 763358 h 1601948"/>
              <a:gd name="connsiteX8" fmla="*/ 3018394 w 3018394"/>
              <a:gd name="connsiteY8" fmla="*/ 0 h 160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8394" h="1601948">
                <a:moveTo>
                  <a:pt x="3018394" y="0"/>
                </a:moveTo>
                <a:lnTo>
                  <a:pt x="3018394" y="75719"/>
                </a:lnTo>
                <a:cubicBezTo>
                  <a:pt x="2199436" y="75719"/>
                  <a:pt x="1421800" y="334463"/>
                  <a:pt x="769532" y="823934"/>
                </a:cubicBezTo>
                <a:cubicBezTo>
                  <a:pt x="485477" y="1037137"/>
                  <a:pt x="233224" y="1289174"/>
                  <a:pt x="19912" y="1573121"/>
                </a:cubicBezTo>
                <a:lnTo>
                  <a:pt x="0" y="1601948"/>
                </a:lnTo>
                <a:lnTo>
                  <a:pt x="0" y="1477374"/>
                </a:lnTo>
                <a:lnTo>
                  <a:pt x="129896" y="1316645"/>
                </a:lnTo>
                <a:cubicBezTo>
                  <a:pt x="307672" y="1111924"/>
                  <a:pt x="506760" y="926507"/>
                  <a:pt x="724101" y="763358"/>
                </a:cubicBezTo>
                <a:cubicBezTo>
                  <a:pt x="1389565" y="263936"/>
                  <a:pt x="2182886" y="0"/>
                  <a:pt x="3018394" y="0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99990">
                <a:srgbClr val="55A32E">
                  <a:alpha val="1176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3" name="Vrije vorm: vorm 92">
            <a:extLst>
              <a:ext uri="{FF2B5EF4-FFF2-40B4-BE49-F238E27FC236}">
                <a16:creationId xmlns:a16="http://schemas.microsoft.com/office/drawing/2014/main" id="{88DE1C13-9FF9-BA9E-37BD-12D6F3BF9301}"/>
              </a:ext>
            </a:extLst>
          </p:cNvPr>
          <p:cNvSpPr/>
          <p:nvPr/>
        </p:nvSpPr>
        <p:spPr>
          <a:xfrm>
            <a:off x="1" y="3668477"/>
            <a:ext cx="2285873" cy="3189523"/>
          </a:xfrm>
          <a:custGeom>
            <a:avLst/>
            <a:gdLst>
              <a:gd name="connsiteX0" fmla="*/ 0 w 2285873"/>
              <a:gd name="connsiteY0" fmla="*/ 0 h 3189523"/>
              <a:gd name="connsiteX1" fmla="*/ 249321 w 2285873"/>
              <a:gd name="connsiteY1" fmla="*/ 118354 h 3189523"/>
              <a:gd name="connsiteX2" fmla="*/ 771371 w 2285873"/>
              <a:gd name="connsiteY2" fmla="*/ 448907 h 3189523"/>
              <a:gd name="connsiteX3" fmla="*/ 1535703 w 2285873"/>
              <a:gd name="connsiteY3" fmla="*/ 1213671 h 3189523"/>
              <a:gd name="connsiteX4" fmla="*/ 2250018 w 2285873"/>
              <a:gd name="connsiteY4" fmla="*/ 2890582 h 3189523"/>
              <a:gd name="connsiteX5" fmla="*/ 2285873 w 2285873"/>
              <a:gd name="connsiteY5" fmla="*/ 3189523 h 3189523"/>
              <a:gd name="connsiteX6" fmla="*/ 2209657 w 2285873"/>
              <a:gd name="connsiteY6" fmla="*/ 3189523 h 3189523"/>
              <a:gd name="connsiteX7" fmla="*/ 2175265 w 2285873"/>
              <a:gd name="connsiteY7" fmla="*/ 2902807 h 3189523"/>
              <a:gd name="connsiteX8" fmla="*/ 1475127 w 2285873"/>
              <a:gd name="connsiteY8" fmla="*/ 1259102 h 3189523"/>
              <a:gd name="connsiteX9" fmla="*/ 725940 w 2285873"/>
              <a:gd name="connsiteY9" fmla="*/ 509482 h 3189523"/>
              <a:gd name="connsiteX10" fmla="*/ 214198 w 2285873"/>
              <a:gd name="connsiteY10" fmla="*/ 185447 h 3189523"/>
              <a:gd name="connsiteX11" fmla="*/ 0 w 2285873"/>
              <a:gd name="connsiteY11" fmla="*/ 83764 h 318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85873" h="3189523">
                <a:moveTo>
                  <a:pt x="0" y="0"/>
                </a:moveTo>
                <a:lnTo>
                  <a:pt x="249321" y="118354"/>
                </a:lnTo>
                <a:cubicBezTo>
                  <a:pt x="430459" y="213501"/>
                  <a:pt x="604924" y="323835"/>
                  <a:pt x="771371" y="448907"/>
                </a:cubicBezTo>
                <a:cubicBezTo>
                  <a:pt x="1061051" y="666545"/>
                  <a:pt x="1318172" y="923882"/>
                  <a:pt x="1535703" y="1213671"/>
                </a:cubicBezTo>
                <a:cubicBezTo>
                  <a:pt x="1910270" y="1712769"/>
                  <a:pt x="2152376" y="2283787"/>
                  <a:pt x="2250018" y="2890582"/>
                </a:cubicBezTo>
                <a:lnTo>
                  <a:pt x="2285873" y="3189523"/>
                </a:lnTo>
                <a:lnTo>
                  <a:pt x="2209657" y="3189523"/>
                </a:lnTo>
                <a:lnTo>
                  <a:pt x="2175265" y="2902807"/>
                </a:lnTo>
                <a:cubicBezTo>
                  <a:pt x="2079550" y="2308024"/>
                  <a:pt x="1842230" y="1748303"/>
                  <a:pt x="1475127" y="1259102"/>
                </a:cubicBezTo>
                <a:cubicBezTo>
                  <a:pt x="1261924" y="975047"/>
                  <a:pt x="1009887" y="722794"/>
                  <a:pt x="725940" y="509482"/>
                </a:cubicBezTo>
                <a:cubicBezTo>
                  <a:pt x="562765" y="386871"/>
                  <a:pt x="391748" y="278714"/>
                  <a:pt x="214198" y="185447"/>
                </a:cubicBezTo>
                <a:lnTo>
                  <a:pt x="0" y="83764"/>
                </a:lnTo>
                <a:close/>
              </a:path>
            </a:pathLst>
          </a:custGeom>
          <a:gradFill>
            <a:gsLst>
              <a:gs pos="0">
                <a:srgbClr val="F3FAF0"/>
              </a:gs>
              <a:gs pos="99990">
                <a:srgbClr val="55A32E">
                  <a:alpha val="1176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136AF172-1313-5BD3-0B5B-CCF80891B460}"/>
              </a:ext>
            </a:extLst>
          </p:cNvPr>
          <p:cNvSpPr/>
          <p:nvPr/>
        </p:nvSpPr>
        <p:spPr>
          <a:xfrm>
            <a:off x="-10376" y="323850"/>
            <a:ext cx="3823822" cy="3823821"/>
          </a:xfrm>
          <a:custGeom>
            <a:avLst/>
            <a:gdLst>
              <a:gd name="connsiteX0" fmla="*/ 3823822 w 3823822"/>
              <a:gd name="connsiteY0" fmla="*/ 3823822 h 3823821"/>
              <a:gd name="connsiteX1" fmla="*/ 3748103 w 3823822"/>
              <a:gd name="connsiteY1" fmla="*/ 3823822 h 3823821"/>
              <a:gd name="connsiteX2" fmla="*/ 2999888 w 3823822"/>
              <a:gd name="connsiteY2" fmla="*/ 1574960 h 3823821"/>
              <a:gd name="connsiteX3" fmla="*/ 2248862 w 3823822"/>
              <a:gd name="connsiteY3" fmla="*/ 823934 h 3823821"/>
              <a:gd name="connsiteX4" fmla="*/ 0 w 3823822"/>
              <a:gd name="connsiteY4" fmla="*/ 75719 h 3823821"/>
              <a:gd name="connsiteX5" fmla="*/ 0 w 3823822"/>
              <a:gd name="connsiteY5" fmla="*/ 0 h 3823821"/>
              <a:gd name="connsiteX6" fmla="*/ 2294293 w 3823822"/>
              <a:gd name="connsiteY6" fmla="*/ 763358 h 3823821"/>
              <a:gd name="connsiteX7" fmla="*/ 3060464 w 3823822"/>
              <a:gd name="connsiteY7" fmla="*/ 1529421 h 3823821"/>
              <a:gd name="connsiteX8" fmla="*/ 3823822 w 3823822"/>
              <a:gd name="connsiteY8" fmla="*/ 3823822 h 38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3822" h="3823821">
                <a:moveTo>
                  <a:pt x="3823822" y="3823822"/>
                </a:moveTo>
                <a:lnTo>
                  <a:pt x="3748103" y="3823822"/>
                </a:lnTo>
                <a:cubicBezTo>
                  <a:pt x="3748103" y="3004864"/>
                  <a:pt x="3489360" y="2227228"/>
                  <a:pt x="2999888" y="1574960"/>
                </a:cubicBezTo>
                <a:cubicBezTo>
                  <a:pt x="2786252" y="1290256"/>
                  <a:pt x="2533566" y="1037678"/>
                  <a:pt x="2248862" y="823934"/>
                </a:cubicBezTo>
                <a:cubicBezTo>
                  <a:pt x="1596595" y="334463"/>
                  <a:pt x="818958" y="75719"/>
                  <a:pt x="0" y="75719"/>
                </a:cubicBezTo>
                <a:lnTo>
                  <a:pt x="0" y="0"/>
                </a:lnTo>
                <a:cubicBezTo>
                  <a:pt x="835508" y="0"/>
                  <a:pt x="1628829" y="263936"/>
                  <a:pt x="2294293" y="763358"/>
                </a:cubicBezTo>
                <a:cubicBezTo>
                  <a:pt x="2584731" y="981321"/>
                  <a:pt x="2842501" y="1239091"/>
                  <a:pt x="3060464" y="1529421"/>
                </a:cubicBezTo>
                <a:cubicBezTo>
                  <a:pt x="3559886" y="2194993"/>
                  <a:pt x="3823822" y="2988314"/>
                  <a:pt x="3823822" y="3823822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5BF1FD37-CCA2-7C05-BD6B-4E074374BA9D}"/>
              </a:ext>
            </a:extLst>
          </p:cNvPr>
          <p:cNvSpPr/>
          <p:nvPr/>
        </p:nvSpPr>
        <p:spPr>
          <a:xfrm>
            <a:off x="0" y="1819762"/>
            <a:ext cx="3823822" cy="3823821"/>
          </a:xfrm>
          <a:custGeom>
            <a:avLst/>
            <a:gdLst>
              <a:gd name="connsiteX0" fmla="*/ 3823822 w 3823822"/>
              <a:gd name="connsiteY0" fmla="*/ 3823822 h 3823821"/>
              <a:gd name="connsiteX1" fmla="*/ 3748103 w 3823822"/>
              <a:gd name="connsiteY1" fmla="*/ 3823822 h 3823821"/>
              <a:gd name="connsiteX2" fmla="*/ 2998482 w 3823822"/>
              <a:gd name="connsiteY2" fmla="*/ 1573121 h 3823821"/>
              <a:gd name="connsiteX3" fmla="*/ 2250592 w 3823822"/>
              <a:gd name="connsiteY3" fmla="*/ 825232 h 3823821"/>
              <a:gd name="connsiteX4" fmla="*/ 0 w 3823822"/>
              <a:gd name="connsiteY4" fmla="*/ 75719 h 3823821"/>
              <a:gd name="connsiteX5" fmla="*/ 0 w 3823822"/>
              <a:gd name="connsiteY5" fmla="*/ 0 h 3823821"/>
              <a:gd name="connsiteX6" fmla="*/ 2296132 w 3823822"/>
              <a:gd name="connsiteY6" fmla="*/ 764764 h 3823821"/>
              <a:gd name="connsiteX7" fmla="*/ 3059058 w 3823822"/>
              <a:gd name="connsiteY7" fmla="*/ 1527690 h 3823821"/>
              <a:gd name="connsiteX8" fmla="*/ 3823822 w 3823822"/>
              <a:gd name="connsiteY8" fmla="*/ 3823822 h 38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3822" h="3823821">
                <a:moveTo>
                  <a:pt x="3823822" y="3823822"/>
                </a:moveTo>
                <a:lnTo>
                  <a:pt x="3748103" y="3823822"/>
                </a:lnTo>
                <a:cubicBezTo>
                  <a:pt x="3748103" y="3003999"/>
                  <a:pt x="3488927" y="2225821"/>
                  <a:pt x="2998482" y="1573121"/>
                </a:cubicBezTo>
                <a:cubicBezTo>
                  <a:pt x="2785495" y="1289715"/>
                  <a:pt x="2533891" y="1038111"/>
                  <a:pt x="2250592" y="825232"/>
                </a:cubicBezTo>
                <a:cubicBezTo>
                  <a:pt x="1598001" y="334895"/>
                  <a:pt x="819823" y="75719"/>
                  <a:pt x="0" y="75719"/>
                </a:cubicBezTo>
                <a:lnTo>
                  <a:pt x="0" y="0"/>
                </a:lnTo>
                <a:cubicBezTo>
                  <a:pt x="836373" y="0"/>
                  <a:pt x="1630344" y="264476"/>
                  <a:pt x="2296132" y="764764"/>
                </a:cubicBezTo>
                <a:cubicBezTo>
                  <a:pt x="2585163" y="981970"/>
                  <a:pt x="2841852" y="1238551"/>
                  <a:pt x="3059058" y="1527690"/>
                </a:cubicBezTo>
                <a:cubicBezTo>
                  <a:pt x="3559346" y="2193478"/>
                  <a:pt x="3823822" y="2987557"/>
                  <a:pt x="3823822" y="3823822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1" name="Vrije vorm: vorm 90">
            <a:extLst>
              <a:ext uri="{FF2B5EF4-FFF2-40B4-BE49-F238E27FC236}">
                <a16:creationId xmlns:a16="http://schemas.microsoft.com/office/drawing/2014/main" id="{C38E1B9C-2671-4A03-5AC3-87CC8B2681A3}"/>
              </a:ext>
            </a:extLst>
          </p:cNvPr>
          <p:cNvSpPr/>
          <p:nvPr userDrawn="1"/>
        </p:nvSpPr>
        <p:spPr>
          <a:xfrm>
            <a:off x="0" y="1835886"/>
            <a:ext cx="1541869" cy="3068978"/>
          </a:xfrm>
          <a:custGeom>
            <a:avLst/>
            <a:gdLst>
              <a:gd name="connsiteX0" fmla="*/ 0 w 1541869"/>
              <a:gd name="connsiteY0" fmla="*/ 0 h 3068978"/>
              <a:gd name="connsiteX1" fmla="*/ 12340 w 1541869"/>
              <a:gd name="connsiteY1" fmla="*/ 8514 h 3068978"/>
              <a:gd name="connsiteX2" fmla="*/ 778511 w 1541869"/>
              <a:gd name="connsiteY2" fmla="*/ 774577 h 3068978"/>
              <a:gd name="connsiteX3" fmla="*/ 1541869 w 1541869"/>
              <a:gd name="connsiteY3" fmla="*/ 3068978 h 3068978"/>
              <a:gd name="connsiteX4" fmla="*/ 1466150 w 1541869"/>
              <a:gd name="connsiteY4" fmla="*/ 3068978 h 3068978"/>
              <a:gd name="connsiteX5" fmla="*/ 717935 w 1541869"/>
              <a:gd name="connsiteY5" fmla="*/ 820116 h 3068978"/>
              <a:gd name="connsiteX6" fmla="*/ 174324 w 1541869"/>
              <a:gd name="connsiteY6" fmla="*/ 236529 h 3068978"/>
              <a:gd name="connsiteX7" fmla="*/ 0 w 1541869"/>
              <a:gd name="connsiteY7" fmla="*/ 95803 h 306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1869" h="3068978">
                <a:moveTo>
                  <a:pt x="0" y="0"/>
                </a:moveTo>
                <a:lnTo>
                  <a:pt x="12340" y="8514"/>
                </a:lnTo>
                <a:cubicBezTo>
                  <a:pt x="302778" y="226477"/>
                  <a:pt x="560548" y="484247"/>
                  <a:pt x="778511" y="774577"/>
                </a:cubicBezTo>
                <a:cubicBezTo>
                  <a:pt x="1277934" y="1440149"/>
                  <a:pt x="1541869" y="2233470"/>
                  <a:pt x="1541869" y="3068978"/>
                </a:cubicBezTo>
                <a:lnTo>
                  <a:pt x="1466150" y="3068978"/>
                </a:lnTo>
                <a:cubicBezTo>
                  <a:pt x="1466150" y="2250020"/>
                  <a:pt x="1207406" y="1472384"/>
                  <a:pt x="717935" y="820116"/>
                </a:cubicBezTo>
                <a:cubicBezTo>
                  <a:pt x="557708" y="606588"/>
                  <a:pt x="375515" y="411070"/>
                  <a:pt x="174324" y="236529"/>
                </a:cubicBezTo>
                <a:lnTo>
                  <a:pt x="0" y="95803"/>
                </a:ln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0" y="268654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C4C69539-A594-FD56-6A35-58FF5FCE785E}"/>
              </a:ext>
            </a:extLst>
          </p:cNvPr>
          <p:cNvSpPr/>
          <p:nvPr/>
        </p:nvSpPr>
        <p:spPr>
          <a:xfrm>
            <a:off x="2955752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>
                <a:alpha val="20000"/>
              </a:srgb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 userDrawn="1"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>
                <a:alpha val="20000"/>
              </a:srgb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15579" y="102985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16606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33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39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5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51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101" grpId="0" animBg="1"/>
      <p:bldP spid="93" grpId="0" animBg="1"/>
      <p:bldP spid="10" grpId="0" animBg="1"/>
      <p:bldP spid="11" grpId="0" animBg="1"/>
      <p:bldP spid="91" grpId="0" animBg="1"/>
      <p:bldP spid="45" grpId="0" animBg="1"/>
      <p:bldP spid="45" grpId="1" animBg="1"/>
      <p:bldP spid="133" grpId="0" animBg="1"/>
      <p:bldP spid="133" grpId="1" animBg="1"/>
      <p:bldP spid="149" grpId="0" animBg="1"/>
      <p:bldP spid="149" grpId="1" animBg="1"/>
      <p:bldP spid="185" grpId="0" animBg="1"/>
      <p:bldP spid="185" grpId="1" animBg="1"/>
      <p:bldP spid="190" grpId="0" animBg="1"/>
    </p:bldLst>
  </p:timing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page do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 11">
            <a:extLst>
              <a:ext uri="{FF2B5EF4-FFF2-40B4-BE49-F238E27FC236}">
                <a16:creationId xmlns:a16="http://schemas.microsoft.com/office/drawing/2014/main" id="{1CE68053-8BDE-9AE4-7B61-50D5913BB2C0}"/>
              </a:ext>
            </a:extLst>
          </p:cNvPr>
          <p:cNvGrpSpPr/>
          <p:nvPr userDrawn="1"/>
        </p:nvGrpSpPr>
        <p:grpSpPr>
          <a:xfrm rot="10800000">
            <a:off x="-3" y="3409270"/>
            <a:ext cx="12200804" cy="3448730"/>
            <a:chOff x="-3" y="1"/>
            <a:chExt cx="12200804" cy="344873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FB18C5-B781-C2C2-ADF7-FE0C003C7B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" r="12358" b="22051"/>
            <a:stretch/>
          </p:blipFill>
          <p:spPr>
            <a:xfrm flipH="1">
              <a:off x="-3" y="1"/>
              <a:ext cx="5770059" cy="344873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9FC5473-33EB-DBD2-D9F3-5CDA74A71A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" r="796" b="30665"/>
            <a:stretch/>
          </p:blipFill>
          <p:spPr>
            <a:xfrm>
              <a:off x="5669567" y="2"/>
              <a:ext cx="6531234" cy="3067627"/>
            </a:xfrm>
            <a:prstGeom prst="rect">
              <a:avLst/>
            </a:prstGeom>
          </p:spPr>
        </p:pic>
      </p:grpSp>
      <p:sp>
        <p:nvSpPr>
          <p:cNvPr id="5" name="Tijdelijke aanduiding voor afbeelding 16">
            <a:extLst>
              <a:ext uri="{FF2B5EF4-FFF2-40B4-BE49-F238E27FC236}">
                <a16:creationId xmlns:a16="http://schemas.microsoft.com/office/drawing/2014/main" id="{DA715B4A-D0F3-83B8-E932-59116334B1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1" y="0"/>
            <a:ext cx="6096000" cy="6858000"/>
          </a:xfrm>
          <a:solidFill>
            <a:schemeClr val="bg1"/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Click the icon below </a:t>
            </a:r>
            <a:br>
              <a:rPr lang="en-GB" dirty="0"/>
            </a:br>
            <a:r>
              <a:rPr lang="en-GB" dirty="0"/>
              <a:t>to add an image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38" y="1412876"/>
            <a:ext cx="7413643" cy="1916262"/>
          </a:xfrm>
        </p:spPr>
        <p:txBody>
          <a:bodyPr anchor="b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</a:t>
            </a:r>
            <a:br>
              <a:rPr lang="en-GB" noProof="0" dirty="0"/>
            </a:br>
            <a:r>
              <a:rPr lang="en-GB" noProof="0" dirty="0"/>
              <a:t>title here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9137" y="3790374"/>
            <a:ext cx="2757960" cy="41447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none" lIns="144000" tIns="36000" rIns="144000" bIns="36000" anchor="ctr" anchorCtr="0">
            <a:sp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Name Speaker | Location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139" y="6194280"/>
            <a:ext cx="4500562" cy="301915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82386C6B-1114-E03C-4094-DD50D09CF2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448731"/>
            <a:ext cx="4500561" cy="222049"/>
          </a:xfrm>
        </p:spPr>
        <p:txBody>
          <a:bodyPr anchor="b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Place a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314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>
            <p:tnLst>
              <p:par>
                <p:cTn presetID="2" presetClass="entr" presetSubtype="8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p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16">
            <a:extLst>
              <a:ext uri="{FF2B5EF4-FFF2-40B4-BE49-F238E27FC236}">
                <a16:creationId xmlns:a16="http://schemas.microsoft.com/office/drawing/2014/main" id="{DA715B4A-D0F3-83B8-E932-59116334B1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1" y="0"/>
            <a:ext cx="6096000" cy="6858000"/>
          </a:xfrm>
          <a:solidFill>
            <a:schemeClr val="bg1"/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Click the icon below </a:t>
            </a:r>
            <a:br>
              <a:rPr lang="en-GB" dirty="0"/>
            </a:br>
            <a:r>
              <a:rPr lang="en-GB" dirty="0"/>
              <a:t>to add an image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38" y="1412876"/>
            <a:ext cx="7413643" cy="1916262"/>
          </a:xfrm>
        </p:spPr>
        <p:txBody>
          <a:bodyPr anchor="b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</a:t>
            </a:r>
            <a:br>
              <a:rPr lang="en-GB" noProof="0" dirty="0"/>
            </a:br>
            <a:r>
              <a:rPr lang="en-GB" noProof="0" dirty="0"/>
              <a:t>title here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9137" y="3790374"/>
            <a:ext cx="2757960" cy="41447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none" lIns="144000" tIns="36000" rIns="144000" bIns="36000" anchor="ctr" anchorCtr="0">
            <a:sp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Name Speaker | Location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139" y="6194280"/>
            <a:ext cx="4500562" cy="301915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82386C6B-1114-E03C-4094-DD50D09CF2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448731"/>
            <a:ext cx="4500561" cy="222049"/>
          </a:xfrm>
        </p:spPr>
        <p:txBody>
          <a:bodyPr anchor="b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Place a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50847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>
            <p:tnLst>
              <p:par>
                <p:cTn presetID="2" presetClass="entr" presetSubtype="8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8BABD5F6-F629-E2D1-1AED-7BDF9A5684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848"/>
            <a:ext cx="12192000" cy="6859848"/>
          </a:xfrm>
          <a:custGeom>
            <a:avLst/>
            <a:gdLst>
              <a:gd name="connsiteX0" fmla="*/ 11963399 w 12192000"/>
              <a:gd name="connsiteY0" fmla="*/ 0 h 6859848"/>
              <a:gd name="connsiteX1" fmla="*/ 12192000 w 12192000"/>
              <a:gd name="connsiteY1" fmla="*/ 256 h 6859848"/>
              <a:gd name="connsiteX2" fmla="*/ 12192000 w 12192000"/>
              <a:gd name="connsiteY2" fmla="*/ 6859848 h 6859848"/>
              <a:gd name="connsiteX3" fmla="*/ 0 w 12192000"/>
              <a:gd name="connsiteY3" fmla="*/ 6859848 h 6859848"/>
              <a:gd name="connsiteX4" fmla="*/ 0 w 12192000"/>
              <a:gd name="connsiteY4" fmla="*/ 256 h 6859848"/>
              <a:gd name="connsiteX5" fmla="*/ 9799320 w 12192000"/>
              <a:gd name="connsiteY5" fmla="*/ 255 h 6859848"/>
              <a:gd name="connsiteX6" fmla="*/ 9799320 w 12192000"/>
              <a:gd name="connsiteY6" fmla="*/ 1849 h 6859848"/>
              <a:gd name="connsiteX7" fmla="*/ 11963399 w 12192000"/>
              <a:gd name="connsiteY7" fmla="*/ 1849 h 685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48">
                <a:moveTo>
                  <a:pt x="11963399" y="0"/>
                </a:moveTo>
                <a:lnTo>
                  <a:pt x="12192000" y="256"/>
                </a:lnTo>
                <a:lnTo>
                  <a:pt x="12192000" y="6859848"/>
                </a:lnTo>
                <a:lnTo>
                  <a:pt x="0" y="6859848"/>
                </a:lnTo>
                <a:lnTo>
                  <a:pt x="0" y="256"/>
                </a:lnTo>
                <a:lnTo>
                  <a:pt x="9799320" y="255"/>
                </a:lnTo>
                <a:lnTo>
                  <a:pt x="9799320" y="1849"/>
                </a:lnTo>
                <a:lnTo>
                  <a:pt x="11963399" y="18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57299" y="1412875"/>
            <a:ext cx="9677402" cy="1742411"/>
          </a:xfrm>
        </p:spPr>
        <p:txBody>
          <a:bodyPr anchor="b"/>
          <a:lstStyle>
            <a:lvl1pPr algn="ctr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</a:t>
            </a:r>
            <a:br>
              <a:rPr lang="en-GB" noProof="0" dirty="0"/>
            </a:br>
            <a:r>
              <a:rPr lang="en-GB" noProof="0" dirty="0"/>
              <a:t>title here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11745" y="3283353"/>
            <a:ext cx="5368509" cy="395785"/>
          </a:xfrm>
        </p:spPr>
        <p:txBody>
          <a:bodyPr anchor="b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Name Speaker | Location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11745" y="3785271"/>
            <a:ext cx="5368508" cy="301915"/>
          </a:xfrm>
        </p:spPr>
        <p:txBody>
          <a:bodyPr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312E544-331C-0F21-CC9F-1401989770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1888" y="5391011"/>
            <a:ext cx="2168223" cy="41447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none" lIns="144000" tIns="36000" rIns="144000" bIns="36000">
            <a:spAutoFit/>
          </a:bodyPr>
          <a:lstStyle>
            <a:lvl1pPr marL="0" indent="0" algn="ctr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Start presentation</a:t>
            </a:r>
          </a:p>
        </p:txBody>
      </p:sp>
    </p:spTree>
    <p:extLst>
      <p:ext uri="{BB962C8B-B14F-4D97-AF65-F5344CB8AC3E}">
        <p14:creationId xmlns:p14="http://schemas.microsoft.com/office/powerpoint/2010/main" val="15823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2350A305-180A-205E-B6A0-5804855F69A1}"/>
              </a:ext>
            </a:extLst>
          </p:cNvPr>
          <p:cNvSpPr/>
          <p:nvPr userDrawn="1"/>
        </p:nvSpPr>
        <p:spPr>
          <a:xfrm>
            <a:off x="0" y="-1"/>
            <a:ext cx="12192000" cy="3971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E268EF74-D344-B49D-A9AB-FFC03746D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2358" b="10226"/>
          <a:stretch/>
        </p:blipFill>
        <p:spPr>
          <a:xfrm flipH="1">
            <a:off x="-2" y="1"/>
            <a:ext cx="5770059" cy="3971924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B9AAF223-42FD-55BD-081B-0A807B6395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96" b="10226"/>
          <a:stretch/>
        </p:blipFill>
        <p:spPr>
          <a:xfrm>
            <a:off x="5669567" y="1"/>
            <a:ext cx="6531234" cy="3971924"/>
          </a:xfrm>
          <a:prstGeom prst="rect">
            <a:avLst/>
          </a:prstGeom>
        </p:spPr>
      </p:pic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5B527D51-DB67-CC8C-3FCF-46D5E178F87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9138" y="1413070"/>
            <a:ext cx="5387971" cy="4387874"/>
          </a:xfrm>
          <a:solidFill>
            <a:schemeClr val="bg1"/>
          </a:solidFill>
        </p:spPr>
        <p:txBody>
          <a:bodyPr lIns="360000" tIns="0" rIns="360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an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1B87F0-D766-2D0F-6BE6-C35C3D3F0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endParaRPr lang="en-GB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E57E7F4-6E4E-2A7E-1973-32E7DE8F5F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412875"/>
            <a:ext cx="5387833" cy="4392613"/>
          </a:xfrm>
          <a:solidFill>
            <a:schemeClr val="accent3"/>
          </a:solidFill>
        </p:spPr>
        <p:txBody>
          <a:bodyPr lIns="432000" tIns="288000" rIns="288000" bIns="288000" anchor="ctr" anchorCtr="0"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44148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2350A305-180A-205E-B6A0-5804855F69A1}"/>
              </a:ext>
            </a:extLst>
          </p:cNvPr>
          <p:cNvSpPr/>
          <p:nvPr userDrawn="1"/>
        </p:nvSpPr>
        <p:spPr>
          <a:xfrm>
            <a:off x="0" y="-1"/>
            <a:ext cx="12192000" cy="3971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5B527D51-DB67-CC8C-3FCF-46D5E178F87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9138" y="1413070"/>
            <a:ext cx="5387971" cy="4387874"/>
          </a:xfrm>
          <a:solidFill>
            <a:schemeClr val="bg1"/>
          </a:solidFill>
        </p:spPr>
        <p:txBody>
          <a:bodyPr lIns="360000" tIns="0" rIns="360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an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1B87F0-D766-2D0F-6BE6-C35C3D3F0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endParaRPr lang="en-GB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E57E7F4-6E4E-2A7E-1973-32E7DE8F5F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412875"/>
            <a:ext cx="5387833" cy="4392613"/>
          </a:xfrm>
          <a:solidFill>
            <a:schemeClr val="accent3"/>
          </a:solidFill>
        </p:spPr>
        <p:txBody>
          <a:bodyPr lIns="432000" tIns="288000" rIns="288000" bIns="288000" anchor="ctr" anchorCtr="0"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28965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jdelijke aanduiding voor tekst 8">
            <a:extLst>
              <a:ext uri="{FF2B5EF4-FFF2-40B4-BE49-F238E27FC236}">
                <a16:creationId xmlns:a16="http://schemas.microsoft.com/office/drawing/2014/main" id="{915615AD-52F7-9706-466E-CF3ECD715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bg1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23" name="Titel 122">
            <a:extLst>
              <a:ext uri="{FF2B5EF4-FFF2-40B4-BE49-F238E27FC236}">
                <a16:creationId xmlns:a16="http://schemas.microsoft.com/office/drawing/2014/main" id="{ADDD288F-1F47-09DE-8053-359936D93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Place a title here</a:t>
            </a:r>
          </a:p>
        </p:txBody>
      </p:sp>
      <p:sp>
        <p:nvSpPr>
          <p:cNvPr id="125" name="Tijdelijke aanduiding voor datum 124">
            <a:extLst>
              <a:ext uri="{FF2B5EF4-FFF2-40B4-BE49-F238E27FC236}">
                <a16:creationId xmlns:a16="http://schemas.microsoft.com/office/drawing/2014/main" id="{9BF91E09-0796-D143-BEA8-50AE4C4E748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6" name="Tijdelijke aanduiding voor voettekst 125">
            <a:extLst>
              <a:ext uri="{FF2B5EF4-FFF2-40B4-BE49-F238E27FC236}">
                <a16:creationId xmlns:a16="http://schemas.microsoft.com/office/drawing/2014/main" id="{945383CF-2308-C6FE-2656-72D2225DE2F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7" name="Tijdelijke aanduiding voor dianummer 126">
            <a:extLst>
              <a:ext uri="{FF2B5EF4-FFF2-40B4-BE49-F238E27FC236}">
                <a16:creationId xmlns:a16="http://schemas.microsoft.com/office/drawing/2014/main" id="{27485487-1F01-ECE4-6915-9AF97883D77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9B99D79-B181-A06F-B39D-F37E799B1A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9138" y="1412876"/>
            <a:ext cx="10752136" cy="4392612"/>
          </a:xfrm>
        </p:spPr>
        <p:txBody>
          <a:bodyPr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8FFA4539-CB58-F330-56D6-E3280017F0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10956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35B0F9BA-A474-4FD9-91F3-9510904A6A59}"/>
              </a:ext>
            </a:extLst>
          </p:cNvPr>
          <p:cNvSpPr/>
          <p:nvPr userDrawn="1"/>
        </p:nvSpPr>
        <p:spPr>
          <a:xfrm>
            <a:off x="719138" y="720000"/>
            <a:ext cx="10748098" cy="50854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34EE03AE-CD13-42C5-B28F-9FD03DEF7A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53119" y="1089024"/>
            <a:ext cx="3387341" cy="4401273"/>
          </a:xfrm>
          <a:solidFill>
            <a:schemeClr val="bg1"/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Click the icon below </a:t>
            </a:r>
            <a:br>
              <a:rPr lang="en-GB" dirty="0"/>
            </a:br>
            <a:r>
              <a:rPr lang="en-GB" dirty="0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038224" y="2167800"/>
            <a:ext cx="6415527" cy="3322498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3" y="1089025"/>
            <a:ext cx="6415527" cy="827088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  <a:endParaRPr lang="en-GB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6CFDF398-85A7-412E-8557-F6480C8CBCEE}"/>
              </a:ext>
            </a:extLst>
          </p:cNvPr>
          <p:cNvSpPr/>
          <p:nvPr userDrawn="1"/>
        </p:nvSpPr>
        <p:spPr>
          <a:xfrm>
            <a:off x="719138" y="720000"/>
            <a:ext cx="71438" cy="50941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" name="Tijdelijke aanduiding voor tekst 8">
            <a:extLst>
              <a:ext uri="{FF2B5EF4-FFF2-40B4-BE49-F238E27FC236}">
                <a16:creationId xmlns:a16="http://schemas.microsoft.com/office/drawing/2014/main" id="{0D17DF0E-F1B5-5359-D0BB-3B83FAE223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E4CFDDD8-EAAF-5386-D0AE-B912C4217A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6060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Digit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B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rgbClr val="66B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68632D5D-A90B-D2B1-47A3-4C3307001C3E}"/>
              </a:ext>
            </a:extLst>
          </p:cNvPr>
          <p:cNvSpPr/>
          <p:nvPr/>
        </p:nvSpPr>
        <p:spPr>
          <a:xfrm>
            <a:off x="2271909" y="1104462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49659C9C-DC5D-D0BB-EA8D-E6CF1126029A}"/>
              </a:ext>
            </a:extLst>
          </p:cNvPr>
          <p:cNvSpPr/>
          <p:nvPr/>
        </p:nvSpPr>
        <p:spPr>
          <a:xfrm>
            <a:off x="1512083" y="344636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18923D7B-20D6-582F-7E76-D16285387676}"/>
              </a:ext>
            </a:extLst>
          </p:cNvPr>
          <p:cNvSpPr/>
          <p:nvPr/>
        </p:nvSpPr>
        <p:spPr>
          <a:xfrm>
            <a:off x="3031735" y="344636"/>
            <a:ext cx="10854" cy="1519651"/>
          </a:xfrm>
          <a:custGeom>
            <a:avLst/>
            <a:gdLst>
              <a:gd name="connsiteX0" fmla="*/ -7 w 11947"/>
              <a:gd name="connsiteY0" fmla="*/ 1672676 h 1672682"/>
              <a:gd name="connsiteX1" fmla="*/ -7 w 11947"/>
              <a:gd name="connsiteY1" fmla="*/ -7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1672676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>
                    <a:alpha val="0"/>
                  </a:srgbClr>
                </a:gs>
                <a:gs pos="50000">
                  <a:srgbClr val="F0F9FA">
                    <a:alpha val="49804"/>
                  </a:srgbClr>
                </a:gs>
                <a:gs pos="100000">
                  <a:srgbClr val="F0F9FA"/>
                </a:gs>
              </a:gsLst>
              <a:lin ang="162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9F2F2BDE-BC7F-5559-3A53-CFB8D21D5D99}"/>
              </a:ext>
            </a:extLst>
          </p:cNvPr>
          <p:cNvSpPr/>
          <p:nvPr/>
        </p:nvSpPr>
        <p:spPr>
          <a:xfrm>
            <a:off x="1512083" y="1864288"/>
            <a:ext cx="2279477" cy="2279477"/>
          </a:xfrm>
          <a:custGeom>
            <a:avLst/>
            <a:gdLst>
              <a:gd name="connsiteX0" fmla="*/ 2509018 w 2509024"/>
              <a:gd name="connsiteY0" fmla="*/ 2509018 h 2509024"/>
              <a:gd name="connsiteX1" fmla="*/ -7 w 2509024"/>
              <a:gd name="connsiteY1" fmla="*/ -7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09024" h="2509024">
                <a:moveTo>
                  <a:pt x="2509018" y="2509018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C34EA49E-24FF-F55B-05DF-359E2FFA6D09}"/>
              </a:ext>
            </a:extLst>
          </p:cNvPr>
          <p:cNvSpPr/>
          <p:nvPr/>
        </p:nvSpPr>
        <p:spPr>
          <a:xfrm>
            <a:off x="3791561" y="4143765"/>
            <a:ext cx="10854" cy="2279477"/>
          </a:xfrm>
          <a:custGeom>
            <a:avLst/>
            <a:gdLst>
              <a:gd name="connsiteX0" fmla="*/ -7 w 11947"/>
              <a:gd name="connsiteY0" fmla="*/ -7 h 2509024"/>
              <a:gd name="connsiteX1" fmla="*/ -7 w 11947"/>
              <a:gd name="connsiteY1" fmla="*/ 2509018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2509024">
                <a:moveTo>
                  <a:pt x="-7" y="-7"/>
                </a:moveTo>
                <a:lnTo>
                  <a:pt x="-7" y="2509018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E9506D2E-1797-B67D-71E3-C13E2047392C}"/>
              </a:ext>
            </a:extLst>
          </p:cNvPr>
          <p:cNvSpPr/>
          <p:nvPr/>
        </p:nvSpPr>
        <p:spPr>
          <a:xfrm>
            <a:off x="752257" y="1104462"/>
            <a:ext cx="10854" cy="1519651"/>
          </a:xfrm>
          <a:custGeom>
            <a:avLst/>
            <a:gdLst>
              <a:gd name="connsiteX0" fmla="*/ -7 w 11947"/>
              <a:gd name="connsiteY0" fmla="*/ 1672676 h 1672682"/>
              <a:gd name="connsiteX1" fmla="*/ -7 w 11947"/>
              <a:gd name="connsiteY1" fmla="*/ -7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1672676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62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45C43DA7-476C-9559-7ABF-CDA744749DC3}"/>
              </a:ext>
            </a:extLst>
          </p:cNvPr>
          <p:cNvSpPr/>
          <p:nvPr/>
        </p:nvSpPr>
        <p:spPr>
          <a:xfrm>
            <a:off x="1512083" y="3383940"/>
            <a:ext cx="759825" cy="759825"/>
          </a:xfrm>
          <a:custGeom>
            <a:avLst/>
            <a:gdLst>
              <a:gd name="connsiteX0" fmla="*/ -7 w 836341"/>
              <a:gd name="connsiteY0" fmla="*/ -7 h 836341"/>
              <a:gd name="connsiteX1" fmla="*/ 836335 w 836341"/>
              <a:gd name="connsiteY1" fmla="*/ 836334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-7" y="-7"/>
                </a:moveTo>
                <a:lnTo>
                  <a:pt x="836335" y="836334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27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2439F630-76E2-3A05-C0B6-F3A14A03CF59}"/>
              </a:ext>
            </a:extLst>
          </p:cNvPr>
          <p:cNvSpPr/>
          <p:nvPr/>
        </p:nvSpPr>
        <p:spPr>
          <a:xfrm>
            <a:off x="752257" y="2624114"/>
            <a:ext cx="759825" cy="759825"/>
          </a:xfrm>
          <a:custGeom>
            <a:avLst/>
            <a:gdLst>
              <a:gd name="connsiteX0" fmla="*/ 836335 w 836341"/>
              <a:gd name="connsiteY0" fmla="*/ 836334 h 836341"/>
              <a:gd name="connsiteX1" fmla="*/ -7 w 836341"/>
              <a:gd name="connsiteY1" fmla="*/ -7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836335" y="836334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7814B93F-116E-8067-DE96-90093825AF0F}"/>
              </a:ext>
            </a:extLst>
          </p:cNvPr>
          <p:cNvSpPr/>
          <p:nvPr/>
        </p:nvSpPr>
        <p:spPr>
          <a:xfrm>
            <a:off x="752257" y="4143765"/>
            <a:ext cx="759825" cy="759825"/>
          </a:xfrm>
          <a:custGeom>
            <a:avLst/>
            <a:gdLst>
              <a:gd name="connsiteX0" fmla="*/ 836335 w 836341"/>
              <a:gd name="connsiteY0" fmla="*/ 836334 h 836341"/>
              <a:gd name="connsiteX1" fmla="*/ -7 w 836341"/>
              <a:gd name="connsiteY1" fmla="*/ -7 h 83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341" h="836341">
                <a:moveTo>
                  <a:pt x="836335" y="836334"/>
                </a:moveTo>
                <a:lnTo>
                  <a:pt x="-7" y="-7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135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BD0B5104-BF46-6CE9-8695-CAD68929F25B}"/>
              </a:ext>
            </a:extLst>
          </p:cNvPr>
          <p:cNvSpPr/>
          <p:nvPr/>
        </p:nvSpPr>
        <p:spPr>
          <a:xfrm>
            <a:off x="2271909" y="4143765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F5768EF8-0301-EFC2-92CF-967EF3B1B81A}"/>
              </a:ext>
            </a:extLst>
          </p:cNvPr>
          <p:cNvSpPr/>
          <p:nvPr/>
        </p:nvSpPr>
        <p:spPr>
          <a:xfrm>
            <a:off x="1512083" y="4903591"/>
            <a:ext cx="10854" cy="1519651"/>
          </a:xfrm>
          <a:custGeom>
            <a:avLst/>
            <a:gdLst>
              <a:gd name="connsiteX0" fmla="*/ -7 w 11947"/>
              <a:gd name="connsiteY0" fmla="*/ -7 h 1672682"/>
              <a:gd name="connsiteX1" fmla="*/ -7 w 11947"/>
              <a:gd name="connsiteY1" fmla="*/ 1672676 h 16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7" h="1672682">
                <a:moveTo>
                  <a:pt x="-7" y="-7"/>
                </a:moveTo>
                <a:lnTo>
                  <a:pt x="-7" y="1672676"/>
                </a:lnTo>
              </a:path>
            </a:pathLst>
          </a:custGeom>
          <a:noFill/>
          <a:ln w="83617" cap="flat">
            <a:gradFill>
              <a:gsLst>
                <a:gs pos="0">
                  <a:srgbClr val="F0F9FA"/>
                </a:gs>
                <a:gs pos="50000">
                  <a:srgbClr val="F0F9FA">
                    <a:alpha val="49804"/>
                  </a:srgbClr>
                </a:gs>
                <a:gs pos="100000">
                  <a:srgbClr val="F0F9FA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0" y="268654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0221F5E5-E3DD-E6D5-76D9-9912C5026246}"/>
              </a:ext>
            </a:extLst>
          </p:cNvPr>
          <p:cNvGrpSpPr/>
          <p:nvPr userDrawn="1"/>
        </p:nvGrpSpPr>
        <p:grpSpPr>
          <a:xfrm>
            <a:off x="2955752" y="268654"/>
            <a:ext cx="151965" cy="151965"/>
            <a:chOff x="2955752" y="268654"/>
            <a:chExt cx="151965" cy="151965"/>
          </a:xfrm>
        </p:grpSpPr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A618F5AB-7911-F8D7-1D03-1E3F48595249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4C69539-A594-FD56-6A35-58FF5FCE785E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4" name="Groep 173">
            <a:extLst>
              <a:ext uri="{FF2B5EF4-FFF2-40B4-BE49-F238E27FC236}">
                <a16:creationId xmlns:a16="http://schemas.microsoft.com/office/drawing/2014/main" id="{28019D78-9898-BF7B-6646-ECCF0ACA1DB8}"/>
              </a:ext>
            </a:extLst>
          </p:cNvPr>
          <p:cNvGrpSpPr/>
          <p:nvPr userDrawn="1"/>
        </p:nvGrpSpPr>
        <p:grpSpPr>
          <a:xfrm>
            <a:off x="676275" y="5587435"/>
            <a:ext cx="151965" cy="151965"/>
            <a:chOff x="676275" y="5587435"/>
            <a:chExt cx="151965" cy="151965"/>
          </a:xfrm>
        </p:grpSpPr>
        <p:sp>
          <p:nvSpPr>
            <p:cNvPr id="132" name="Vrije vorm: vorm 131">
              <a:extLst>
                <a:ext uri="{FF2B5EF4-FFF2-40B4-BE49-F238E27FC236}">
                  <a16:creationId xmlns:a16="http://schemas.microsoft.com/office/drawing/2014/main" id="{0BAFE9C3-BE22-B38D-708F-E80A7E743E01}"/>
                </a:ext>
              </a:extLst>
            </p:cNvPr>
            <p:cNvSpPr/>
            <p:nvPr/>
          </p:nvSpPr>
          <p:spPr>
            <a:xfrm>
              <a:off x="676275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3" name="Vrije vorm: vorm 132">
              <a:extLst>
                <a:ext uri="{FF2B5EF4-FFF2-40B4-BE49-F238E27FC236}">
                  <a16:creationId xmlns:a16="http://schemas.microsoft.com/office/drawing/2014/main" id="{C60C56A3-815B-AE9B-03C5-7AF6E64A4793}"/>
                </a:ext>
              </a:extLst>
            </p:cNvPr>
            <p:cNvSpPr/>
            <p:nvPr/>
          </p:nvSpPr>
          <p:spPr>
            <a:xfrm>
              <a:off x="676275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8" name="Groep 177">
            <a:extLst>
              <a:ext uri="{FF2B5EF4-FFF2-40B4-BE49-F238E27FC236}">
                <a16:creationId xmlns:a16="http://schemas.microsoft.com/office/drawing/2014/main" id="{1F73781F-BBE0-E7F9-3F98-C90A89CBF082}"/>
              </a:ext>
            </a:extLst>
          </p:cNvPr>
          <p:cNvGrpSpPr/>
          <p:nvPr userDrawn="1"/>
        </p:nvGrpSpPr>
        <p:grpSpPr>
          <a:xfrm>
            <a:off x="2955752" y="6347260"/>
            <a:ext cx="151965" cy="151965"/>
            <a:chOff x="2955752" y="6347260"/>
            <a:chExt cx="151965" cy="151965"/>
          </a:xfrm>
        </p:grpSpPr>
        <p:sp>
          <p:nvSpPr>
            <p:cNvPr id="148" name="Vrije vorm: vorm 147">
              <a:extLst>
                <a:ext uri="{FF2B5EF4-FFF2-40B4-BE49-F238E27FC236}">
                  <a16:creationId xmlns:a16="http://schemas.microsoft.com/office/drawing/2014/main" id="{BEA268CC-E146-B8CC-7A32-1A7A2DBA8F20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9" name="Vrije vorm: vorm 148">
              <a:extLst>
                <a:ext uri="{FF2B5EF4-FFF2-40B4-BE49-F238E27FC236}">
                  <a16:creationId xmlns:a16="http://schemas.microsoft.com/office/drawing/2014/main" id="{65BD0B66-BE91-1D3C-EE40-4FBD0E849A73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 userDrawn="1"/>
        </p:nvSpPr>
        <p:spPr>
          <a:xfrm>
            <a:off x="3726432" y="1028263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 userDrawn="1"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2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7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7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8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24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30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84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25" grpId="0" animBg="1"/>
      <p:bldP spid="27" grpId="0" animBg="1"/>
      <p:bldP spid="29" grpId="0" animBg="1"/>
      <p:bldP spid="31" grpId="0" animBg="1"/>
      <p:bldP spid="32" grpId="0" animBg="1"/>
      <p:bldP spid="185" grpId="0" animBg="1"/>
      <p:bldP spid="185" grpId="1" animBg="1"/>
      <p:bldP spid="190" grpId="0" animBg="1"/>
    </p:bldLst>
  </p:timing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hoekige driehoek 23">
            <a:extLst>
              <a:ext uri="{FF2B5EF4-FFF2-40B4-BE49-F238E27FC236}">
                <a16:creationId xmlns:a16="http://schemas.microsoft.com/office/drawing/2014/main" id="{FC5A4C23-CAC5-31CB-4032-7B65637D2091}"/>
              </a:ext>
            </a:extLst>
          </p:cNvPr>
          <p:cNvSpPr/>
          <p:nvPr userDrawn="1"/>
        </p:nvSpPr>
        <p:spPr>
          <a:xfrm>
            <a:off x="9867618" y="721519"/>
            <a:ext cx="1598893" cy="160028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4A07E551-5354-04D4-D6BF-F34A465ADC07}"/>
              </a:ext>
            </a:extLst>
          </p:cNvPr>
          <p:cNvSpPr/>
          <p:nvPr userDrawn="1"/>
        </p:nvSpPr>
        <p:spPr>
          <a:xfrm>
            <a:off x="9755841" y="723900"/>
            <a:ext cx="116541" cy="16193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61DDEA7-CCE8-18A7-8A66-DBFE06ED967F}"/>
              </a:ext>
            </a:extLst>
          </p:cNvPr>
          <p:cNvSpPr/>
          <p:nvPr userDrawn="1"/>
        </p:nvSpPr>
        <p:spPr>
          <a:xfrm>
            <a:off x="719138" y="723900"/>
            <a:ext cx="5340350" cy="5081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67FC2AEA-C1EC-380E-F0A9-F2EE556BAC9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59488" y="723900"/>
            <a:ext cx="5413374" cy="5081588"/>
          </a:xfrm>
          <a:custGeom>
            <a:avLst/>
            <a:gdLst>
              <a:gd name="connsiteX0" fmla="*/ 0 w 5408612"/>
              <a:gd name="connsiteY0" fmla="*/ 0 h 5081588"/>
              <a:gd name="connsiteX1" fmla="*/ 3806825 w 5408612"/>
              <a:gd name="connsiteY1" fmla="*/ 0 h 5081588"/>
              <a:gd name="connsiteX2" fmla="*/ 3806825 w 5408612"/>
              <a:gd name="connsiteY2" fmla="*/ 1600200 h 5081588"/>
              <a:gd name="connsiteX3" fmla="*/ 5408612 w 5408612"/>
              <a:gd name="connsiteY3" fmla="*/ 1600200 h 5081588"/>
              <a:gd name="connsiteX4" fmla="*/ 5408612 w 5408612"/>
              <a:gd name="connsiteY4" fmla="*/ 5081588 h 5081588"/>
              <a:gd name="connsiteX5" fmla="*/ 0 w 5408612"/>
              <a:gd name="connsiteY5" fmla="*/ 5081588 h 508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8612" h="5081588">
                <a:moveTo>
                  <a:pt x="0" y="0"/>
                </a:moveTo>
                <a:lnTo>
                  <a:pt x="3806825" y="0"/>
                </a:lnTo>
                <a:lnTo>
                  <a:pt x="3806825" y="1600200"/>
                </a:lnTo>
                <a:lnTo>
                  <a:pt x="5408612" y="1600200"/>
                </a:lnTo>
                <a:lnTo>
                  <a:pt x="5408612" y="5081588"/>
                </a:lnTo>
                <a:lnTo>
                  <a:pt x="0" y="50815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038222" y="2167800"/>
            <a:ext cx="4337778" cy="3322498"/>
          </a:xfrm>
        </p:spPr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380030" y="2092630"/>
            <a:ext cx="2933400" cy="151790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3" y="1089025"/>
            <a:ext cx="4337778" cy="8270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  <a:endParaRPr lang="en-GB" dirty="0"/>
          </a:p>
        </p:txBody>
      </p:sp>
      <p:sp>
        <p:nvSpPr>
          <p:cNvPr id="26" name="Tijdelijke aanduiding voor tekst 8">
            <a:extLst>
              <a:ext uri="{FF2B5EF4-FFF2-40B4-BE49-F238E27FC236}">
                <a16:creationId xmlns:a16="http://schemas.microsoft.com/office/drawing/2014/main" id="{0F633F7C-0D96-0CB4-4C54-A874D353A4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27" name="Tijdelijke aanduiding voor tekst 8">
            <a:extLst>
              <a:ext uri="{FF2B5EF4-FFF2-40B4-BE49-F238E27FC236}">
                <a16:creationId xmlns:a16="http://schemas.microsoft.com/office/drawing/2014/main" id="{2A5B0B27-0FD7-6536-A160-585E1F422B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395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817">
          <p15:clr>
            <a:srgbClr val="FBAE40"/>
          </p15:clr>
        </p15:guide>
        <p15:guide id="2" orient="horz" pos="1366">
          <p15:clr>
            <a:srgbClr val="5ACBF0"/>
          </p15:clr>
        </p15:guide>
        <p15:guide id="3" orient="horz" pos="1207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M)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hoek 24">
            <a:extLst>
              <a:ext uri="{FF2B5EF4-FFF2-40B4-BE49-F238E27FC236}">
                <a16:creationId xmlns:a16="http://schemas.microsoft.com/office/drawing/2014/main" id="{4A07E551-5354-04D4-D6BF-F34A465ADC07}"/>
              </a:ext>
            </a:extLst>
          </p:cNvPr>
          <p:cNvSpPr/>
          <p:nvPr userDrawn="1"/>
        </p:nvSpPr>
        <p:spPr>
          <a:xfrm>
            <a:off x="9755841" y="723900"/>
            <a:ext cx="116541" cy="16193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61DDEA7-CCE8-18A7-8A66-DBFE06ED967F}"/>
              </a:ext>
            </a:extLst>
          </p:cNvPr>
          <p:cNvSpPr/>
          <p:nvPr userDrawn="1"/>
        </p:nvSpPr>
        <p:spPr>
          <a:xfrm>
            <a:off x="719138" y="723900"/>
            <a:ext cx="5340350" cy="5081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67FC2AEA-C1EC-380E-F0A9-F2EE556BAC9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59488" y="723900"/>
            <a:ext cx="5408612" cy="508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10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038222" y="2167800"/>
            <a:ext cx="4337778" cy="3322498"/>
          </a:xfrm>
        </p:spPr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380030" y="2092630"/>
            <a:ext cx="2933400" cy="151790"/>
          </a:xfrm>
        </p:spPr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3" y="1089025"/>
            <a:ext cx="4337778" cy="8270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  <a:endParaRPr lang="en-GB" dirty="0"/>
          </a:p>
        </p:txBody>
      </p:sp>
      <p:sp>
        <p:nvSpPr>
          <p:cNvPr id="26" name="Tijdelijke aanduiding voor tekst 8">
            <a:extLst>
              <a:ext uri="{FF2B5EF4-FFF2-40B4-BE49-F238E27FC236}">
                <a16:creationId xmlns:a16="http://schemas.microsoft.com/office/drawing/2014/main" id="{0F633F7C-0D96-0CB4-4C54-A874D353A4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27" name="Tijdelijke aanduiding voor tekst 8">
            <a:extLst>
              <a:ext uri="{FF2B5EF4-FFF2-40B4-BE49-F238E27FC236}">
                <a16:creationId xmlns:a16="http://schemas.microsoft.com/office/drawing/2014/main" id="{2A5B0B27-0FD7-6536-A160-585E1F422B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44010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817">
          <p15:clr>
            <a:srgbClr val="FBAE40"/>
          </p15:clr>
        </p15:guide>
        <p15:guide id="2" orient="horz" pos="1366">
          <p15:clr>
            <a:srgbClr val="5ACBF0"/>
          </p15:clr>
        </p15:guide>
        <p15:guide id="3" orient="horz" pos="1207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6">
            <a:extLst>
              <a:ext uri="{FF2B5EF4-FFF2-40B4-BE49-F238E27FC236}">
                <a16:creationId xmlns:a16="http://schemas.microsoft.com/office/drawing/2014/main" id="{1F98E507-CE16-46A2-83D9-8A57B69557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1885361"/>
          </a:xfrm>
          <a:solidFill>
            <a:schemeClr val="bg1"/>
          </a:solidFill>
          <a:ln>
            <a:noFill/>
          </a:ln>
        </p:spPr>
        <p:txBody>
          <a:bodyPr tIns="0" bIns="252000" anchor="b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above </a:t>
            </a:r>
            <a:br>
              <a:rPr lang="en-GB" noProof="0" dirty="0"/>
            </a:br>
            <a:r>
              <a:rPr lang="en-GB" noProof="0" dirty="0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20000" y="3180522"/>
            <a:ext cx="10751275" cy="2624965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Numbers</a:t>
            </a:r>
          </a:p>
          <a:p>
            <a:pPr lvl="7"/>
            <a:r>
              <a:rPr lang="en-GB" noProof="0" dirty="0"/>
              <a:t>ABC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2144180"/>
            <a:ext cx="10751273" cy="777524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  <a:endParaRPr lang="en-GB" dirty="0"/>
          </a:p>
        </p:txBody>
      </p:sp>
      <p:sp>
        <p:nvSpPr>
          <p:cNvPr id="14" name="Tijdelijke aanduiding voor tekst 8">
            <a:extLst>
              <a:ext uri="{FF2B5EF4-FFF2-40B4-BE49-F238E27FC236}">
                <a16:creationId xmlns:a16="http://schemas.microsoft.com/office/drawing/2014/main" id="{289A97C5-E1B7-7585-43B2-69C867A11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B06377B1-D5D5-0F17-B278-E62EC89269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129045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6">
            <a:extLst>
              <a:ext uri="{FF2B5EF4-FFF2-40B4-BE49-F238E27FC236}">
                <a16:creationId xmlns:a16="http://schemas.microsoft.com/office/drawing/2014/main" id="{57FEFDB0-1EE2-20D4-A4CC-EC57C244BB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53119" y="0"/>
            <a:ext cx="4438881" cy="6858000"/>
          </a:xfrm>
          <a:solidFill>
            <a:schemeClr val="bg1"/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Click the icon below </a:t>
            </a:r>
            <a:br>
              <a:rPr lang="en-GB" dirty="0"/>
            </a:br>
            <a:r>
              <a:rPr lang="en-GB" dirty="0"/>
              <a:t>to add an image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20001" y="1773238"/>
            <a:ext cx="6715094" cy="4032250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Numbers</a:t>
            </a:r>
          </a:p>
          <a:p>
            <a:pPr lvl="7"/>
            <a:r>
              <a:rPr lang="en-GB" noProof="0" dirty="0"/>
              <a:t>ABC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19999"/>
            <a:ext cx="6715093" cy="80082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  <a:endParaRPr lang="en-GB" dirty="0"/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5E82B55E-6DDF-130A-81C2-29A585C5BD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8" name="Tijdelijke aanduiding voor tekst 8">
            <a:extLst>
              <a:ext uri="{FF2B5EF4-FFF2-40B4-BE49-F238E27FC236}">
                <a16:creationId xmlns:a16="http://schemas.microsoft.com/office/drawing/2014/main" id="{D0D44FF9-D9C7-414F-2C62-6B5BA917ED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  <p:sp>
        <p:nvSpPr>
          <p:cNvPr id="8" name="Tijdelijke aanduiding voor tekst 14">
            <a:extLst>
              <a:ext uri="{FF2B5EF4-FFF2-40B4-BE49-F238E27FC236}">
                <a16:creationId xmlns:a16="http://schemas.microsoft.com/office/drawing/2014/main" id="{2187C2F9-B729-8935-DBB4-5B2301FCFD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5535" y="6336593"/>
            <a:ext cx="4015740" cy="16263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618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958">
          <p15:clr>
            <a:srgbClr val="5ACBF0"/>
          </p15:clr>
        </p15:guide>
        <p15:guide id="3" orient="horz" pos="1117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D91FBE04-59D4-8148-7D79-525CA937F9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171"/>
            <a:ext cx="12192000" cy="6860171"/>
          </a:xfrm>
          <a:custGeom>
            <a:avLst/>
            <a:gdLst>
              <a:gd name="connsiteX0" fmla="*/ 11674090 w 12192000"/>
              <a:gd name="connsiteY0" fmla="*/ 0 h 6860171"/>
              <a:gd name="connsiteX1" fmla="*/ 12192000 w 12192000"/>
              <a:gd name="connsiteY1" fmla="*/ 579 h 6860171"/>
              <a:gd name="connsiteX2" fmla="*/ 12192000 w 12192000"/>
              <a:gd name="connsiteY2" fmla="*/ 6860171 h 6860171"/>
              <a:gd name="connsiteX3" fmla="*/ 0 w 12192000"/>
              <a:gd name="connsiteY3" fmla="*/ 6860171 h 6860171"/>
              <a:gd name="connsiteX4" fmla="*/ 0 w 12192000"/>
              <a:gd name="connsiteY4" fmla="*/ 579 h 6860171"/>
              <a:gd name="connsiteX5" fmla="*/ 10020300 w 12192000"/>
              <a:gd name="connsiteY5" fmla="*/ 578 h 6860171"/>
              <a:gd name="connsiteX6" fmla="*/ 10020300 w 12192000"/>
              <a:gd name="connsiteY6" fmla="*/ 2171 h 6860171"/>
              <a:gd name="connsiteX7" fmla="*/ 11674090 w 12192000"/>
              <a:gd name="connsiteY7" fmla="*/ 2171 h 686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60171">
                <a:moveTo>
                  <a:pt x="11674090" y="0"/>
                </a:moveTo>
                <a:lnTo>
                  <a:pt x="12192000" y="579"/>
                </a:lnTo>
                <a:lnTo>
                  <a:pt x="12192000" y="6860171"/>
                </a:lnTo>
                <a:lnTo>
                  <a:pt x="0" y="6860171"/>
                </a:lnTo>
                <a:lnTo>
                  <a:pt x="0" y="579"/>
                </a:lnTo>
                <a:lnTo>
                  <a:pt x="10020300" y="578"/>
                </a:lnTo>
                <a:lnTo>
                  <a:pt x="10020300" y="2171"/>
                </a:lnTo>
                <a:lnTo>
                  <a:pt x="11674090" y="21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138" y="6345237"/>
            <a:ext cx="6733752" cy="1539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0" name="Tijdelijke aanduiding voor tekst 23">
            <a:extLst>
              <a:ext uri="{FF2B5EF4-FFF2-40B4-BE49-F238E27FC236}">
                <a16:creationId xmlns:a16="http://schemas.microsoft.com/office/drawing/2014/main" id="{6AF019BD-7D14-FEC2-F53E-0C7BEA20F2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42496" y="673100"/>
            <a:ext cx="5132388" cy="513238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64" b="64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2214340"/>
            <a:ext cx="4194900" cy="369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</a:p>
        </p:txBody>
      </p:sp>
      <p:sp>
        <p:nvSpPr>
          <p:cNvPr id="8" name="Tijdelijke aanduiding voor tekst 14">
            <a:extLst>
              <a:ext uri="{FF2B5EF4-FFF2-40B4-BE49-F238E27FC236}">
                <a16:creationId xmlns:a16="http://schemas.microsoft.com/office/drawing/2014/main" id="{8AC86A69-B8EF-AF6D-F6FC-CC46414246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5535" y="6336593"/>
            <a:ext cx="4015740" cy="162631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28ADE3A2-17F7-C75D-FEBB-1B5EF2A9BC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D0FFBDA4-7C06-1685-AA76-4DCA4FCB0E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167851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2E78DFAA-EE9E-29C3-064E-534C26AF9230}"/>
              </a:ext>
            </a:extLst>
          </p:cNvPr>
          <p:cNvSpPr/>
          <p:nvPr userDrawn="1"/>
        </p:nvSpPr>
        <p:spPr>
          <a:xfrm>
            <a:off x="0" y="-6420"/>
            <a:ext cx="7453752" cy="68644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B47FD98-A9FC-49EE-1730-7F969FD64CBF}"/>
              </a:ext>
            </a:extLst>
          </p:cNvPr>
          <p:cNvSpPr/>
          <p:nvPr userDrawn="1"/>
        </p:nvSpPr>
        <p:spPr>
          <a:xfrm>
            <a:off x="6463462" y="719138"/>
            <a:ext cx="5016001" cy="5086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5425437" cy="7907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19999" y="1773238"/>
            <a:ext cx="5425438" cy="4033562"/>
          </a:xfrm>
        </p:spPr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8" name="Tijdelijke aanduiding voor grafiek 17">
            <a:extLst>
              <a:ext uri="{FF2B5EF4-FFF2-40B4-BE49-F238E27FC236}">
                <a16:creationId xmlns:a16="http://schemas.microsoft.com/office/drawing/2014/main" id="{FBAE20DA-BB0F-413F-A532-86A4D0079AB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456000" y="719138"/>
            <a:ext cx="5016000" cy="5087661"/>
          </a:xfrm>
          <a:solidFill>
            <a:schemeClr val="bg1"/>
          </a:solidFill>
        </p:spPr>
        <p:txBody>
          <a:bodyPr tIns="216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nl-NL" sz="120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graph.</a:t>
            </a:r>
          </a:p>
        </p:txBody>
      </p:sp>
      <p:sp>
        <p:nvSpPr>
          <p:cNvPr id="21" name="Tijdelijke aanduiding voor tekst 8">
            <a:extLst>
              <a:ext uri="{FF2B5EF4-FFF2-40B4-BE49-F238E27FC236}">
                <a16:creationId xmlns:a16="http://schemas.microsoft.com/office/drawing/2014/main" id="{6AC9C9AE-F1DA-A4C2-5576-564CB955E9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22" name="Tijdelijke aanduiding voor tekst 8">
            <a:extLst>
              <a:ext uri="{FF2B5EF4-FFF2-40B4-BE49-F238E27FC236}">
                <a16:creationId xmlns:a16="http://schemas.microsoft.com/office/drawing/2014/main" id="{8097BAC4-4B32-5C53-84A5-DDDB96465DB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165098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958">
          <p15:clr>
            <a:srgbClr val="5ACBF0"/>
          </p15:clr>
        </p15:guide>
        <p15:guide id="2" orient="horz" pos="1117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do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ep 21">
            <a:extLst>
              <a:ext uri="{FF2B5EF4-FFF2-40B4-BE49-F238E27FC236}">
                <a16:creationId xmlns:a16="http://schemas.microsoft.com/office/drawing/2014/main" id="{806C9B1C-6AE9-4353-EC10-987E90F534A3}"/>
              </a:ext>
            </a:extLst>
          </p:cNvPr>
          <p:cNvGrpSpPr/>
          <p:nvPr userDrawn="1"/>
        </p:nvGrpSpPr>
        <p:grpSpPr>
          <a:xfrm rot="10800000">
            <a:off x="-2" y="2886074"/>
            <a:ext cx="12192002" cy="3971926"/>
            <a:chOff x="-2" y="-1"/>
            <a:chExt cx="12192002" cy="3971926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18B3B05B-1E8E-60E2-C4B6-D184061E0DEC}"/>
                </a:ext>
              </a:extLst>
            </p:cNvPr>
            <p:cNvSpPr/>
            <p:nvPr userDrawn="1"/>
          </p:nvSpPr>
          <p:spPr>
            <a:xfrm>
              <a:off x="0" y="-1"/>
              <a:ext cx="12192000" cy="39719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0C2B1A4-006E-2762-94F2-8BCBB49892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358" b="10226"/>
            <a:stretch/>
          </p:blipFill>
          <p:spPr>
            <a:xfrm flipH="1">
              <a:off x="-2" y="1"/>
              <a:ext cx="5770059" cy="3971924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62A71EB-05AA-0018-1112-4067D9054FB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796" b="10226"/>
            <a:stretch/>
          </p:blipFill>
          <p:spPr>
            <a:xfrm>
              <a:off x="5660041" y="1"/>
              <a:ext cx="6531234" cy="3971924"/>
            </a:xfrm>
            <a:prstGeom prst="rect">
              <a:avLst/>
            </a:prstGeom>
          </p:spPr>
        </p:pic>
      </p:grpSp>
      <p:sp>
        <p:nvSpPr>
          <p:cNvPr id="3" name="Rechthoek 2">
            <a:extLst>
              <a:ext uri="{FF2B5EF4-FFF2-40B4-BE49-F238E27FC236}">
                <a16:creationId xmlns:a16="http://schemas.microsoft.com/office/drawing/2014/main" id="{FEE7EF3B-BECB-53A3-0515-376F069B5625}"/>
              </a:ext>
            </a:extLst>
          </p:cNvPr>
          <p:cNvSpPr/>
          <p:nvPr userDrawn="1"/>
        </p:nvSpPr>
        <p:spPr>
          <a:xfrm>
            <a:off x="719138" y="720000"/>
            <a:ext cx="10752137" cy="5085488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2" y="1089025"/>
            <a:ext cx="10121995" cy="323851"/>
          </a:xfrm>
        </p:spPr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jdelijke aanduiding voor grafiek 17">
            <a:extLst>
              <a:ext uri="{FF2B5EF4-FFF2-40B4-BE49-F238E27FC236}">
                <a16:creationId xmlns:a16="http://schemas.microsoft.com/office/drawing/2014/main" id="{FBAE20DA-BB0F-413F-A532-86A4D0079AB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036239" y="1594800"/>
            <a:ext cx="10123253" cy="3840799"/>
          </a:xfrm>
          <a:noFill/>
        </p:spPr>
        <p:txBody>
          <a:bodyPr tIns="21600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graph.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DF628AF1-D540-E081-176C-30FD638FCE78}"/>
              </a:ext>
            </a:extLst>
          </p:cNvPr>
          <p:cNvGrpSpPr/>
          <p:nvPr userDrawn="1"/>
        </p:nvGrpSpPr>
        <p:grpSpPr>
          <a:xfrm>
            <a:off x="7453752" y="6342684"/>
            <a:ext cx="4016042" cy="163185"/>
            <a:chOff x="7453752" y="6342684"/>
            <a:chExt cx="4016042" cy="163185"/>
          </a:xfrm>
        </p:grpSpPr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177AADEB-6522-F944-2269-46E2C0DE4FA5}"/>
                </a:ext>
              </a:extLst>
            </p:cNvPr>
            <p:cNvSpPr/>
            <p:nvPr/>
          </p:nvSpPr>
          <p:spPr>
            <a:xfrm>
              <a:off x="7453752" y="6473521"/>
              <a:ext cx="3021491" cy="1787"/>
            </a:xfrm>
            <a:custGeom>
              <a:avLst/>
              <a:gdLst>
                <a:gd name="connsiteX0" fmla="*/ 0 w 3021491"/>
                <a:gd name="connsiteY0" fmla="*/ 0 h 1787"/>
                <a:gd name="connsiteX1" fmla="*/ 3021492 w 3021491"/>
                <a:gd name="connsiteY1" fmla="*/ 0 h 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1491" h="1787">
                  <a:moveTo>
                    <a:pt x="0" y="0"/>
                  </a:moveTo>
                  <a:lnTo>
                    <a:pt x="3021492" y="0"/>
                  </a:lnTo>
                </a:path>
              </a:pathLst>
            </a:custGeom>
            <a:ln w="58892" cap="flat">
              <a:gradFill>
                <a:gsLst>
                  <a:gs pos="0">
                    <a:srgbClr val="FFFFFF">
                      <a:alpha val="0"/>
                    </a:srgbClr>
                  </a:gs>
                  <a:gs pos="22990">
                    <a:schemeClr val="bg1">
                      <a:alpha val="50000"/>
                    </a:schemeClr>
                  </a:gs>
                  <a:gs pos="4601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25" name="Graphic 18">
              <a:extLst>
                <a:ext uri="{FF2B5EF4-FFF2-40B4-BE49-F238E27FC236}">
                  <a16:creationId xmlns:a16="http://schemas.microsoft.com/office/drawing/2014/main" id="{B45E2A5B-D759-6D18-9B8C-00B906254B81}"/>
                </a:ext>
              </a:extLst>
            </p:cNvPr>
            <p:cNvGrpSpPr/>
            <p:nvPr/>
          </p:nvGrpSpPr>
          <p:grpSpPr>
            <a:xfrm>
              <a:off x="10511361" y="6342684"/>
              <a:ext cx="958433" cy="163185"/>
              <a:chOff x="10511361" y="6342684"/>
              <a:chExt cx="958433" cy="163185"/>
            </a:xfrm>
            <a:solidFill>
              <a:schemeClr val="bg1"/>
            </a:solidFill>
          </p:grpSpPr>
          <p:sp>
            <p:nvSpPr>
              <p:cNvPr id="26" name="Vrije vorm: vorm 25">
                <a:extLst>
                  <a:ext uri="{FF2B5EF4-FFF2-40B4-BE49-F238E27FC236}">
                    <a16:creationId xmlns:a16="http://schemas.microsoft.com/office/drawing/2014/main" id="{55AE08BF-219D-0F21-D6CB-A345702F07E9}"/>
                  </a:ext>
                </a:extLst>
              </p:cNvPr>
              <p:cNvSpPr/>
              <p:nvPr/>
            </p:nvSpPr>
            <p:spPr>
              <a:xfrm>
                <a:off x="10511361" y="6342684"/>
                <a:ext cx="464267" cy="163185"/>
              </a:xfrm>
              <a:custGeom>
                <a:avLst/>
                <a:gdLst>
                  <a:gd name="connsiteX0" fmla="*/ 382648 w 464267"/>
                  <a:gd name="connsiteY0" fmla="*/ 105925 h 163185"/>
                  <a:gd name="connsiteX1" fmla="*/ 358307 w 464267"/>
                  <a:gd name="connsiteY1" fmla="*/ 81584 h 163185"/>
                  <a:gd name="connsiteX2" fmla="*/ 382648 w 464267"/>
                  <a:gd name="connsiteY2" fmla="*/ 57243 h 163185"/>
                  <a:gd name="connsiteX3" fmla="*/ 406989 w 464267"/>
                  <a:gd name="connsiteY3" fmla="*/ 81584 h 163185"/>
                  <a:gd name="connsiteX4" fmla="*/ 382648 w 464267"/>
                  <a:gd name="connsiteY4" fmla="*/ 105925 h 163185"/>
                  <a:gd name="connsiteX5" fmla="*/ 382648 w 464267"/>
                  <a:gd name="connsiteY5" fmla="*/ 0 h 163185"/>
                  <a:gd name="connsiteX6" fmla="*/ 302280 w 464267"/>
                  <a:gd name="connsiteY6" fmla="*/ 67394 h 163185"/>
                  <a:gd name="connsiteX7" fmla="*/ 302280 w 464267"/>
                  <a:gd name="connsiteY7" fmla="*/ 20105 h 163185"/>
                  <a:gd name="connsiteX8" fmla="*/ 284891 w 464267"/>
                  <a:gd name="connsiteY8" fmla="*/ 2716 h 163185"/>
                  <a:gd name="connsiteX9" fmla="*/ 243911 w 464267"/>
                  <a:gd name="connsiteY9" fmla="*/ 2716 h 163185"/>
                  <a:gd name="connsiteX10" fmla="*/ 243911 w 464267"/>
                  <a:gd name="connsiteY10" fmla="*/ 64248 h 163185"/>
                  <a:gd name="connsiteX11" fmla="*/ 208865 w 464267"/>
                  <a:gd name="connsiteY11" fmla="*/ 16638 h 163185"/>
                  <a:gd name="connsiteX12" fmla="*/ 181057 w 464267"/>
                  <a:gd name="connsiteY12" fmla="*/ 2716 h 163185"/>
                  <a:gd name="connsiteX13" fmla="*/ 0 w 464267"/>
                  <a:gd name="connsiteY13" fmla="*/ 2716 h 163185"/>
                  <a:gd name="connsiteX14" fmla="*/ 0 w 464267"/>
                  <a:gd name="connsiteY14" fmla="*/ 44643 h 163185"/>
                  <a:gd name="connsiteX15" fmla="*/ 17121 w 464267"/>
                  <a:gd name="connsiteY15" fmla="*/ 61782 h 163185"/>
                  <a:gd name="connsiteX16" fmla="*/ 44214 w 464267"/>
                  <a:gd name="connsiteY16" fmla="*/ 61782 h 163185"/>
                  <a:gd name="connsiteX17" fmla="*/ 44214 w 464267"/>
                  <a:gd name="connsiteY17" fmla="*/ 143115 h 163185"/>
                  <a:gd name="connsiteX18" fmla="*/ 61603 w 464267"/>
                  <a:gd name="connsiteY18" fmla="*/ 160504 h 163185"/>
                  <a:gd name="connsiteX19" fmla="*/ 105943 w 464267"/>
                  <a:gd name="connsiteY19" fmla="*/ 160504 h 163185"/>
                  <a:gd name="connsiteX20" fmla="*/ 105943 w 464267"/>
                  <a:gd name="connsiteY20" fmla="*/ 61764 h 163185"/>
                  <a:gd name="connsiteX21" fmla="*/ 143366 w 464267"/>
                  <a:gd name="connsiteY21" fmla="*/ 61764 h 163185"/>
                  <a:gd name="connsiteX22" fmla="*/ 143366 w 464267"/>
                  <a:gd name="connsiteY22" fmla="*/ 143097 h 163185"/>
                  <a:gd name="connsiteX23" fmla="*/ 160755 w 464267"/>
                  <a:gd name="connsiteY23" fmla="*/ 160486 h 163185"/>
                  <a:gd name="connsiteX24" fmla="*/ 201752 w 464267"/>
                  <a:gd name="connsiteY24" fmla="*/ 160486 h 163185"/>
                  <a:gd name="connsiteX25" fmla="*/ 201752 w 464267"/>
                  <a:gd name="connsiteY25" fmla="*/ 98955 h 163185"/>
                  <a:gd name="connsiteX26" fmla="*/ 236673 w 464267"/>
                  <a:gd name="connsiteY26" fmla="*/ 146564 h 163185"/>
                  <a:gd name="connsiteX27" fmla="*/ 264499 w 464267"/>
                  <a:gd name="connsiteY27" fmla="*/ 160486 h 163185"/>
                  <a:gd name="connsiteX28" fmla="*/ 302280 w 464267"/>
                  <a:gd name="connsiteY28" fmla="*/ 160486 h 163185"/>
                  <a:gd name="connsiteX29" fmla="*/ 302280 w 464267"/>
                  <a:gd name="connsiteY29" fmla="*/ 96345 h 163185"/>
                  <a:gd name="connsiteX30" fmla="*/ 382648 w 464267"/>
                  <a:gd name="connsiteY30" fmla="*/ 163185 h 163185"/>
                  <a:gd name="connsiteX31" fmla="*/ 464268 w 464267"/>
                  <a:gd name="connsiteY31" fmla="*/ 81601 h 163185"/>
                  <a:gd name="connsiteX32" fmla="*/ 382648 w 464267"/>
                  <a:gd name="connsiteY32" fmla="*/ 0 h 16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64267" h="163185">
                    <a:moveTo>
                      <a:pt x="382648" y="105925"/>
                    </a:moveTo>
                    <a:cubicBezTo>
                      <a:pt x="369209" y="105925"/>
                      <a:pt x="358307" y="95041"/>
                      <a:pt x="358307" y="81584"/>
                    </a:cubicBezTo>
                    <a:cubicBezTo>
                      <a:pt x="358307" y="68144"/>
                      <a:pt x="369209" y="57243"/>
                      <a:pt x="382648" y="57243"/>
                    </a:cubicBezTo>
                    <a:cubicBezTo>
                      <a:pt x="396087" y="57243"/>
                      <a:pt x="406989" y="68144"/>
                      <a:pt x="406989" y="81584"/>
                    </a:cubicBezTo>
                    <a:cubicBezTo>
                      <a:pt x="406989" y="95041"/>
                      <a:pt x="396087" y="105925"/>
                      <a:pt x="382648" y="105925"/>
                    </a:cubicBezTo>
                    <a:moveTo>
                      <a:pt x="382648" y="0"/>
                    </a:moveTo>
                    <a:cubicBezTo>
                      <a:pt x="341311" y="0"/>
                      <a:pt x="308713" y="28344"/>
                      <a:pt x="302280" y="67394"/>
                    </a:cubicBezTo>
                    <a:lnTo>
                      <a:pt x="302280" y="20105"/>
                    </a:lnTo>
                    <a:cubicBezTo>
                      <a:pt x="302280" y="7935"/>
                      <a:pt x="297061" y="2716"/>
                      <a:pt x="284891" y="2716"/>
                    </a:cubicBezTo>
                    <a:lnTo>
                      <a:pt x="243911" y="2716"/>
                    </a:lnTo>
                    <a:lnTo>
                      <a:pt x="243911" y="64248"/>
                    </a:lnTo>
                    <a:lnTo>
                      <a:pt x="208865" y="16638"/>
                    </a:lnTo>
                    <a:cubicBezTo>
                      <a:pt x="201252" y="6541"/>
                      <a:pt x="193728" y="2716"/>
                      <a:pt x="181057" y="2716"/>
                    </a:cubicBezTo>
                    <a:lnTo>
                      <a:pt x="0" y="2716"/>
                    </a:lnTo>
                    <a:lnTo>
                      <a:pt x="0" y="44643"/>
                    </a:lnTo>
                    <a:cubicBezTo>
                      <a:pt x="0" y="56635"/>
                      <a:pt x="5147" y="61782"/>
                      <a:pt x="17121" y="61782"/>
                    </a:cubicBezTo>
                    <a:lnTo>
                      <a:pt x="44214" y="61782"/>
                    </a:lnTo>
                    <a:lnTo>
                      <a:pt x="44214" y="143115"/>
                    </a:lnTo>
                    <a:cubicBezTo>
                      <a:pt x="44214" y="155268"/>
                      <a:pt x="49433" y="160504"/>
                      <a:pt x="61603" y="160504"/>
                    </a:cubicBezTo>
                    <a:lnTo>
                      <a:pt x="105943" y="160504"/>
                    </a:lnTo>
                    <a:lnTo>
                      <a:pt x="105943" y="61764"/>
                    </a:lnTo>
                    <a:lnTo>
                      <a:pt x="143366" y="61764"/>
                    </a:lnTo>
                    <a:lnTo>
                      <a:pt x="143366" y="143097"/>
                    </a:lnTo>
                    <a:cubicBezTo>
                      <a:pt x="143366" y="155250"/>
                      <a:pt x="148602" y="160486"/>
                      <a:pt x="160755" y="160486"/>
                    </a:cubicBezTo>
                    <a:lnTo>
                      <a:pt x="201752" y="160486"/>
                    </a:lnTo>
                    <a:lnTo>
                      <a:pt x="201752" y="98955"/>
                    </a:lnTo>
                    <a:lnTo>
                      <a:pt x="236673" y="146564"/>
                    </a:lnTo>
                    <a:cubicBezTo>
                      <a:pt x="244304" y="156680"/>
                      <a:pt x="251828" y="160486"/>
                      <a:pt x="264499" y="160486"/>
                    </a:cubicBezTo>
                    <a:lnTo>
                      <a:pt x="302280" y="160486"/>
                    </a:lnTo>
                    <a:lnTo>
                      <a:pt x="302280" y="96345"/>
                    </a:lnTo>
                    <a:cubicBezTo>
                      <a:pt x="308642" y="135859"/>
                      <a:pt x="340400" y="163185"/>
                      <a:pt x="382648" y="163185"/>
                    </a:cubicBezTo>
                    <a:cubicBezTo>
                      <a:pt x="428864" y="163185"/>
                      <a:pt x="464268" y="127799"/>
                      <a:pt x="464268" y="81601"/>
                    </a:cubicBezTo>
                    <a:cubicBezTo>
                      <a:pt x="464268" y="34260"/>
                      <a:pt x="429990" y="0"/>
                      <a:pt x="382648" y="0"/>
                    </a:cubicBezTo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27" name="Vrije vorm: vorm 26">
                <a:extLst>
                  <a:ext uri="{FF2B5EF4-FFF2-40B4-BE49-F238E27FC236}">
                    <a16:creationId xmlns:a16="http://schemas.microsoft.com/office/drawing/2014/main" id="{72AF70F2-9438-1D86-F5E7-C2B4D8E16115}"/>
                  </a:ext>
                </a:extLst>
              </p:cNvPr>
              <p:cNvSpPr/>
              <p:nvPr/>
            </p:nvSpPr>
            <p:spPr>
              <a:xfrm>
                <a:off x="11009156" y="6435044"/>
                <a:ext cx="276312" cy="69520"/>
              </a:xfrm>
              <a:custGeom>
                <a:avLst/>
                <a:gdLst>
                  <a:gd name="connsiteX0" fmla="*/ 240944 w 276312"/>
                  <a:gd name="connsiteY0" fmla="*/ 37995 h 69520"/>
                  <a:gd name="connsiteX1" fmla="*/ 252632 w 276312"/>
                  <a:gd name="connsiteY1" fmla="*/ 25038 h 69520"/>
                  <a:gd name="connsiteX2" fmla="*/ 264535 w 276312"/>
                  <a:gd name="connsiteY2" fmla="*/ 37995 h 69520"/>
                  <a:gd name="connsiteX3" fmla="*/ 240944 w 276312"/>
                  <a:gd name="connsiteY3" fmla="*/ 37995 h 69520"/>
                  <a:gd name="connsiteX4" fmla="*/ 240748 w 276312"/>
                  <a:gd name="connsiteY4" fmla="*/ 44947 h 69520"/>
                  <a:gd name="connsiteX5" fmla="*/ 276312 w 276312"/>
                  <a:gd name="connsiteY5" fmla="*/ 44947 h 69520"/>
                  <a:gd name="connsiteX6" fmla="*/ 276312 w 276312"/>
                  <a:gd name="connsiteY6" fmla="*/ 43213 h 69520"/>
                  <a:gd name="connsiteX7" fmla="*/ 252632 w 276312"/>
                  <a:gd name="connsiteY7" fmla="*/ 17139 h 69520"/>
                  <a:gd name="connsiteX8" fmla="*/ 228863 w 276312"/>
                  <a:gd name="connsiteY8" fmla="*/ 43428 h 69520"/>
                  <a:gd name="connsiteX9" fmla="*/ 252936 w 276312"/>
                  <a:gd name="connsiteY9" fmla="*/ 69520 h 69520"/>
                  <a:gd name="connsiteX10" fmla="*/ 275830 w 276312"/>
                  <a:gd name="connsiteY10" fmla="*/ 53865 h 69520"/>
                  <a:gd name="connsiteX11" fmla="*/ 265107 w 276312"/>
                  <a:gd name="connsiteY11" fmla="*/ 52703 h 69520"/>
                  <a:gd name="connsiteX12" fmla="*/ 253508 w 276312"/>
                  <a:gd name="connsiteY12" fmla="*/ 61121 h 69520"/>
                  <a:gd name="connsiteX13" fmla="*/ 240748 w 276312"/>
                  <a:gd name="connsiteY13" fmla="*/ 45251 h 69520"/>
                  <a:gd name="connsiteX14" fmla="*/ 240748 w 276312"/>
                  <a:gd name="connsiteY14" fmla="*/ 44947 h 69520"/>
                  <a:gd name="connsiteX15" fmla="*/ 229256 w 276312"/>
                  <a:gd name="connsiteY15" fmla="*/ 876 h 69520"/>
                  <a:gd name="connsiteX16" fmla="*/ 219677 w 276312"/>
                  <a:gd name="connsiteY16" fmla="*/ 0 h 69520"/>
                  <a:gd name="connsiteX17" fmla="*/ 203753 w 276312"/>
                  <a:gd name="connsiteY17" fmla="*/ 17496 h 69520"/>
                  <a:gd name="connsiteX18" fmla="*/ 203753 w 276312"/>
                  <a:gd name="connsiteY18" fmla="*/ 18461 h 69520"/>
                  <a:gd name="connsiteX19" fmla="*/ 195533 w 276312"/>
                  <a:gd name="connsiteY19" fmla="*/ 18461 h 69520"/>
                  <a:gd name="connsiteX20" fmla="*/ 195533 w 276312"/>
                  <a:gd name="connsiteY20" fmla="*/ 26075 h 69520"/>
                  <a:gd name="connsiteX21" fmla="*/ 203753 w 276312"/>
                  <a:gd name="connsiteY21" fmla="*/ 26075 h 69520"/>
                  <a:gd name="connsiteX22" fmla="*/ 203753 w 276312"/>
                  <a:gd name="connsiteY22" fmla="*/ 68126 h 69520"/>
                  <a:gd name="connsiteX23" fmla="*/ 214655 w 276312"/>
                  <a:gd name="connsiteY23" fmla="*/ 68126 h 69520"/>
                  <a:gd name="connsiteX24" fmla="*/ 214655 w 276312"/>
                  <a:gd name="connsiteY24" fmla="*/ 26092 h 69520"/>
                  <a:gd name="connsiteX25" fmla="*/ 226540 w 276312"/>
                  <a:gd name="connsiteY25" fmla="*/ 26092 h 69520"/>
                  <a:gd name="connsiteX26" fmla="*/ 226540 w 276312"/>
                  <a:gd name="connsiteY26" fmla="*/ 18479 h 69520"/>
                  <a:gd name="connsiteX27" fmla="*/ 214459 w 276312"/>
                  <a:gd name="connsiteY27" fmla="*/ 18479 h 69520"/>
                  <a:gd name="connsiteX28" fmla="*/ 214459 w 276312"/>
                  <a:gd name="connsiteY28" fmla="*/ 17121 h 69520"/>
                  <a:gd name="connsiteX29" fmla="*/ 222680 w 276312"/>
                  <a:gd name="connsiteY29" fmla="*/ 8310 h 69520"/>
                  <a:gd name="connsiteX30" fmla="*/ 229256 w 276312"/>
                  <a:gd name="connsiteY30" fmla="*/ 8989 h 69520"/>
                  <a:gd name="connsiteX31" fmla="*/ 229256 w 276312"/>
                  <a:gd name="connsiteY31" fmla="*/ 876 h 69520"/>
                  <a:gd name="connsiteX32" fmla="*/ 175248 w 276312"/>
                  <a:gd name="connsiteY32" fmla="*/ 68144 h 69520"/>
                  <a:gd name="connsiteX33" fmla="*/ 186543 w 276312"/>
                  <a:gd name="connsiteY33" fmla="*/ 68144 h 69520"/>
                  <a:gd name="connsiteX34" fmla="*/ 186543 w 276312"/>
                  <a:gd name="connsiteY34" fmla="*/ 18479 h 69520"/>
                  <a:gd name="connsiteX35" fmla="*/ 175248 w 276312"/>
                  <a:gd name="connsiteY35" fmla="*/ 18479 h 69520"/>
                  <a:gd name="connsiteX36" fmla="*/ 175248 w 276312"/>
                  <a:gd name="connsiteY36" fmla="*/ 68144 h 69520"/>
                  <a:gd name="connsiteX37" fmla="*/ 175248 w 276312"/>
                  <a:gd name="connsiteY37" fmla="*/ 10348 h 69520"/>
                  <a:gd name="connsiteX38" fmla="*/ 186543 w 276312"/>
                  <a:gd name="connsiteY38" fmla="*/ 10348 h 69520"/>
                  <a:gd name="connsiteX39" fmla="*/ 186543 w 276312"/>
                  <a:gd name="connsiteY39" fmla="*/ 1090 h 69520"/>
                  <a:gd name="connsiteX40" fmla="*/ 175248 w 276312"/>
                  <a:gd name="connsiteY40" fmla="*/ 1090 h 69520"/>
                  <a:gd name="connsiteX41" fmla="*/ 175248 w 276312"/>
                  <a:gd name="connsiteY41" fmla="*/ 10348 h 69520"/>
                  <a:gd name="connsiteX42" fmla="*/ 147941 w 276312"/>
                  <a:gd name="connsiteY42" fmla="*/ 68144 h 69520"/>
                  <a:gd name="connsiteX43" fmla="*/ 159236 w 276312"/>
                  <a:gd name="connsiteY43" fmla="*/ 68144 h 69520"/>
                  <a:gd name="connsiteX44" fmla="*/ 159236 w 276312"/>
                  <a:gd name="connsiteY44" fmla="*/ 1072 h 69520"/>
                  <a:gd name="connsiteX45" fmla="*/ 147941 w 276312"/>
                  <a:gd name="connsiteY45" fmla="*/ 1072 h 69520"/>
                  <a:gd name="connsiteX46" fmla="*/ 147941 w 276312"/>
                  <a:gd name="connsiteY46" fmla="*/ 68144 h 69520"/>
                  <a:gd name="connsiteX47" fmla="*/ 118989 w 276312"/>
                  <a:gd name="connsiteY47" fmla="*/ 17228 h 69520"/>
                  <a:gd name="connsiteX48" fmla="*/ 116380 w 276312"/>
                  <a:gd name="connsiteY48" fmla="*/ 17121 h 69520"/>
                  <a:gd name="connsiteX49" fmla="*/ 102368 w 276312"/>
                  <a:gd name="connsiteY49" fmla="*/ 29184 h 69520"/>
                  <a:gd name="connsiteX50" fmla="*/ 102368 w 276312"/>
                  <a:gd name="connsiteY50" fmla="*/ 18461 h 69520"/>
                  <a:gd name="connsiteX51" fmla="*/ 92235 w 276312"/>
                  <a:gd name="connsiteY51" fmla="*/ 18461 h 69520"/>
                  <a:gd name="connsiteX52" fmla="*/ 92235 w 276312"/>
                  <a:gd name="connsiteY52" fmla="*/ 68126 h 69520"/>
                  <a:gd name="connsiteX53" fmla="*/ 103333 w 276312"/>
                  <a:gd name="connsiteY53" fmla="*/ 68126 h 69520"/>
                  <a:gd name="connsiteX54" fmla="*/ 103333 w 276312"/>
                  <a:gd name="connsiteY54" fmla="*/ 43499 h 69520"/>
                  <a:gd name="connsiteX55" fmla="*/ 116576 w 276312"/>
                  <a:gd name="connsiteY55" fmla="*/ 27826 h 69520"/>
                  <a:gd name="connsiteX56" fmla="*/ 118989 w 276312"/>
                  <a:gd name="connsiteY56" fmla="*/ 27933 h 69520"/>
                  <a:gd name="connsiteX57" fmla="*/ 118989 w 276312"/>
                  <a:gd name="connsiteY57" fmla="*/ 17228 h 69520"/>
                  <a:gd name="connsiteX58" fmla="*/ 59351 w 276312"/>
                  <a:gd name="connsiteY58" fmla="*/ 25235 h 69520"/>
                  <a:gd name="connsiteX59" fmla="*/ 71254 w 276312"/>
                  <a:gd name="connsiteY59" fmla="*/ 43321 h 69520"/>
                  <a:gd name="connsiteX60" fmla="*/ 59351 w 276312"/>
                  <a:gd name="connsiteY60" fmla="*/ 61299 h 69520"/>
                  <a:gd name="connsiteX61" fmla="*/ 47556 w 276312"/>
                  <a:gd name="connsiteY61" fmla="*/ 43321 h 69520"/>
                  <a:gd name="connsiteX62" fmla="*/ 59351 w 276312"/>
                  <a:gd name="connsiteY62" fmla="*/ 25235 h 69520"/>
                  <a:gd name="connsiteX63" fmla="*/ 59351 w 276312"/>
                  <a:gd name="connsiteY63" fmla="*/ 17121 h 69520"/>
                  <a:gd name="connsiteX64" fmla="*/ 35689 w 276312"/>
                  <a:gd name="connsiteY64" fmla="*/ 43321 h 69520"/>
                  <a:gd name="connsiteX65" fmla="*/ 59351 w 276312"/>
                  <a:gd name="connsiteY65" fmla="*/ 69502 h 69520"/>
                  <a:gd name="connsiteX66" fmla="*/ 83121 w 276312"/>
                  <a:gd name="connsiteY66" fmla="*/ 43321 h 69520"/>
                  <a:gd name="connsiteX67" fmla="*/ 59351 w 276312"/>
                  <a:gd name="connsiteY67" fmla="*/ 17121 h 69520"/>
                  <a:gd name="connsiteX68" fmla="*/ 33724 w 276312"/>
                  <a:gd name="connsiteY68" fmla="*/ 876 h 69520"/>
                  <a:gd name="connsiteX69" fmla="*/ 24162 w 276312"/>
                  <a:gd name="connsiteY69" fmla="*/ 0 h 69520"/>
                  <a:gd name="connsiteX70" fmla="*/ 8221 w 276312"/>
                  <a:gd name="connsiteY70" fmla="*/ 17496 h 69520"/>
                  <a:gd name="connsiteX71" fmla="*/ 8221 w 276312"/>
                  <a:gd name="connsiteY71" fmla="*/ 18461 h 69520"/>
                  <a:gd name="connsiteX72" fmla="*/ 0 w 276312"/>
                  <a:gd name="connsiteY72" fmla="*/ 18461 h 69520"/>
                  <a:gd name="connsiteX73" fmla="*/ 0 w 276312"/>
                  <a:gd name="connsiteY73" fmla="*/ 26075 h 69520"/>
                  <a:gd name="connsiteX74" fmla="*/ 8221 w 276312"/>
                  <a:gd name="connsiteY74" fmla="*/ 26075 h 69520"/>
                  <a:gd name="connsiteX75" fmla="*/ 8221 w 276312"/>
                  <a:gd name="connsiteY75" fmla="*/ 68126 h 69520"/>
                  <a:gd name="connsiteX76" fmla="*/ 19140 w 276312"/>
                  <a:gd name="connsiteY76" fmla="*/ 68126 h 69520"/>
                  <a:gd name="connsiteX77" fmla="*/ 19140 w 276312"/>
                  <a:gd name="connsiteY77" fmla="*/ 26092 h 69520"/>
                  <a:gd name="connsiteX78" fmla="*/ 31025 w 276312"/>
                  <a:gd name="connsiteY78" fmla="*/ 26092 h 69520"/>
                  <a:gd name="connsiteX79" fmla="*/ 31025 w 276312"/>
                  <a:gd name="connsiteY79" fmla="*/ 18479 h 69520"/>
                  <a:gd name="connsiteX80" fmla="*/ 18944 w 276312"/>
                  <a:gd name="connsiteY80" fmla="*/ 18479 h 69520"/>
                  <a:gd name="connsiteX81" fmla="*/ 18944 w 276312"/>
                  <a:gd name="connsiteY81" fmla="*/ 17121 h 69520"/>
                  <a:gd name="connsiteX82" fmla="*/ 27165 w 276312"/>
                  <a:gd name="connsiteY82" fmla="*/ 8310 h 69520"/>
                  <a:gd name="connsiteX83" fmla="*/ 33742 w 276312"/>
                  <a:gd name="connsiteY83" fmla="*/ 8989 h 69520"/>
                  <a:gd name="connsiteX84" fmla="*/ 33742 w 276312"/>
                  <a:gd name="connsiteY84" fmla="*/ 876 h 6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6312" h="69520">
                    <a:moveTo>
                      <a:pt x="240944" y="37995"/>
                    </a:moveTo>
                    <a:cubicBezTo>
                      <a:pt x="241624" y="29667"/>
                      <a:pt x="246163" y="25038"/>
                      <a:pt x="252632" y="25038"/>
                    </a:cubicBezTo>
                    <a:cubicBezTo>
                      <a:pt x="259995" y="25038"/>
                      <a:pt x="264249" y="29488"/>
                      <a:pt x="264535" y="37995"/>
                    </a:cubicBezTo>
                    <a:lnTo>
                      <a:pt x="240944" y="37995"/>
                    </a:lnTo>
                    <a:close/>
                    <a:moveTo>
                      <a:pt x="240748" y="44947"/>
                    </a:moveTo>
                    <a:lnTo>
                      <a:pt x="276312" y="44947"/>
                    </a:lnTo>
                    <a:lnTo>
                      <a:pt x="276312" y="43213"/>
                    </a:lnTo>
                    <a:cubicBezTo>
                      <a:pt x="276312" y="27075"/>
                      <a:pt x="267055" y="17139"/>
                      <a:pt x="252632" y="17139"/>
                    </a:cubicBezTo>
                    <a:cubicBezTo>
                      <a:pt x="238514" y="17139"/>
                      <a:pt x="228863" y="27665"/>
                      <a:pt x="228863" y="43428"/>
                    </a:cubicBezTo>
                    <a:cubicBezTo>
                      <a:pt x="228863" y="59191"/>
                      <a:pt x="238425" y="69520"/>
                      <a:pt x="252936" y="69520"/>
                    </a:cubicBezTo>
                    <a:cubicBezTo>
                      <a:pt x="264249" y="69520"/>
                      <a:pt x="272255" y="64016"/>
                      <a:pt x="275830" y="53865"/>
                    </a:cubicBezTo>
                    <a:lnTo>
                      <a:pt x="265107" y="52703"/>
                    </a:lnTo>
                    <a:cubicBezTo>
                      <a:pt x="263284" y="58118"/>
                      <a:pt x="258923" y="61121"/>
                      <a:pt x="253508" y="61121"/>
                    </a:cubicBezTo>
                    <a:cubicBezTo>
                      <a:pt x="245680" y="61121"/>
                      <a:pt x="240748" y="55402"/>
                      <a:pt x="240748" y="45251"/>
                    </a:cubicBezTo>
                    <a:lnTo>
                      <a:pt x="240748" y="44947"/>
                    </a:lnTo>
                    <a:close/>
                    <a:moveTo>
                      <a:pt x="229256" y="876"/>
                    </a:moveTo>
                    <a:cubicBezTo>
                      <a:pt x="226254" y="197"/>
                      <a:pt x="223073" y="0"/>
                      <a:pt x="219677" y="0"/>
                    </a:cubicBezTo>
                    <a:cubicBezTo>
                      <a:pt x="208776" y="0"/>
                      <a:pt x="203753" y="5594"/>
                      <a:pt x="203753" y="17496"/>
                    </a:cubicBezTo>
                    <a:lnTo>
                      <a:pt x="203753" y="18461"/>
                    </a:lnTo>
                    <a:lnTo>
                      <a:pt x="195533" y="18461"/>
                    </a:lnTo>
                    <a:lnTo>
                      <a:pt x="195533" y="26075"/>
                    </a:lnTo>
                    <a:lnTo>
                      <a:pt x="203753" y="26075"/>
                    </a:lnTo>
                    <a:lnTo>
                      <a:pt x="203753" y="68126"/>
                    </a:lnTo>
                    <a:lnTo>
                      <a:pt x="214655" y="68126"/>
                    </a:lnTo>
                    <a:lnTo>
                      <a:pt x="214655" y="26092"/>
                    </a:lnTo>
                    <a:lnTo>
                      <a:pt x="226540" y="26092"/>
                    </a:lnTo>
                    <a:lnTo>
                      <a:pt x="226540" y="18479"/>
                    </a:lnTo>
                    <a:lnTo>
                      <a:pt x="214459" y="18479"/>
                    </a:lnTo>
                    <a:lnTo>
                      <a:pt x="214459" y="17121"/>
                    </a:lnTo>
                    <a:cubicBezTo>
                      <a:pt x="214459" y="11027"/>
                      <a:pt x="216871" y="8310"/>
                      <a:pt x="222680" y="8310"/>
                    </a:cubicBezTo>
                    <a:cubicBezTo>
                      <a:pt x="224324" y="8310"/>
                      <a:pt x="226450" y="8507"/>
                      <a:pt x="229256" y="8989"/>
                    </a:cubicBezTo>
                    <a:lnTo>
                      <a:pt x="229256" y="876"/>
                    </a:lnTo>
                    <a:close/>
                    <a:moveTo>
                      <a:pt x="175248" y="68144"/>
                    </a:moveTo>
                    <a:lnTo>
                      <a:pt x="186543" y="68144"/>
                    </a:lnTo>
                    <a:lnTo>
                      <a:pt x="186543" y="18479"/>
                    </a:lnTo>
                    <a:lnTo>
                      <a:pt x="175248" y="18479"/>
                    </a:lnTo>
                    <a:lnTo>
                      <a:pt x="175248" y="68144"/>
                    </a:lnTo>
                    <a:close/>
                    <a:moveTo>
                      <a:pt x="175248" y="10348"/>
                    </a:moveTo>
                    <a:lnTo>
                      <a:pt x="186543" y="10348"/>
                    </a:lnTo>
                    <a:lnTo>
                      <a:pt x="186543" y="1090"/>
                    </a:lnTo>
                    <a:lnTo>
                      <a:pt x="175248" y="1090"/>
                    </a:lnTo>
                    <a:lnTo>
                      <a:pt x="175248" y="10348"/>
                    </a:lnTo>
                    <a:close/>
                    <a:moveTo>
                      <a:pt x="147941" y="68144"/>
                    </a:moveTo>
                    <a:lnTo>
                      <a:pt x="159236" y="68144"/>
                    </a:lnTo>
                    <a:lnTo>
                      <a:pt x="159236" y="1072"/>
                    </a:lnTo>
                    <a:lnTo>
                      <a:pt x="147941" y="1072"/>
                    </a:lnTo>
                    <a:lnTo>
                      <a:pt x="147941" y="68144"/>
                    </a:lnTo>
                    <a:close/>
                    <a:moveTo>
                      <a:pt x="118989" y="17228"/>
                    </a:moveTo>
                    <a:cubicBezTo>
                      <a:pt x="118024" y="17121"/>
                      <a:pt x="117148" y="17121"/>
                      <a:pt x="116380" y="17121"/>
                    </a:cubicBezTo>
                    <a:cubicBezTo>
                      <a:pt x="109409" y="17121"/>
                      <a:pt x="104870" y="21071"/>
                      <a:pt x="102368" y="29184"/>
                    </a:cubicBezTo>
                    <a:lnTo>
                      <a:pt x="102368" y="18461"/>
                    </a:lnTo>
                    <a:lnTo>
                      <a:pt x="92235" y="18461"/>
                    </a:lnTo>
                    <a:lnTo>
                      <a:pt x="92235" y="68126"/>
                    </a:lnTo>
                    <a:lnTo>
                      <a:pt x="103333" y="68126"/>
                    </a:lnTo>
                    <a:lnTo>
                      <a:pt x="103333" y="43499"/>
                    </a:lnTo>
                    <a:cubicBezTo>
                      <a:pt x="103351" y="33724"/>
                      <a:pt x="108570" y="27826"/>
                      <a:pt x="116576" y="27826"/>
                    </a:cubicBezTo>
                    <a:cubicBezTo>
                      <a:pt x="117059" y="27826"/>
                      <a:pt x="117934" y="27826"/>
                      <a:pt x="118989" y="27933"/>
                    </a:cubicBezTo>
                    <a:lnTo>
                      <a:pt x="118989" y="17228"/>
                    </a:lnTo>
                    <a:close/>
                    <a:moveTo>
                      <a:pt x="59351" y="25235"/>
                    </a:moveTo>
                    <a:cubicBezTo>
                      <a:pt x="66607" y="25235"/>
                      <a:pt x="71254" y="31704"/>
                      <a:pt x="71254" y="43321"/>
                    </a:cubicBezTo>
                    <a:cubicBezTo>
                      <a:pt x="71254" y="54919"/>
                      <a:pt x="66607" y="61299"/>
                      <a:pt x="59351" y="61299"/>
                    </a:cubicBezTo>
                    <a:cubicBezTo>
                      <a:pt x="52006" y="61299"/>
                      <a:pt x="47556" y="55009"/>
                      <a:pt x="47556" y="43321"/>
                    </a:cubicBezTo>
                    <a:cubicBezTo>
                      <a:pt x="47556" y="31597"/>
                      <a:pt x="52006" y="25235"/>
                      <a:pt x="59351" y="25235"/>
                    </a:cubicBezTo>
                    <a:moveTo>
                      <a:pt x="59351" y="17121"/>
                    </a:moveTo>
                    <a:cubicBezTo>
                      <a:pt x="45340" y="17121"/>
                      <a:pt x="35689" y="27361"/>
                      <a:pt x="35689" y="43321"/>
                    </a:cubicBezTo>
                    <a:cubicBezTo>
                      <a:pt x="35689" y="59262"/>
                      <a:pt x="45251" y="69502"/>
                      <a:pt x="59351" y="69502"/>
                    </a:cubicBezTo>
                    <a:cubicBezTo>
                      <a:pt x="73470" y="69502"/>
                      <a:pt x="83121" y="59262"/>
                      <a:pt x="83121" y="43321"/>
                    </a:cubicBezTo>
                    <a:cubicBezTo>
                      <a:pt x="83121" y="27361"/>
                      <a:pt x="73470" y="17121"/>
                      <a:pt x="59351" y="17121"/>
                    </a:cubicBezTo>
                    <a:moveTo>
                      <a:pt x="33724" y="876"/>
                    </a:moveTo>
                    <a:cubicBezTo>
                      <a:pt x="30721" y="197"/>
                      <a:pt x="27540" y="0"/>
                      <a:pt x="24162" y="0"/>
                    </a:cubicBezTo>
                    <a:cubicBezTo>
                      <a:pt x="13243" y="0"/>
                      <a:pt x="8221" y="5594"/>
                      <a:pt x="8221" y="17496"/>
                    </a:cubicBezTo>
                    <a:lnTo>
                      <a:pt x="8221" y="18461"/>
                    </a:lnTo>
                    <a:lnTo>
                      <a:pt x="0" y="18461"/>
                    </a:lnTo>
                    <a:lnTo>
                      <a:pt x="0" y="26075"/>
                    </a:lnTo>
                    <a:lnTo>
                      <a:pt x="8221" y="26075"/>
                    </a:lnTo>
                    <a:lnTo>
                      <a:pt x="8221" y="68126"/>
                    </a:lnTo>
                    <a:lnTo>
                      <a:pt x="19140" y="68126"/>
                    </a:lnTo>
                    <a:lnTo>
                      <a:pt x="19140" y="26092"/>
                    </a:lnTo>
                    <a:lnTo>
                      <a:pt x="31025" y="26092"/>
                    </a:lnTo>
                    <a:lnTo>
                      <a:pt x="31025" y="18479"/>
                    </a:lnTo>
                    <a:lnTo>
                      <a:pt x="18944" y="18479"/>
                    </a:lnTo>
                    <a:lnTo>
                      <a:pt x="18944" y="17121"/>
                    </a:lnTo>
                    <a:cubicBezTo>
                      <a:pt x="18944" y="11027"/>
                      <a:pt x="21356" y="8310"/>
                      <a:pt x="27165" y="8310"/>
                    </a:cubicBezTo>
                    <a:cubicBezTo>
                      <a:pt x="28809" y="8310"/>
                      <a:pt x="30936" y="8507"/>
                      <a:pt x="33742" y="8989"/>
                    </a:cubicBezTo>
                    <a:lnTo>
                      <a:pt x="33742" y="876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28" name="Vrije vorm: vorm 27">
                <a:extLst>
                  <a:ext uri="{FF2B5EF4-FFF2-40B4-BE49-F238E27FC236}">
                    <a16:creationId xmlns:a16="http://schemas.microsoft.com/office/drawing/2014/main" id="{E4D1479E-2872-5B85-8BF2-C1DC563951CF}"/>
                  </a:ext>
                </a:extLst>
              </p:cNvPr>
              <p:cNvSpPr/>
              <p:nvPr/>
            </p:nvSpPr>
            <p:spPr>
              <a:xfrm>
                <a:off x="11013731" y="6345060"/>
                <a:ext cx="456064" cy="68394"/>
              </a:xfrm>
              <a:custGeom>
                <a:avLst/>
                <a:gdLst>
                  <a:gd name="connsiteX0" fmla="*/ 414299 w 456064"/>
                  <a:gd name="connsiteY0" fmla="*/ 17389 h 68394"/>
                  <a:gd name="connsiteX1" fmla="*/ 414299 w 456064"/>
                  <a:gd name="connsiteY1" fmla="*/ 67054 h 68394"/>
                  <a:gd name="connsiteX2" fmla="*/ 425218 w 456064"/>
                  <a:gd name="connsiteY2" fmla="*/ 67054 h 68394"/>
                  <a:gd name="connsiteX3" fmla="*/ 425218 w 456064"/>
                  <a:gd name="connsiteY3" fmla="*/ 38638 h 68394"/>
                  <a:gd name="connsiteX4" fmla="*/ 436728 w 456064"/>
                  <a:gd name="connsiteY4" fmla="*/ 24520 h 68394"/>
                  <a:gd name="connsiteX5" fmla="*/ 445145 w 456064"/>
                  <a:gd name="connsiteY5" fmla="*/ 35350 h 68394"/>
                  <a:gd name="connsiteX6" fmla="*/ 445145 w 456064"/>
                  <a:gd name="connsiteY6" fmla="*/ 67036 h 68394"/>
                  <a:gd name="connsiteX7" fmla="*/ 456064 w 456064"/>
                  <a:gd name="connsiteY7" fmla="*/ 67036 h 68394"/>
                  <a:gd name="connsiteX8" fmla="*/ 456064 w 456064"/>
                  <a:gd name="connsiteY8" fmla="*/ 35261 h 68394"/>
                  <a:gd name="connsiteX9" fmla="*/ 439926 w 456064"/>
                  <a:gd name="connsiteY9" fmla="*/ 16031 h 68394"/>
                  <a:gd name="connsiteX10" fmla="*/ 424557 w 456064"/>
                  <a:gd name="connsiteY10" fmla="*/ 25878 h 68394"/>
                  <a:gd name="connsiteX11" fmla="*/ 424539 w 456064"/>
                  <a:gd name="connsiteY11" fmla="*/ 17371 h 68394"/>
                  <a:gd name="connsiteX12" fmla="*/ 414299 w 456064"/>
                  <a:gd name="connsiteY12" fmla="*/ 17371 h 68394"/>
                  <a:gd name="connsiteX13" fmla="*/ 380343 w 456064"/>
                  <a:gd name="connsiteY13" fmla="*/ 24144 h 68394"/>
                  <a:gd name="connsiteX14" fmla="*/ 392227 w 456064"/>
                  <a:gd name="connsiteY14" fmla="*/ 42213 h 68394"/>
                  <a:gd name="connsiteX15" fmla="*/ 380343 w 456064"/>
                  <a:gd name="connsiteY15" fmla="*/ 60191 h 68394"/>
                  <a:gd name="connsiteX16" fmla="*/ 368547 w 456064"/>
                  <a:gd name="connsiteY16" fmla="*/ 42213 h 68394"/>
                  <a:gd name="connsiteX17" fmla="*/ 380343 w 456064"/>
                  <a:gd name="connsiteY17" fmla="*/ 24144 h 68394"/>
                  <a:gd name="connsiteX18" fmla="*/ 380343 w 456064"/>
                  <a:gd name="connsiteY18" fmla="*/ 16031 h 68394"/>
                  <a:gd name="connsiteX19" fmla="*/ 356663 w 456064"/>
                  <a:gd name="connsiteY19" fmla="*/ 42213 h 68394"/>
                  <a:gd name="connsiteX20" fmla="*/ 380343 w 456064"/>
                  <a:gd name="connsiteY20" fmla="*/ 68394 h 68394"/>
                  <a:gd name="connsiteX21" fmla="*/ 404112 w 456064"/>
                  <a:gd name="connsiteY21" fmla="*/ 42213 h 68394"/>
                  <a:gd name="connsiteX22" fmla="*/ 380343 w 456064"/>
                  <a:gd name="connsiteY22" fmla="*/ 16031 h 68394"/>
                  <a:gd name="connsiteX23" fmla="*/ 335271 w 456064"/>
                  <a:gd name="connsiteY23" fmla="*/ 67054 h 68394"/>
                  <a:gd name="connsiteX24" fmla="*/ 346565 w 456064"/>
                  <a:gd name="connsiteY24" fmla="*/ 67054 h 68394"/>
                  <a:gd name="connsiteX25" fmla="*/ 346565 w 456064"/>
                  <a:gd name="connsiteY25" fmla="*/ 17389 h 68394"/>
                  <a:gd name="connsiteX26" fmla="*/ 335271 w 456064"/>
                  <a:gd name="connsiteY26" fmla="*/ 17389 h 68394"/>
                  <a:gd name="connsiteX27" fmla="*/ 335271 w 456064"/>
                  <a:gd name="connsiteY27" fmla="*/ 67054 h 68394"/>
                  <a:gd name="connsiteX28" fmla="*/ 335271 w 456064"/>
                  <a:gd name="connsiteY28" fmla="*/ 9257 h 68394"/>
                  <a:gd name="connsiteX29" fmla="*/ 346565 w 456064"/>
                  <a:gd name="connsiteY29" fmla="*/ 9257 h 68394"/>
                  <a:gd name="connsiteX30" fmla="*/ 346565 w 456064"/>
                  <a:gd name="connsiteY30" fmla="*/ 0 h 68394"/>
                  <a:gd name="connsiteX31" fmla="*/ 335271 w 456064"/>
                  <a:gd name="connsiteY31" fmla="*/ 0 h 68394"/>
                  <a:gd name="connsiteX32" fmla="*/ 335271 w 456064"/>
                  <a:gd name="connsiteY32" fmla="*/ 9257 h 68394"/>
                  <a:gd name="connsiteX33" fmla="*/ 311019 w 456064"/>
                  <a:gd name="connsiteY33" fmla="*/ 3664 h 68394"/>
                  <a:gd name="connsiteX34" fmla="*/ 300582 w 456064"/>
                  <a:gd name="connsiteY34" fmla="*/ 4521 h 68394"/>
                  <a:gd name="connsiteX35" fmla="*/ 300206 w 456064"/>
                  <a:gd name="connsiteY35" fmla="*/ 17371 h 68394"/>
                  <a:gd name="connsiteX36" fmla="*/ 291592 w 456064"/>
                  <a:gd name="connsiteY36" fmla="*/ 17371 h 68394"/>
                  <a:gd name="connsiteX37" fmla="*/ 291592 w 456064"/>
                  <a:gd name="connsiteY37" fmla="*/ 25002 h 68394"/>
                  <a:gd name="connsiteX38" fmla="*/ 299903 w 456064"/>
                  <a:gd name="connsiteY38" fmla="*/ 25002 h 68394"/>
                  <a:gd name="connsiteX39" fmla="*/ 299903 w 456064"/>
                  <a:gd name="connsiteY39" fmla="*/ 49844 h 68394"/>
                  <a:gd name="connsiteX40" fmla="*/ 315540 w 456064"/>
                  <a:gd name="connsiteY40" fmla="*/ 68377 h 68394"/>
                  <a:gd name="connsiteX41" fmla="*/ 323475 w 456064"/>
                  <a:gd name="connsiteY41" fmla="*/ 67411 h 68394"/>
                  <a:gd name="connsiteX42" fmla="*/ 323475 w 456064"/>
                  <a:gd name="connsiteY42" fmla="*/ 58815 h 68394"/>
                  <a:gd name="connsiteX43" fmla="*/ 317953 w 456064"/>
                  <a:gd name="connsiteY43" fmla="*/ 59494 h 68394"/>
                  <a:gd name="connsiteX44" fmla="*/ 311001 w 456064"/>
                  <a:gd name="connsiteY44" fmla="*/ 49057 h 68394"/>
                  <a:gd name="connsiteX45" fmla="*/ 311001 w 456064"/>
                  <a:gd name="connsiteY45" fmla="*/ 25020 h 68394"/>
                  <a:gd name="connsiteX46" fmla="*/ 322099 w 456064"/>
                  <a:gd name="connsiteY46" fmla="*/ 25020 h 68394"/>
                  <a:gd name="connsiteX47" fmla="*/ 322099 w 456064"/>
                  <a:gd name="connsiteY47" fmla="*/ 17389 h 68394"/>
                  <a:gd name="connsiteX48" fmla="*/ 311001 w 456064"/>
                  <a:gd name="connsiteY48" fmla="*/ 17389 h 68394"/>
                  <a:gd name="connsiteX49" fmla="*/ 311001 w 456064"/>
                  <a:gd name="connsiteY49" fmla="*/ 3664 h 68394"/>
                  <a:gd name="connsiteX50" fmla="*/ 272470 w 456064"/>
                  <a:gd name="connsiteY50" fmla="*/ 42320 h 68394"/>
                  <a:gd name="connsiteX51" fmla="*/ 272470 w 456064"/>
                  <a:gd name="connsiteY51" fmla="*/ 45894 h 68394"/>
                  <a:gd name="connsiteX52" fmla="*/ 259423 w 456064"/>
                  <a:gd name="connsiteY52" fmla="*/ 60316 h 68394"/>
                  <a:gd name="connsiteX53" fmla="*/ 250523 w 456064"/>
                  <a:gd name="connsiteY53" fmla="*/ 52864 h 68394"/>
                  <a:gd name="connsiteX54" fmla="*/ 269968 w 456064"/>
                  <a:gd name="connsiteY54" fmla="*/ 42320 h 68394"/>
                  <a:gd name="connsiteX55" fmla="*/ 272470 w 456064"/>
                  <a:gd name="connsiteY55" fmla="*/ 42320 h 68394"/>
                  <a:gd name="connsiteX56" fmla="*/ 240105 w 456064"/>
                  <a:gd name="connsiteY56" fmla="*/ 30239 h 68394"/>
                  <a:gd name="connsiteX57" fmla="*/ 250541 w 456064"/>
                  <a:gd name="connsiteY57" fmla="*/ 31508 h 68394"/>
                  <a:gd name="connsiteX58" fmla="*/ 262140 w 456064"/>
                  <a:gd name="connsiteY58" fmla="*/ 23769 h 68394"/>
                  <a:gd name="connsiteX59" fmla="*/ 272488 w 456064"/>
                  <a:gd name="connsiteY59" fmla="*/ 33044 h 68394"/>
                  <a:gd name="connsiteX60" fmla="*/ 272488 w 456064"/>
                  <a:gd name="connsiteY60" fmla="*/ 35654 h 68394"/>
                  <a:gd name="connsiteX61" fmla="*/ 271434 w 456064"/>
                  <a:gd name="connsiteY61" fmla="*/ 35654 h 68394"/>
                  <a:gd name="connsiteX62" fmla="*/ 238764 w 456064"/>
                  <a:gd name="connsiteY62" fmla="*/ 53436 h 68394"/>
                  <a:gd name="connsiteX63" fmla="*/ 255849 w 456064"/>
                  <a:gd name="connsiteY63" fmla="*/ 68305 h 68394"/>
                  <a:gd name="connsiteX64" fmla="*/ 272684 w 456064"/>
                  <a:gd name="connsiteY64" fmla="*/ 58458 h 68394"/>
                  <a:gd name="connsiteX65" fmla="*/ 273739 w 456064"/>
                  <a:gd name="connsiteY65" fmla="*/ 67054 h 68394"/>
                  <a:gd name="connsiteX66" fmla="*/ 284855 w 456064"/>
                  <a:gd name="connsiteY66" fmla="*/ 67054 h 68394"/>
                  <a:gd name="connsiteX67" fmla="*/ 283407 w 456064"/>
                  <a:gd name="connsiteY67" fmla="*/ 57207 h 68394"/>
                  <a:gd name="connsiteX68" fmla="*/ 283407 w 456064"/>
                  <a:gd name="connsiteY68" fmla="*/ 35546 h 68394"/>
                  <a:gd name="connsiteX69" fmla="*/ 263320 w 456064"/>
                  <a:gd name="connsiteY69" fmla="*/ 16031 h 68394"/>
                  <a:gd name="connsiteX70" fmla="*/ 240105 w 456064"/>
                  <a:gd name="connsiteY70" fmla="*/ 30239 h 68394"/>
                  <a:gd name="connsiteX71" fmla="*/ 205487 w 456064"/>
                  <a:gd name="connsiteY71" fmla="*/ 67054 h 68394"/>
                  <a:gd name="connsiteX72" fmla="*/ 215638 w 456064"/>
                  <a:gd name="connsiteY72" fmla="*/ 67054 h 68394"/>
                  <a:gd name="connsiteX73" fmla="*/ 233224 w 456064"/>
                  <a:gd name="connsiteY73" fmla="*/ 17389 h 68394"/>
                  <a:gd name="connsiteX74" fmla="*/ 224038 w 456064"/>
                  <a:gd name="connsiteY74" fmla="*/ 17389 h 68394"/>
                  <a:gd name="connsiteX75" fmla="*/ 211671 w 456064"/>
                  <a:gd name="connsiteY75" fmla="*/ 55187 h 68394"/>
                  <a:gd name="connsiteX76" fmla="*/ 199393 w 456064"/>
                  <a:gd name="connsiteY76" fmla="*/ 17389 h 68394"/>
                  <a:gd name="connsiteX77" fmla="*/ 188080 w 456064"/>
                  <a:gd name="connsiteY77" fmla="*/ 17389 h 68394"/>
                  <a:gd name="connsiteX78" fmla="*/ 205487 w 456064"/>
                  <a:gd name="connsiteY78" fmla="*/ 67054 h 68394"/>
                  <a:gd name="connsiteX79" fmla="*/ 159378 w 456064"/>
                  <a:gd name="connsiteY79" fmla="*/ 24144 h 68394"/>
                  <a:gd name="connsiteX80" fmla="*/ 171281 w 456064"/>
                  <a:gd name="connsiteY80" fmla="*/ 42213 h 68394"/>
                  <a:gd name="connsiteX81" fmla="*/ 159378 w 456064"/>
                  <a:gd name="connsiteY81" fmla="*/ 60191 h 68394"/>
                  <a:gd name="connsiteX82" fmla="*/ 147584 w 456064"/>
                  <a:gd name="connsiteY82" fmla="*/ 42213 h 68394"/>
                  <a:gd name="connsiteX83" fmla="*/ 159378 w 456064"/>
                  <a:gd name="connsiteY83" fmla="*/ 24144 h 68394"/>
                  <a:gd name="connsiteX84" fmla="*/ 159378 w 456064"/>
                  <a:gd name="connsiteY84" fmla="*/ 16031 h 68394"/>
                  <a:gd name="connsiteX85" fmla="*/ 135717 w 456064"/>
                  <a:gd name="connsiteY85" fmla="*/ 42213 h 68394"/>
                  <a:gd name="connsiteX86" fmla="*/ 159378 w 456064"/>
                  <a:gd name="connsiteY86" fmla="*/ 68394 h 68394"/>
                  <a:gd name="connsiteX87" fmla="*/ 183148 w 456064"/>
                  <a:gd name="connsiteY87" fmla="*/ 42213 h 68394"/>
                  <a:gd name="connsiteX88" fmla="*/ 159378 w 456064"/>
                  <a:gd name="connsiteY88" fmla="*/ 16031 h 68394"/>
                  <a:gd name="connsiteX89" fmla="*/ 83871 w 456064"/>
                  <a:gd name="connsiteY89" fmla="*/ 17389 h 68394"/>
                  <a:gd name="connsiteX90" fmla="*/ 83871 w 456064"/>
                  <a:gd name="connsiteY90" fmla="*/ 67054 h 68394"/>
                  <a:gd name="connsiteX91" fmla="*/ 94773 w 456064"/>
                  <a:gd name="connsiteY91" fmla="*/ 67054 h 68394"/>
                  <a:gd name="connsiteX92" fmla="*/ 94773 w 456064"/>
                  <a:gd name="connsiteY92" fmla="*/ 38638 h 68394"/>
                  <a:gd name="connsiteX93" fmla="*/ 106282 w 456064"/>
                  <a:gd name="connsiteY93" fmla="*/ 24520 h 68394"/>
                  <a:gd name="connsiteX94" fmla="*/ 114682 w 456064"/>
                  <a:gd name="connsiteY94" fmla="*/ 35350 h 68394"/>
                  <a:gd name="connsiteX95" fmla="*/ 114682 w 456064"/>
                  <a:gd name="connsiteY95" fmla="*/ 67036 h 68394"/>
                  <a:gd name="connsiteX96" fmla="*/ 125601 w 456064"/>
                  <a:gd name="connsiteY96" fmla="*/ 67036 h 68394"/>
                  <a:gd name="connsiteX97" fmla="*/ 125601 w 456064"/>
                  <a:gd name="connsiteY97" fmla="*/ 35261 h 68394"/>
                  <a:gd name="connsiteX98" fmla="*/ 109481 w 456064"/>
                  <a:gd name="connsiteY98" fmla="*/ 16031 h 68394"/>
                  <a:gd name="connsiteX99" fmla="*/ 94112 w 456064"/>
                  <a:gd name="connsiteY99" fmla="*/ 25878 h 68394"/>
                  <a:gd name="connsiteX100" fmla="*/ 94094 w 456064"/>
                  <a:gd name="connsiteY100" fmla="*/ 17371 h 68394"/>
                  <a:gd name="connsiteX101" fmla="*/ 83871 w 456064"/>
                  <a:gd name="connsiteY101" fmla="*/ 17371 h 68394"/>
                  <a:gd name="connsiteX102" fmla="*/ 28863 w 456064"/>
                  <a:gd name="connsiteY102" fmla="*/ 17389 h 68394"/>
                  <a:gd name="connsiteX103" fmla="*/ 28863 w 456064"/>
                  <a:gd name="connsiteY103" fmla="*/ 67054 h 68394"/>
                  <a:gd name="connsiteX104" fmla="*/ 39782 w 456064"/>
                  <a:gd name="connsiteY104" fmla="*/ 67054 h 68394"/>
                  <a:gd name="connsiteX105" fmla="*/ 39782 w 456064"/>
                  <a:gd name="connsiteY105" fmla="*/ 38638 h 68394"/>
                  <a:gd name="connsiteX106" fmla="*/ 51292 w 456064"/>
                  <a:gd name="connsiteY106" fmla="*/ 24520 h 68394"/>
                  <a:gd name="connsiteX107" fmla="*/ 59691 w 456064"/>
                  <a:gd name="connsiteY107" fmla="*/ 35350 h 68394"/>
                  <a:gd name="connsiteX108" fmla="*/ 59691 w 456064"/>
                  <a:gd name="connsiteY108" fmla="*/ 67036 h 68394"/>
                  <a:gd name="connsiteX109" fmla="*/ 70611 w 456064"/>
                  <a:gd name="connsiteY109" fmla="*/ 67036 h 68394"/>
                  <a:gd name="connsiteX110" fmla="*/ 70611 w 456064"/>
                  <a:gd name="connsiteY110" fmla="*/ 35261 h 68394"/>
                  <a:gd name="connsiteX111" fmla="*/ 54472 w 456064"/>
                  <a:gd name="connsiteY111" fmla="*/ 16031 h 68394"/>
                  <a:gd name="connsiteX112" fmla="*/ 39121 w 456064"/>
                  <a:gd name="connsiteY112" fmla="*/ 25878 h 68394"/>
                  <a:gd name="connsiteX113" fmla="*/ 39103 w 456064"/>
                  <a:gd name="connsiteY113" fmla="*/ 17371 h 68394"/>
                  <a:gd name="connsiteX114" fmla="*/ 28863 w 456064"/>
                  <a:gd name="connsiteY114" fmla="*/ 17371 h 68394"/>
                  <a:gd name="connsiteX115" fmla="*/ 0 w 456064"/>
                  <a:gd name="connsiteY115" fmla="*/ 67054 h 68394"/>
                  <a:gd name="connsiteX116" fmla="*/ 11295 w 456064"/>
                  <a:gd name="connsiteY116" fmla="*/ 67054 h 68394"/>
                  <a:gd name="connsiteX117" fmla="*/ 11295 w 456064"/>
                  <a:gd name="connsiteY117" fmla="*/ 17389 h 68394"/>
                  <a:gd name="connsiteX118" fmla="*/ 0 w 456064"/>
                  <a:gd name="connsiteY118" fmla="*/ 17389 h 68394"/>
                  <a:gd name="connsiteX119" fmla="*/ 0 w 456064"/>
                  <a:gd name="connsiteY119" fmla="*/ 67054 h 68394"/>
                  <a:gd name="connsiteX120" fmla="*/ 0 w 456064"/>
                  <a:gd name="connsiteY120" fmla="*/ 9257 h 68394"/>
                  <a:gd name="connsiteX121" fmla="*/ 11295 w 456064"/>
                  <a:gd name="connsiteY121" fmla="*/ 9257 h 68394"/>
                  <a:gd name="connsiteX122" fmla="*/ 11295 w 456064"/>
                  <a:gd name="connsiteY122" fmla="*/ 0 h 68394"/>
                  <a:gd name="connsiteX123" fmla="*/ 0 w 456064"/>
                  <a:gd name="connsiteY123" fmla="*/ 0 h 68394"/>
                  <a:gd name="connsiteX124" fmla="*/ 0 w 456064"/>
                  <a:gd name="connsiteY124" fmla="*/ 9257 h 6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56064" h="68394">
                    <a:moveTo>
                      <a:pt x="414299" y="17389"/>
                    </a:moveTo>
                    <a:lnTo>
                      <a:pt x="414299" y="67054"/>
                    </a:lnTo>
                    <a:lnTo>
                      <a:pt x="425218" y="67054"/>
                    </a:lnTo>
                    <a:lnTo>
                      <a:pt x="425218" y="38638"/>
                    </a:lnTo>
                    <a:cubicBezTo>
                      <a:pt x="425236" y="30042"/>
                      <a:pt x="430258" y="24520"/>
                      <a:pt x="436728" y="24520"/>
                    </a:cubicBezTo>
                    <a:cubicBezTo>
                      <a:pt x="442142" y="24520"/>
                      <a:pt x="445145" y="28183"/>
                      <a:pt x="445145" y="35350"/>
                    </a:cubicBezTo>
                    <a:lnTo>
                      <a:pt x="445145" y="67036"/>
                    </a:lnTo>
                    <a:lnTo>
                      <a:pt x="456064" y="67036"/>
                    </a:lnTo>
                    <a:lnTo>
                      <a:pt x="456064" y="35261"/>
                    </a:lnTo>
                    <a:cubicBezTo>
                      <a:pt x="456064" y="22411"/>
                      <a:pt x="450757" y="16031"/>
                      <a:pt x="439926" y="16031"/>
                    </a:cubicBezTo>
                    <a:cubicBezTo>
                      <a:pt x="433260" y="16031"/>
                      <a:pt x="428131" y="19319"/>
                      <a:pt x="424557" y="25878"/>
                    </a:cubicBezTo>
                    <a:lnTo>
                      <a:pt x="424539" y="17371"/>
                    </a:lnTo>
                    <a:lnTo>
                      <a:pt x="414299" y="17371"/>
                    </a:lnTo>
                    <a:close/>
                    <a:moveTo>
                      <a:pt x="380343" y="24144"/>
                    </a:moveTo>
                    <a:cubicBezTo>
                      <a:pt x="387599" y="24144"/>
                      <a:pt x="392227" y="30614"/>
                      <a:pt x="392227" y="42213"/>
                    </a:cubicBezTo>
                    <a:cubicBezTo>
                      <a:pt x="392227" y="53811"/>
                      <a:pt x="387599" y="60191"/>
                      <a:pt x="380343" y="60191"/>
                    </a:cubicBezTo>
                    <a:cubicBezTo>
                      <a:pt x="372997" y="60191"/>
                      <a:pt x="368547" y="53901"/>
                      <a:pt x="368547" y="42213"/>
                    </a:cubicBezTo>
                    <a:cubicBezTo>
                      <a:pt x="368547" y="30525"/>
                      <a:pt x="372979" y="24144"/>
                      <a:pt x="380343" y="24144"/>
                    </a:cubicBezTo>
                    <a:moveTo>
                      <a:pt x="380343" y="16031"/>
                    </a:moveTo>
                    <a:cubicBezTo>
                      <a:pt x="366313" y="16031"/>
                      <a:pt x="356663" y="26271"/>
                      <a:pt x="356663" y="42213"/>
                    </a:cubicBezTo>
                    <a:cubicBezTo>
                      <a:pt x="356663" y="58172"/>
                      <a:pt x="366224" y="68394"/>
                      <a:pt x="380343" y="68394"/>
                    </a:cubicBezTo>
                    <a:cubicBezTo>
                      <a:pt x="394461" y="68394"/>
                      <a:pt x="404112" y="58172"/>
                      <a:pt x="404112" y="42213"/>
                    </a:cubicBezTo>
                    <a:cubicBezTo>
                      <a:pt x="404112" y="26271"/>
                      <a:pt x="394443" y="16031"/>
                      <a:pt x="380343" y="16031"/>
                    </a:cubicBezTo>
                    <a:moveTo>
                      <a:pt x="335271" y="67054"/>
                    </a:moveTo>
                    <a:lnTo>
                      <a:pt x="346565" y="67054"/>
                    </a:lnTo>
                    <a:lnTo>
                      <a:pt x="346565" y="17389"/>
                    </a:lnTo>
                    <a:lnTo>
                      <a:pt x="335271" y="17389"/>
                    </a:lnTo>
                    <a:lnTo>
                      <a:pt x="335271" y="67054"/>
                    </a:lnTo>
                    <a:close/>
                    <a:moveTo>
                      <a:pt x="335271" y="9257"/>
                    </a:moveTo>
                    <a:lnTo>
                      <a:pt x="346565" y="9257"/>
                    </a:lnTo>
                    <a:lnTo>
                      <a:pt x="346565" y="0"/>
                    </a:lnTo>
                    <a:lnTo>
                      <a:pt x="335271" y="0"/>
                    </a:lnTo>
                    <a:lnTo>
                      <a:pt x="335271" y="9257"/>
                    </a:lnTo>
                    <a:close/>
                    <a:moveTo>
                      <a:pt x="311019" y="3664"/>
                    </a:moveTo>
                    <a:lnTo>
                      <a:pt x="300582" y="4521"/>
                    </a:lnTo>
                    <a:lnTo>
                      <a:pt x="300206" y="17371"/>
                    </a:lnTo>
                    <a:lnTo>
                      <a:pt x="291592" y="17371"/>
                    </a:lnTo>
                    <a:lnTo>
                      <a:pt x="291592" y="25002"/>
                    </a:lnTo>
                    <a:lnTo>
                      <a:pt x="299903" y="25002"/>
                    </a:lnTo>
                    <a:lnTo>
                      <a:pt x="299903" y="49844"/>
                    </a:lnTo>
                    <a:cubicBezTo>
                      <a:pt x="299903" y="62783"/>
                      <a:pt x="303673" y="68377"/>
                      <a:pt x="315540" y="68377"/>
                    </a:cubicBezTo>
                    <a:cubicBezTo>
                      <a:pt x="318150" y="68377"/>
                      <a:pt x="320759" y="67983"/>
                      <a:pt x="323475" y="67411"/>
                    </a:cubicBezTo>
                    <a:lnTo>
                      <a:pt x="323475" y="58815"/>
                    </a:lnTo>
                    <a:cubicBezTo>
                      <a:pt x="321545" y="59298"/>
                      <a:pt x="319705" y="59494"/>
                      <a:pt x="317953" y="59494"/>
                    </a:cubicBezTo>
                    <a:cubicBezTo>
                      <a:pt x="312056" y="59494"/>
                      <a:pt x="311001" y="56313"/>
                      <a:pt x="311001" y="49057"/>
                    </a:cubicBezTo>
                    <a:lnTo>
                      <a:pt x="311001" y="25020"/>
                    </a:lnTo>
                    <a:lnTo>
                      <a:pt x="322099" y="25020"/>
                    </a:lnTo>
                    <a:lnTo>
                      <a:pt x="322099" y="17389"/>
                    </a:lnTo>
                    <a:lnTo>
                      <a:pt x="311001" y="17389"/>
                    </a:lnTo>
                    <a:lnTo>
                      <a:pt x="311001" y="3664"/>
                    </a:lnTo>
                    <a:close/>
                    <a:moveTo>
                      <a:pt x="272470" y="42320"/>
                    </a:moveTo>
                    <a:lnTo>
                      <a:pt x="272470" y="45894"/>
                    </a:lnTo>
                    <a:cubicBezTo>
                      <a:pt x="272470" y="54026"/>
                      <a:pt x="266679" y="60316"/>
                      <a:pt x="259423" y="60316"/>
                    </a:cubicBezTo>
                    <a:cubicBezTo>
                      <a:pt x="253901" y="60316"/>
                      <a:pt x="250523" y="57314"/>
                      <a:pt x="250523" y="52864"/>
                    </a:cubicBezTo>
                    <a:cubicBezTo>
                      <a:pt x="250523" y="45894"/>
                      <a:pt x="256993" y="42320"/>
                      <a:pt x="269968" y="42320"/>
                    </a:cubicBezTo>
                    <a:lnTo>
                      <a:pt x="272470" y="42320"/>
                    </a:lnTo>
                    <a:close/>
                    <a:moveTo>
                      <a:pt x="240105" y="30239"/>
                    </a:moveTo>
                    <a:lnTo>
                      <a:pt x="250541" y="31508"/>
                    </a:lnTo>
                    <a:cubicBezTo>
                      <a:pt x="251596" y="26378"/>
                      <a:pt x="255474" y="23769"/>
                      <a:pt x="262140" y="23769"/>
                    </a:cubicBezTo>
                    <a:cubicBezTo>
                      <a:pt x="269110" y="23769"/>
                      <a:pt x="272488" y="26754"/>
                      <a:pt x="272488" y="33044"/>
                    </a:cubicBezTo>
                    <a:lnTo>
                      <a:pt x="272488" y="35654"/>
                    </a:lnTo>
                    <a:lnTo>
                      <a:pt x="271434" y="35654"/>
                    </a:lnTo>
                    <a:cubicBezTo>
                      <a:pt x="249469" y="35654"/>
                      <a:pt x="238764" y="41444"/>
                      <a:pt x="238764" y="53436"/>
                    </a:cubicBezTo>
                    <a:cubicBezTo>
                      <a:pt x="238764" y="62121"/>
                      <a:pt x="245430" y="68305"/>
                      <a:pt x="255849" y="68305"/>
                    </a:cubicBezTo>
                    <a:cubicBezTo>
                      <a:pt x="263302" y="68305"/>
                      <a:pt x="269306" y="64838"/>
                      <a:pt x="272684" y="58458"/>
                    </a:cubicBezTo>
                    <a:cubicBezTo>
                      <a:pt x="272774" y="61639"/>
                      <a:pt x="273078" y="64463"/>
                      <a:pt x="273739" y="67054"/>
                    </a:cubicBezTo>
                    <a:lnTo>
                      <a:pt x="284855" y="67054"/>
                    </a:lnTo>
                    <a:cubicBezTo>
                      <a:pt x="283783" y="64463"/>
                      <a:pt x="283407" y="61174"/>
                      <a:pt x="283407" y="57207"/>
                    </a:cubicBezTo>
                    <a:lnTo>
                      <a:pt x="283407" y="35546"/>
                    </a:lnTo>
                    <a:cubicBezTo>
                      <a:pt x="283407" y="22018"/>
                      <a:pt x="277706" y="16031"/>
                      <a:pt x="263320" y="16031"/>
                    </a:cubicBezTo>
                    <a:cubicBezTo>
                      <a:pt x="250148" y="16031"/>
                      <a:pt x="242321" y="20856"/>
                      <a:pt x="240105" y="30239"/>
                    </a:cubicBezTo>
                    <a:moveTo>
                      <a:pt x="205487" y="67054"/>
                    </a:moveTo>
                    <a:lnTo>
                      <a:pt x="215638" y="67054"/>
                    </a:lnTo>
                    <a:lnTo>
                      <a:pt x="233224" y="17389"/>
                    </a:lnTo>
                    <a:lnTo>
                      <a:pt x="224038" y="17389"/>
                    </a:lnTo>
                    <a:lnTo>
                      <a:pt x="211671" y="55187"/>
                    </a:lnTo>
                    <a:lnTo>
                      <a:pt x="199393" y="17389"/>
                    </a:lnTo>
                    <a:lnTo>
                      <a:pt x="188080" y="17389"/>
                    </a:lnTo>
                    <a:lnTo>
                      <a:pt x="205487" y="67054"/>
                    </a:lnTo>
                    <a:close/>
                    <a:moveTo>
                      <a:pt x="159378" y="24144"/>
                    </a:moveTo>
                    <a:cubicBezTo>
                      <a:pt x="166634" y="24144"/>
                      <a:pt x="171281" y="30614"/>
                      <a:pt x="171281" y="42213"/>
                    </a:cubicBezTo>
                    <a:cubicBezTo>
                      <a:pt x="171281" y="53811"/>
                      <a:pt x="166634" y="60191"/>
                      <a:pt x="159378" y="60191"/>
                    </a:cubicBezTo>
                    <a:cubicBezTo>
                      <a:pt x="152034" y="60191"/>
                      <a:pt x="147584" y="53901"/>
                      <a:pt x="147584" y="42213"/>
                    </a:cubicBezTo>
                    <a:cubicBezTo>
                      <a:pt x="147601" y="30525"/>
                      <a:pt x="152034" y="24144"/>
                      <a:pt x="159378" y="24144"/>
                    </a:cubicBezTo>
                    <a:moveTo>
                      <a:pt x="159378" y="16031"/>
                    </a:moveTo>
                    <a:cubicBezTo>
                      <a:pt x="145367" y="16031"/>
                      <a:pt x="135717" y="26271"/>
                      <a:pt x="135717" y="42213"/>
                    </a:cubicBezTo>
                    <a:cubicBezTo>
                      <a:pt x="135717" y="58172"/>
                      <a:pt x="145260" y="68394"/>
                      <a:pt x="159378" y="68394"/>
                    </a:cubicBezTo>
                    <a:cubicBezTo>
                      <a:pt x="173497" y="68394"/>
                      <a:pt x="183148" y="58172"/>
                      <a:pt x="183148" y="42213"/>
                    </a:cubicBezTo>
                    <a:cubicBezTo>
                      <a:pt x="183148" y="26271"/>
                      <a:pt x="173497" y="16031"/>
                      <a:pt x="159378" y="16031"/>
                    </a:cubicBezTo>
                    <a:moveTo>
                      <a:pt x="83871" y="17389"/>
                    </a:moveTo>
                    <a:lnTo>
                      <a:pt x="83871" y="67054"/>
                    </a:lnTo>
                    <a:lnTo>
                      <a:pt x="94773" y="67054"/>
                    </a:lnTo>
                    <a:lnTo>
                      <a:pt x="94773" y="38638"/>
                    </a:lnTo>
                    <a:cubicBezTo>
                      <a:pt x="94791" y="30042"/>
                      <a:pt x="99831" y="24520"/>
                      <a:pt x="106282" y="24520"/>
                    </a:cubicBezTo>
                    <a:cubicBezTo>
                      <a:pt x="111697" y="24520"/>
                      <a:pt x="114682" y="28183"/>
                      <a:pt x="114682" y="35350"/>
                    </a:cubicBezTo>
                    <a:lnTo>
                      <a:pt x="114682" y="67036"/>
                    </a:lnTo>
                    <a:lnTo>
                      <a:pt x="125601" y="67036"/>
                    </a:lnTo>
                    <a:lnTo>
                      <a:pt x="125601" y="35261"/>
                    </a:lnTo>
                    <a:cubicBezTo>
                      <a:pt x="125601" y="22411"/>
                      <a:pt x="120294" y="16031"/>
                      <a:pt x="109481" y="16031"/>
                    </a:cubicBezTo>
                    <a:cubicBezTo>
                      <a:pt x="102815" y="16031"/>
                      <a:pt x="97686" y="19319"/>
                      <a:pt x="94112" y="25878"/>
                    </a:cubicBezTo>
                    <a:lnTo>
                      <a:pt x="94094" y="17371"/>
                    </a:lnTo>
                    <a:lnTo>
                      <a:pt x="83871" y="17371"/>
                    </a:lnTo>
                    <a:close/>
                    <a:moveTo>
                      <a:pt x="28863" y="17389"/>
                    </a:moveTo>
                    <a:lnTo>
                      <a:pt x="28863" y="67054"/>
                    </a:lnTo>
                    <a:lnTo>
                      <a:pt x="39782" y="67054"/>
                    </a:lnTo>
                    <a:lnTo>
                      <a:pt x="39782" y="38638"/>
                    </a:lnTo>
                    <a:cubicBezTo>
                      <a:pt x="39800" y="30042"/>
                      <a:pt x="44822" y="24520"/>
                      <a:pt x="51292" y="24520"/>
                    </a:cubicBezTo>
                    <a:cubicBezTo>
                      <a:pt x="56706" y="24520"/>
                      <a:pt x="59691" y="28183"/>
                      <a:pt x="59691" y="35350"/>
                    </a:cubicBezTo>
                    <a:lnTo>
                      <a:pt x="59691" y="67036"/>
                    </a:lnTo>
                    <a:lnTo>
                      <a:pt x="70611" y="67036"/>
                    </a:lnTo>
                    <a:lnTo>
                      <a:pt x="70611" y="35261"/>
                    </a:lnTo>
                    <a:cubicBezTo>
                      <a:pt x="70611" y="22411"/>
                      <a:pt x="65303" y="16031"/>
                      <a:pt x="54472" y="16031"/>
                    </a:cubicBezTo>
                    <a:cubicBezTo>
                      <a:pt x="47806" y="16031"/>
                      <a:pt x="42695" y="19319"/>
                      <a:pt x="39121" y="25878"/>
                    </a:cubicBezTo>
                    <a:lnTo>
                      <a:pt x="39103" y="17371"/>
                    </a:lnTo>
                    <a:lnTo>
                      <a:pt x="28863" y="17371"/>
                    </a:lnTo>
                    <a:close/>
                    <a:moveTo>
                      <a:pt x="0" y="67054"/>
                    </a:moveTo>
                    <a:lnTo>
                      <a:pt x="11295" y="67054"/>
                    </a:lnTo>
                    <a:lnTo>
                      <a:pt x="11295" y="17389"/>
                    </a:lnTo>
                    <a:lnTo>
                      <a:pt x="0" y="17389"/>
                    </a:lnTo>
                    <a:lnTo>
                      <a:pt x="0" y="67054"/>
                    </a:lnTo>
                    <a:close/>
                    <a:moveTo>
                      <a:pt x="0" y="9257"/>
                    </a:moveTo>
                    <a:lnTo>
                      <a:pt x="11295" y="9257"/>
                    </a:lnTo>
                    <a:lnTo>
                      <a:pt x="11295" y="0"/>
                    </a:lnTo>
                    <a:lnTo>
                      <a:pt x="0" y="0"/>
                    </a:lnTo>
                    <a:lnTo>
                      <a:pt x="0" y="9257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</p:grpSp>
      <p:sp>
        <p:nvSpPr>
          <p:cNvPr id="29" name="Tijdelijke aanduiding voor tekst 8">
            <a:extLst>
              <a:ext uri="{FF2B5EF4-FFF2-40B4-BE49-F238E27FC236}">
                <a16:creationId xmlns:a16="http://schemas.microsoft.com/office/drawing/2014/main" id="{584B6C84-4527-2522-3CC2-462C9D99D0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30" name="Tijdelijke aanduiding voor tekst 8">
            <a:extLst>
              <a:ext uri="{FF2B5EF4-FFF2-40B4-BE49-F238E27FC236}">
                <a16:creationId xmlns:a16="http://schemas.microsoft.com/office/drawing/2014/main" id="{2A6BE6D1-6358-2E34-6095-99EE5DA7F5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181351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18B3B05B-1E8E-60E2-C4B6-D184061E0DEC}"/>
              </a:ext>
            </a:extLst>
          </p:cNvPr>
          <p:cNvSpPr/>
          <p:nvPr userDrawn="1"/>
        </p:nvSpPr>
        <p:spPr>
          <a:xfrm rot="10800000">
            <a:off x="-2" y="2886075"/>
            <a:ext cx="12192000" cy="3971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EE7EF3B-BECB-53A3-0515-376F069B5625}"/>
              </a:ext>
            </a:extLst>
          </p:cNvPr>
          <p:cNvSpPr/>
          <p:nvPr userDrawn="1"/>
        </p:nvSpPr>
        <p:spPr>
          <a:xfrm>
            <a:off x="719138" y="720000"/>
            <a:ext cx="10752137" cy="5085488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2" y="1089025"/>
            <a:ext cx="10121995" cy="323851"/>
          </a:xfrm>
        </p:spPr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jdelijke aanduiding voor grafiek 17">
            <a:extLst>
              <a:ext uri="{FF2B5EF4-FFF2-40B4-BE49-F238E27FC236}">
                <a16:creationId xmlns:a16="http://schemas.microsoft.com/office/drawing/2014/main" id="{FBAE20DA-BB0F-413F-A532-86A4D0079AB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036239" y="1594800"/>
            <a:ext cx="10123253" cy="3840799"/>
          </a:xfrm>
          <a:noFill/>
        </p:spPr>
        <p:txBody>
          <a:bodyPr tIns="21600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graph.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DF628AF1-D540-E081-176C-30FD638FCE78}"/>
              </a:ext>
            </a:extLst>
          </p:cNvPr>
          <p:cNvGrpSpPr/>
          <p:nvPr userDrawn="1"/>
        </p:nvGrpSpPr>
        <p:grpSpPr>
          <a:xfrm>
            <a:off x="7453752" y="6342684"/>
            <a:ext cx="4016042" cy="163185"/>
            <a:chOff x="7453752" y="6342684"/>
            <a:chExt cx="4016042" cy="163185"/>
          </a:xfrm>
        </p:grpSpPr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177AADEB-6522-F944-2269-46E2C0DE4FA5}"/>
                </a:ext>
              </a:extLst>
            </p:cNvPr>
            <p:cNvSpPr/>
            <p:nvPr/>
          </p:nvSpPr>
          <p:spPr>
            <a:xfrm>
              <a:off x="7453752" y="6473521"/>
              <a:ext cx="3021491" cy="1787"/>
            </a:xfrm>
            <a:custGeom>
              <a:avLst/>
              <a:gdLst>
                <a:gd name="connsiteX0" fmla="*/ 0 w 3021491"/>
                <a:gd name="connsiteY0" fmla="*/ 0 h 1787"/>
                <a:gd name="connsiteX1" fmla="*/ 3021492 w 3021491"/>
                <a:gd name="connsiteY1" fmla="*/ 0 h 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1491" h="1787">
                  <a:moveTo>
                    <a:pt x="0" y="0"/>
                  </a:moveTo>
                  <a:lnTo>
                    <a:pt x="3021492" y="0"/>
                  </a:lnTo>
                </a:path>
              </a:pathLst>
            </a:custGeom>
            <a:ln w="58892" cap="flat">
              <a:gradFill>
                <a:gsLst>
                  <a:gs pos="0">
                    <a:srgbClr val="FFFFFF">
                      <a:alpha val="0"/>
                    </a:srgbClr>
                  </a:gs>
                  <a:gs pos="22990">
                    <a:schemeClr val="bg1">
                      <a:alpha val="50000"/>
                    </a:schemeClr>
                  </a:gs>
                  <a:gs pos="4601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25" name="Graphic 18">
              <a:extLst>
                <a:ext uri="{FF2B5EF4-FFF2-40B4-BE49-F238E27FC236}">
                  <a16:creationId xmlns:a16="http://schemas.microsoft.com/office/drawing/2014/main" id="{B45E2A5B-D759-6D18-9B8C-00B906254B81}"/>
                </a:ext>
              </a:extLst>
            </p:cNvPr>
            <p:cNvGrpSpPr/>
            <p:nvPr/>
          </p:nvGrpSpPr>
          <p:grpSpPr>
            <a:xfrm>
              <a:off x="10511361" y="6342684"/>
              <a:ext cx="958433" cy="163185"/>
              <a:chOff x="10511361" y="6342684"/>
              <a:chExt cx="958433" cy="163185"/>
            </a:xfrm>
            <a:solidFill>
              <a:schemeClr val="bg1"/>
            </a:solidFill>
          </p:grpSpPr>
          <p:sp>
            <p:nvSpPr>
              <p:cNvPr id="26" name="Vrije vorm: vorm 25">
                <a:extLst>
                  <a:ext uri="{FF2B5EF4-FFF2-40B4-BE49-F238E27FC236}">
                    <a16:creationId xmlns:a16="http://schemas.microsoft.com/office/drawing/2014/main" id="{55AE08BF-219D-0F21-D6CB-A345702F07E9}"/>
                  </a:ext>
                </a:extLst>
              </p:cNvPr>
              <p:cNvSpPr/>
              <p:nvPr/>
            </p:nvSpPr>
            <p:spPr>
              <a:xfrm>
                <a:off x="10511361" y="6342684"/>
                <a:ext cx="464267" cy="163185"/>
              </a:xfrm>
              <a:custGeom>
                <a:avLst/>
                <a:gdLst>
                  <a:gd name="connsiteX0" fmla="*/ 382648 w 464267"/>
                  <a:gd name="connsiteY0" fmla="*/ 105925 h 163185"/>
                  <a:gd name="connsiteX1" fmla="*/ 358307 w 464267"/>
                  <a:gd name="connsiteY1" fmla="*/ 81584 h 163185"/>
                  <a:gd name="connsiteX2" fmla="*/ 382648 w 464267"/>
                  <a:gd name="connsiteY2" fmla="*/ 57243 h 163185"/>
                  <a:gd name="connsiteX3" fmla="*/ 406989 w 464267"/>
                  <a:gd name="connsiteY3" fmla="*/ 81584 h 163185"/>
                  <a:gd name="connsiteX4" fmla="*/ 382648 w 464267"/>
                  <a:gd name="connsiteY4" fmla="*/ 105925 h 163185"/>
                  <a:gd name="connsiteX5" fmla="*/ 382648 w 464267"/>
                  <a:gd name="connsiteY5" fmla="*/ 0 h 163185"/>
                  <a:gd name="connsiteX6" fmla="*/ 302280 w 464267"/>
                  <a:gd name="connsiteY6" fmla="*/ 67394 h 163185"/>
                  <a:gd name="connsiteX7" fmla="*/ 302280 w 464267"/>
                  <a:gd name="connsiteY7" fmla="*/ 20105 h 163185"/>
                  <a:gd name="connsiteX8" fmla="*/ 284891 w 464267"/>
                  <a:gd name="connsiteY8" fmla="*/ 2716 h 163185"/>
                  <a:gd name="connsiteX9" fmla="*/ 243911 w 464267"/>
                  <a:gd name="connsiteY9" fmla="*/ 2716 h 163185"/>
                  <a:gd name="connsiteX10" fmla="*/ 243911 w 464267"/>
                  <a:gd name="connsiteY10" fmla="*/ 64248 h 163185"/>
                  <a:gd name="connsiteX11" fmla="*/ 208865 w 464267"/>
                  <a:gd name="connsiteY11" fmla="*/ 16638 h 163185"/>
                  <a:gd name="connsiteX12" fmla="*/ 181057 w 464267"/>
                  <a:gd name="connsiteY12" fmla="*/ 2716 h 163185"/>
                  <a:gd name="connsiteX13" fmla="*/ 0 w 464267"/>
                  <a:gd name="connsiteY13" fmla="*/ 2716 h 163185"/>
                  <a:gd name="connsiteX14" fmla="*/ 0 w 464267"/>
                  <a:gd name="connsiteY14" fmla="*/ 44643 h 163185"/>
                  <a:gd name="connsiteX15" fmla="*/ 17121 w 464267"/>
                  <a:gd name="connsiteY15" fmla="*/ 61782 h 163185"/>
                  <a:gd name="connsiteX16" fmla="*/ 44214 w 464267"/>
                  <a:gd name="connsiteY16" fmla="*/ 61782 h 163185"/>
                  <a:gd name="connsiteX17" fmla="*/ 44214 w 464267"/>
                  <a:gd name="connsiteY17" fmla="*/ 143115 h 163185"/>
                  <a:gd name="connsiteX18" fmla="*/ 61603 w 464267"/>
                  <a:gd name="connsiteY18" fmla="*/ 160504 h 163185"/>
                  <a:gd name="connsiteX19" fmla="*/ 105943 w 464267"/>
                  <a:gd name="connsiteY19" fmla="*/ 160504 h 163185"/>
                  <a:gd name="connsiteX20" fmla="*/ 105943 w 464267"/>
                  <a:gd name="connsiteY20" fmla="*/ 61764 h 163185"/>
                  <a:gd name="connsiteX21" fmla="*/ 143366 w 464267"/>
                  <a:gd name="connsiteY21" fmla="*/ 61764 h 163185"/>
                  <a:gd name="connsiteX22" fmla="*/ 143366 w 464267"/>
                  <a:gd name="connsiteY22" fmla="*/ 143097 h 163185"/>
                  <a:gd name="connsiteX23" fmla="*/ 160755 w 464267"/>
                  <a:gd name="connsiteY23" fmla="*/ 160486 h 163185"/>
                  <a:gd name="connsiteX24" fmla="*/ 201752 w 464267"/>
                  <a:gd name="connsiteY24" fmla="*/ 160486 h 163185"/>
                  <a:gd name="connsiteX25" fmla="*/ 201752 w 464267"/>
                  <a:gd name="connsiteY25" fmla="*/ 98955 h 163185"/>
                  <a:gd name="connsiteX26" fmla="*/ 236673 w 464267"/>
                  <a:gd name="connsiteY26" fmla="*/ 146564 h 163185"/>
                  <a:gd name="connsiteX27" fmla="*/ 264499 w 464267"/>
                  <a:gd name="connsiteY27" fmla="*/ 160486 h 163185"/>
                  <a:gd name="connsiteX28" fmla="*/ 302280 w 464267"/>
                  <a:gd name="connsiteY28" fmla="*/ 160486 h 163185"/>
                  <a:gd name="connsiteX29" fmla="*/ 302280 w 464267"/>
                  <a:gd name="connsiteY29" fmla="*/ 96345 h 163185"/>
                  <a:gd name="connsiteX30" fmla="*/ 382648 w 464267"/>
                  <a:gd name="connsiteY30" fmla="*/ 163185 h 163185"/>
                  <a:gd name="connsiteX31" fmla="*/ 464268 w 464267"/>
                  <a:gd name="connsiteY31" fmla="*/ 81601 h 163185"/>
                  <a:gd name="connsiteX32" fmla="*/ 382648 w 464267"/>
                  <a:gd name="connsiteY32" fmla="*/ 0 h 16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64267" h="163185">
                    <a:moveTo>
                      <a:pt x="382648" y="105925"/>
                    </a:moveTo>
                    <a:cubicBezTo>
                      <a:pt x="369209" y="105925"/>
                      <a:pt x="358307" y="95041"/>
                      <a:pt x="358307" y="81584"/>
                    </a:cubicBezTo>
                    <a:cubicBezTo>
                      <a:pt x="358307" y="68144"/>
                      <a:pt x="369209" y="57243"/>
                      <a:pt x="382648" y="57243"/>
                    </a:cubicBezTo>
                    <a:cubicBezTo>
                      <a:pt x="396087" y="57243"/>
                      <a:pt x="406989" y="68144"/>
                      <a:pt x="406989" y="81584"/>
                    </a:cubicBezTo>
                    <a:cubicBezTo>
                      <a:pt x="406989" y="95041"/>
                      <a:pt x="396087" y="105925"/>
                      <a:pt x="382648" y="105925"/>
                    </a:cubicBezTo>
                    <a:moveTo>
                      <a:pt x="382648" y="0"/>
                    </a:moveTo>
                    <a:cubicBezTo>
                      <a:pt x="341311" y="0"/>
                      <a:pt x="308713" y="28344"/>
                      <a:pt x="302280" y="67394"/>
                    </a:cubicBezTo>
                    <a:lnTo>
                      <a:pt x="302280" y="20105"/>
                    </a:lnTo>
                    <a:cubicBezTo>
                      <a:pt x="302280" y="7935"/>
                      <a:pt x="297061" y="2716"/>
                      <a:pt x="284891" y="2716"/>
                    </a:cubicBezTo>
                    <a:lnTo>
                      <a:pt x="243911" y="2716"/>
                    </a:lnTo>
                    <a:lnTo>
                      <a:pt x="243911" y="64248"/>
                    </a:lnTo>
                    <a:lnTo>
                      <a:pt x="208865" y="16638"/>
                    </a:lnTo>
                    <a:cubicBezTo>
                      <a:pt x="201252" y="6541"/>
                      <a:pt x="193728" y="2716"/>
                      <a:pt x="181057" y="2716"/>
                    </a:cubicBezTo>
                    <a:lnTo>
                      <a:pt x="0" y="2716"/>
                    </a:lnTo>
                    <a:lnTo>
                      <a:pt x="0" y="44643"/>
                    </a:lnTo>
                    <a:cubicBezTo>
                      <a:pt x="0" y="56635"/>
                      <a:pt x="5147" y="61782"/>
                      <a:pt x="17121" y="61782"/>
                    </a:cubicBezTo>
                    <a:lnTo>
                      <a:pt x="44214" y="61782"/>
                    </a:lnTo>
                    <a:lnTo>
                      <a:pt x="44214" y="143115"/>
                    </a:lnTo>
                    <a:cubicBezTo>
                      <a:pt x="44214" y="155268"/>
                      <a:pt x="49433" y="160504"/>
                      <a:pt x="61603" y="160504"/>
                    </a:cubicBezTo>
                    <a:lnTo>
                      <a:pt x="105943" y="160504"/>
                    </a:lnTo>
                    <a:lnTo>
                      <a:pt x="105943" y="61764"/>
                    </a:lnTo>
                    <a:lnTo>
                      <a:pt x="143366" y="61764"/>
                    </a:lnTo>
                    <a:lnTo>
                      <a:pt x="143366" y="143097"/>
                    </a:lnTo>
                    <a:cubicBezTo>
                      <a:pt x="143366" y="155250"/>
                      <a:pt x="148602" y="160486"/>
                      <a:pt x="160755" y="160486"/>
                    </a:cubicBezTo>
                    <a:lnTo>
                      <a:pt x="201752" y="160486"/>
                    </a:lnTo>
                    <a:lnTo>
                      <a:pt x="201752" y="98955"/>
                    </a:lnTo>
                    <a:lnTo>
                      <a:pt x="236673" y="146564"/>
                    </a:lnTo>
                    <a:cubicBezTo>
                      <a:pt x="244304" y="156680"/>
                      <a:pt x="251828" y="160486"/>
                      <a:pt x="264499" y="160486"/>
                    </a:cubicBezTo>
                    <a:lnTo>
                      <a:pt x="302280" y="160486"/>
                    </a:lnTo>
                    <a:lnTo>
                      <a:pt x="302280" y="96345"/>
                    </a:lnTo>
                    <a:cubicBezTo>
                      <a:pt x="308642" y="135859"/>
                      <a:pt x="340400" y="163185"/>
                      <a:pt x="382648" y="163185"/>
                    </a:cubicBezTo>
                    <a:cubicBezTo>
                      <a:pt x="428864" y="163185"/>
                      <a:pt x="464268" y="127799"/>
                      <a:pt x="464268" y="81601"/>
                    </a:cubicBezTo>
                    <a:cubicBezTo>
                      <a:pt x="464268" y="34260"/>
                      <a:pt x="429990" y="0"/>
                      <a:pt x="382648" y="0"/>
                    </a:cubicBezTo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27" name="Vrije vorm: vorm 26">
                <a:extLst>
                  <a:ext uri="{FF2B5EF4-FFF2-40B4-BE49-F238E27FC236}">
                    <a16:creationId xmlns:a16="http://schemas.microsoft.com/office/drawing/2014/main" id="{72AF70F2-9438-1D86-F5E7-C2B4D8E16115}"/>
                  </a:ext>
                </a:extLst>
              </p:cNvPr>
              <p:cNvSpPr/>
              <p:nvPr/>
            </p:nvSpPr>
            <p:spPr>
              <a:xfrm>
                <a:off x="11009156" y="6435044"/>
                <a:ext cx="276312" cy="69520"/>
              </a:xfrm>
              <a:custGeom>
                <a:avLst/>
                <a:gdLst>
                  <a:gd name="connsiteX0" fmla="*/ 240944 w 276312"/>
                  <a:gd name="connsiteY0" fmla="*/ 37995 h 69520"/>
                  <a:gd name="connsiteX1" fmla="*/ 252632 w 276312"/>
                  <a:gd name="connsiteY1" fmla="*/ 25038 h 69520"/>
                  <a:gd name="connsiteX2" fmla="*/ 264535 w 276312"/>
                  <a:gd name="connsiteY2" fmla="*/ 37995 h 69520"/>
                  <a:gd name="connsiteX3" fmla="*/ 240944 w 276312"/>
                  <a:gd name="connsiteY3" fmla="*/ 37995 h 69520"/>
                  <a:gd name="connsiteX4" fmla="*/ 240748 w 276312"/>
                  <a:gd name="connsiteY4" fmla="*/ 44947 h 69520"/>
                  <a:gd name="connsiteX5" fmla="*/ 276312 w 276312"/>
                  <a:gd name="connsiteY5" fmla="*/ 44947 h 69520"/>
                  <a:gd name="connsiteX6" fmla="*/ 276312 w 276312"/>
                  <a:gd name="connsiteY6" fmla="*/ 43213 h 69520"/>
                  <a:gd name="connsiteX7" fmla="*/ 252632 w 276312"/>
                  <a:gd name="connsiteY7" fmla="*/ 17139 h 69520"/>
                  <a:gd name="connsiteX8" fmla="*/ 228863 w 276312"/>
                  <a:gd name="connsiteY8" fmla="*/ 43428 h 69520"/>
                  <a:gd name="connsiteX9" fmla="*/ 252936 w 276312"/>
                  <a:gd name="connsiteY9" fmla="*/ 69520 h 69520"/>
                  <a:gd name="connsiteX10" fmla="*/ 275830 w 276312"/>
                  <a:gd name="connsiteY10" fmla="*/ 53865 h 69520"/>
                  <a:gd name="connsiteX11" fmla="*/ 265107 w 276312"/>
                  <a:gd name="connsiteY11" fmla="*/ 52703 h 69520"/>
                  <a:gd name="connsiteX12" fmla="*/ 253508 w 276312"/>
                  <a:gd name="connsiteY12" fmla="*/ 61121 h 69520"/>
                  <a:gd name="connsiteX13" fmla="*/ 240748 w 276312"/>
                  <a:gd name="connsiteY13" fmla="*/ 45251 h 69520"/>
                  <a:gd name="connsiteX14" fmla="*/ 240748 w 276312"/>
                  <a:gd name="connsiteY14" fmla="*/ 44947 h 69520"/>
                  <a:gd name="connsiteX15" fmla="*/ 229256 w 276312"/>
                  <a:gd name="connsiteY15" fmla="*/ 876 h 69520"/>
                  <a:gd name="connsiteX16" fmla="*/ 219677 w 276312"/>
                  <a:gd name="connsiteY16" fmla="*/ 0 h 69520"/>
                  <a:gd name="connsiteX17" fmla="*/ 203753 w 276312"/>
                  <a:gd name="connsiteY17" fmla="*/ 17496 h 69520"/>
                  <a:gd name="connsiteX18" fmla="*/ 203753 w 276312"/>
                  <a:gd name="connsiteY18" fmla="*/ 18461 h 69520"/>
                  <a:gd name="connsiteX19" fmla="*/ 195533 w 276312"/>
                  <a:gd name="connsiteY19" fmla="*/ 18461 h 69520"/>
                  <a:gd name="connsiteX20" fmla="*/ 195533 w 276312"/>
                  <a:gd name="connsiteY20" fmla="*/ 26075 h 69520"/>
                  <a:gd name="connsiteX21" fmla="*/ 203753 w 276312"/>
                  <a:gd name="connsiteY21" fmla="*/ 26075 h 69520"/>
                  <a:gd name="connsiteX22" fmla="*/ 203753 w 276312"/>
                  <a:gd name="connsiteY22" fmla="*/ 68126 h 69520"/>
                  <a:gd name="connsiteX23" fmla="*/ 214655 w 276312"/>
                  <a:gd name="connsiteY23" fmla="*/ 68126 h 69520"/>
                  <a:gd name="connsiteX24" fmla="*/ 214655 w 276312"/>
                  <a:gd name="connsiteY24" fmla="*/ 26092 h 69520"/>
                  <a:gd name="connsiteX25" fmla="*/ 226540 w 276312"/>
                  <a:gd name="connsiteY25" fmla="*/ 26092 h 69520"/>
                  <a:gd name="connsiteX26" fmla="*/ 226540 w 276312"/>
                  <a:gd name="connsiteY26" fmla="*/ 18479 h 69520"/>
                  <a:gd name="connsiteX27" fmla="*/ 214459 w 276312"/>
                  <a:gd name="connsiteY27" fmla="*/ 18479 h 69520"/>
                  <a:gd name="connsiteX28" fmla="*/ 214459 w 276312"/>
                  <a:gd name="connsiteY28" fmla="*/ 17121 h 69520"/>
                  <a:gd name="connsiteX29" fmla="*/ 222680 w 276312"/>
                  <a:gd name="connsiteY29" fmla="*/ 8310 h 69520"/>
                  <a:gd name="connsiteX30" fmla="*/ 229256 w 276312"/>
                  <a:gd name="connsiteY30" fmla="*/ 8989 h 69520"/>
                  <a:gd name="connsiteX31" fmla="*/ 229256 w 276312"/>
                  <a:gd name="connsiteY31" fmla="*/ 876 h 69520"/>
                  <a:gd name="connsiteX32" fmla="*/ 175248 w 276312"/>
                  <a:gd name="connsiteY32" fmla="*/ 68144 h 69520"/>
                  <a:gd name="connsiteX33" fmla="*/ 186543 w 276312"/>
                  <a:gd name="connsiteY33" fmla="*/ 68144 h 69520"/>
                  <a:gd name="connsiteX34" fmla="*/ 186543 w 276312"/>
                  <a:gd name="connsiteY34" fmla="*/ 18479 h 69520"/>
                  <a:gd name="connsiteX35" fmla="*/ 175248 w 276312"/>
                  <a:gd name="connsiteY35" fmla="*/ 18479 h 69520"/>
                  <a:gd name="connsiteX36" fmla="*/ 175248 w 276312"/>
                  <a:gd name="connsiteY36" fmla="*/ 68144 h 69520"/>
                  <a:gd name="connsiteX37" fmla="*/ 175248 w 276312"/>
                  <a:gd name="connsiteY37" fmla="*/ 10348 h 69520"/>
                  <a:gd name="connsiteX38" fmla="*/ 186543 w 276312"/>
                  <a:gd name="connsiteY38" fmla="*/ 10348 h 69520"/>
                  <a:gd name="connsiteX39" fmla="*/ 186543 w 276312"/>
                  <a:gd name="connsiteY39" fmla="*/ 1090 h 69520"/>
                  <a:gd name="connsiteX40" fmla="*/ 175248 w 276312"/>
                  <a:gd name="connsiteY40" fmla="*/ 1090 h 69520"/>
                  <a:gd name="connsiteX41" fmla="*/ 175248 w 276312"/>
                  <a:gd name="connsiteY41" fmla="*/ 10348 h 69520"/>
                  <a:gd name="connsiteX42" fmla="*/ 147941 w 276312"/>
                  <a:gd name="connsiteY42" fmla="*/ 68144 h 69520"/>
                  <a:gd name="connsiteX43" fmla="*/ 159236 w 276312"/>
                  <a:gd name="connsiteY43" fmla="*/ 68144 h 69520"/>
                  <a:gd name="connsiteX44" fmla="*/ 159236 w 276312"/>
                  <a:gd name="connsiteY44" fmla="*/ 1072 h 69520"/>
                  <a:gd name="connsiteX45" fmla="*/ 147941 w 276312"/>
                  <a:gd name="connsiteY45" fmla="*/ 1072 h 69520"/>
                  <a:gd name="connsiteX46" fmla="*/ 147941 w 276312"/>
                  <a:gd name="connsiteY46" fmla="*/ 68144 h 69520"/>
                  <a:gd name="connsiteX47" fmla="*/ 118989 w 276312"/>
                  <a:gd name="connsiteY47" fmla="*/ 17228 h 69520"/>
                  <a:gd name="connsiteX48" fmla="*/ 116380 w 276312"/>
                  <a:gd name="connsiteY48" fmla="*/ 17121 h 69520"/>
                  <a:gd name="connsiteX49" fmla="*/ 102368 w 276312"/>
                  <a:gd name="connsiteY49" fmla="*/ 29184 h 69520"/>
                  <a:gd name="connsiteX50" fmla="*/ 102368 w 276312"/>
                  <a:gd name="connsiteY50" fmla="*/ 18461 h 69520"/>
                  <a:gd name="connsiteX51" fmla="*/ 92235 w 276312"/>
                  <a:gd name="connsiteY51" fmla="*/ 18461 h 69520"/>
                  <a:gd name="connsiteX52" fmla="*/ 92235 w 276312"/>
                  <a:gd name="connsiteY52" fmla="*/ 68126 h 69520"/>
                  <a:gd name="connsiteX53" fmla="*/ 103333 w 276312"/>
                  <a:gd name="connsiteY53" fmla="*/ 68126 h 69520"/>
                  <a:gd name="connsiteX54" fmla="*/ 103333 w 276312"/>
                  <a:gd name="connsiteY54" fmla="*/ 43499 h 69520"/>
                  <a:gd name="connsiteX55" fmla="*/ 116576 w 276312"/>
                  <a:gd name="connsiteY55" fmla="*/ 27826 h 69520"/>
                  <a:gd name="connsiteX56" fmla="*/ 118989 w 276312"/>
                  <a:gd name="connsiteY56" fmla="*/ 27933 h 69520"/>
                  <a:gd name="connsiteX57" fmla="*/ 118989 w 276312"/>
                  <a:gd name="connsiteY57" fmla="*/ 17228 h 69520"/>
                  <a:gd name="connsiteX58" fmla="*/ 59351 w 276312"/>
                  <a:gd name="connsiteY58" fmla="*/ 25235 h 69520"/>
                  <a:gd name="connsiteX59" fmla="*/ 71254 w 276312"/>
                  <a:gd name="connsiteY59" fmla="*/ 43321 h 69520"/>
                  <a:gd name="connsiteX60" fmla="*/ 59351 w 276312"/>
                  <a:gd name="connsiteY60" fmla="*/ 61299 h 69520"/>
                  <a:gd name="connsiteX61" fmla="*/ 47556 w 276312"/>
                  <a:gd name="connsiteY61" fmla="*/ 43321 h 69520"/>
                  <a:gd name="connsiteX62" fmla="*/ 59351 w 276312"/>
                  <a:gd name="connsiteY62" fmla="*/ 25235 h 69520"/>
                  <a:gd name="connsiteX63" fmla="*/ 59351 w 276312"/>
                  <a:gd name="connsiteY63" fmla="*/ 17121 h 69520"/>
                  <a:gd name="connsiteX64" fmla="*/ 35689 w 276312"/>
                  <a:gd name="connsiteY64" fmla="*/ 43321 h 69520"/>
                  <a:gd name="connsiteX65" fmla="*/ 59351 w 276312"/>
                  <a:gd name="connsiteY65" fmla="*/ 69502 h 69520"/>
                  <a:gd name="connsiteX66" fmla="*/ 83121 w 276312"/>
                  <a:gd name="connsiteY66" fmla="*/ 43321 h 69520"/>
                  <a:gd name="connsiteX67" fmla="*/ 59351 w 276312"/>
                  <a:gd name="connsiteY67" fmla="*/ 17121 h 69520"/>
                  <a:gd name="connsiteX68" fmla="*/ 33724 w 276312"/>
                  <a:gd name="connsiteY68" fmla="*/ 876 h 69520"/>
                  <a:gd name="connsiteX69" fmla="*/ 24162 w 276312"/>
                  <a:gd name="connsiteY69" fmla="*/ 0 h 69520"/>
                  <a:gd name="connsiteX70" fmla="*/ 8221 w 276312"/>
                  <a:gd name="connsiteY70" fmla="*/ 17496 h 69520"/>
                  <a:gd name="connsiteX71" fmla="*/ 8221 w 276312"/>
                  <a:gd name="connsiteY71" fmla="*/ 18461 h 69520"/>
                  <a:gd name="connsiteX72" fmla="*/ 0 w 276312"/>
                  <a:gd name="connsiteY72" fmla="*/ 18461 h 69520"/>
                  <a:gd name="connsiteX73" fmla="*/ 0 w 276312"/>
                  <a:gd name="connsiteY73" fmla="*/ 26075 h 69520"/>
                  <a:gd name="connsiteX74" fmla="*/ 8221 w 276312"/>
                  <a:gd name="connsiteY74" fmla="*/ 26075 h 69520"/>
                  <a:gd name="connsiteX75" fmla="*/ 8221 w 276312"/>
                  <a:gd name="connsiteY75" fmla="*/ 68126 h 69520"/>
                  <a:gd name="connsiteX76" fmla="*/ 19140 w 276312"/>
                  <a:gd name="connsiteY76" fmla="*/ 68126 h 69520"/>
                  <a:gd name="connsiteX77" fmla="*/ 19140 w 276312"/>
                  <a:gd name="connsiteY77" fmla="*/ 26092 h 69520"/>
                  <a:gd name="connsiteX78" fmla="*/ 31025 w 276312"/>
                  <a:gd name="connsiteY78" fmla="*/ 26092 h 69520"/>
                  <a:gd name="connsiteX79" fmla="*/ 31025 w 276312"/>
                  <a:gd name="connsiteY79" fmla="*/ 18479 h 69520"/>
                  <a:gd name="connsiteX80" fmla="*/ 18944 w 276312"/>
                  <a:gd name="connsiteY80" fmla="*/ 18479 h 69520"/>
                  <a:gd name="connsiteX81" fmla="*/ 18944 w 276312"/>
                  <a:gd name="connsiteY81" fmla="*/ 17121 h 69520"/>
                  <a:gd name="connsiteX82" fmla="*/ 27165 w 276312"/>
                  <a:gd name="connsiteY82" fmla="*/ 8310 h 69520"/>
                  <a:gd name="connsiteX83" fmla="*/ 33742 w 276312"/>
                  <a:gd name="connsiteY83" fmla="*/ 8989 h 69520"/>
                  <a:gd name="connsiteX84" fmla="*/ 33742 w 276312"/>
                  <a:gd name="connsiteY84" fmla="*/ 876 h 6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6312" h="69520">
                    <a:moveTo>
                      <a:pt x="240944" y="37995"/>
                    </a:moveTo>
                    <a:cubicBezTo>
                      <a:pt x="241624" y="29667"/>
                      <a:pt x="246163" y="25038"/>
                      <a:pt x="252632" y="25038"/>
                    </a:cubicBezTo>
                    <a:cubicBezTo>
                      <a:pt x="259995" y="25038"/>
                      <a:pt x="264249" y="29488"/>
                      <a:pt x="264535" y="37995"/>
                    </a:cubicBezTo>
                    <a:lnTo>
                      <a:pt x="240944" y="37995"/>
                    </a:lnTo>
                    <a:close/>
                    <a:moveTo>
                      <a:pt x="240748" y="44947"/>
                    </a:moveTo>
                    <a:lnTo>
                      <a:pt x="276312" y="44947"/>
                    </a:lnTo>
                    <a:lnTo>
                      <a:pt x="276312" y="43213"/>
                    </a:lnTo>
                    <a:cubicBezTo>
                      <a:pt x="276312" y="27075"/>
                      <a:pt x="267055" y="17139"/>
                      <a:pt x="252632" y="17139"/>
                    </a:cubicBezTo>
                    <a:cubicBezTo>
                      <a:pt x="238514" y="17139"/>
                      <a:pt x="228863" y="27665"/>
                      <a:pt x="228863" y="43428"/>
                    </a:cubicBezTo>
                    <a:cubicBezTo>
                      <a:pt x="228863" y="59191"/>
                      <a:pt x="238425" y="69520"/>
                      <a:pt x="252936" y="69520"/>
                    </a:cubicBezTo>
                    <a:cubicBezTo>
                      <a:pt x="264249" y="69520"/>
                      <a:pt x="272255" y="64016"/>
                      <a:pt x="275830" y="53865"/>
                    </a:cubicBezTo>
                    <a:lnTo>
                      <a:pt x="265107" y="52703"/>
                    </a:lnTo>
                    <a:cubicBezTo>
                      <a:pt x="263284" y="58118"/>
                      <a:pt x="258923" y="61121"/>
                      <a:pt x="253508" y="61121"/>
                    </a:cubicBezTo>
                    <a:cubicBezTo>
                      <a:pt x="245680" y="61121"/>
                      <a:pt x="240748" y="55402"/>
                      <a:pt x="240748" y="45251"/>
                    </a:cubicBezTo>
                    <a:lnTo>
                      <a:pt x="240748" y="44947"/>
                    </a:lnTo>
                    <a:close/>
                    <a:moveTo>
                      <a:pt x="229256" y="876"/>
                    </a:moveTo>
                    <a:cubicBezTo>
                      <a:pt x="226254" y="197"/>
                      <a:pt x="223073" y="0"/>
                      <a:pt x="219677" y="0"/>
                    </a:cubicBezTo>
                    <a:cubicBezTo>
                      <a:pt x="208776" y="0"/>
                      <a:pt x="203753" y="5594"/>
                      <a:pt x="203753" y="17496"/>
                    </a:cubicBezTo>
                    <a:lnTo>
                      <a:pt x="203753" y="18461"/>
                    </a:lnTo>
                    <a:lnTo>
                      <a:pt x="195533" y="18461"/>
                    </a:lnTo>
                    <a:lnTo>
                      <a:pt x="195533" y="26075"/>
                    </a:lnTo>
                    <a:lnTo>
                      <a:pt x="203753" y="26075"/>
                    </a:lnTo>
                    <a:lnTo>
                      <a:pt x="203753" y="68126"/>
                    </a:lnTo>
                    <a:lnTo>
                      <a:pt x="214655" y="68126"/>
                    </a:lnTo>
                    <a:lnTo>
                      <a:pt x="214655" y="26092"/>
                    </a:lnTo>
                    <a:lnTo>
                      <a:pt x="226540" y="26092"/>
                    </a:lnTo>
                    <a:lnTo>
                      <a:pt x="226540" y="18479"/>
                    </a:lnTo>
                    <a:lnTo>
                      <a:pt x="214459" y="18479"/>
                    </a:lnTo>
                    <a:lnTo>
                      <a:pt x="214459" y="17121"/>
                    </a:lnTo>
                    <a:cubicBezTo>
                      <a:pt x="214459" y="11027"/>
                      <a:pt x="216871" y="8310"/>
                      <a:pt x="222680" y="8310"/>
                    </a:cubicBezTo>
                    <a:cubicBezTo>
                      <a:pt x="224324" y="8310"/>
                      <a:pt x="226450" y="8507"/>
                      <a:pt x="229256" y="8989"/>
                    </a:cubicBezTo>
                    <a:lnTo>
                      <a:pt x="229256" y="876"/>
                    </a:lnTo>
                    <a:close/>
                    <a:moveTo>
                      <a:pt x="175248" y="68144"/>
                    </a:moveTo>
                    <a:lnTo>
                      <a:pt x="186543" y="68144"/>
                    </a:lnTo>
                    <a:lnTo>
                      <a:pt x="186543" y="18479"/>
                    </a:lnTo>
                    <a:lnTo>
                      <a:pt x="175248" y="18479"/>
                    </a:lnTo>
                    <a:lnTo>
                      <a:pt x="175248" y="68144"/>
                    </a:lnTo>
                    <a:close/>
                    <a:moveTo>
                      <a:pt x="175248" y="10348"/>
                    </a:moveTo>
                    <a:lnTo>
                      <a:pt x="186543" y="10348"/>
                    </a:lnTo>
                    <a:lnTo>
                      <a:pt x="186543" y="1090"/>
                    </a:lnTo>
                    <a:lnTo>
                      <a:pt x="175248" y="1090"/>
                    </a:lnTo>
                    <a:lnTo>
                      <a:pt x="175248" y="10348"/>
                    </a:lnTo>
                    <a:close/>
                    <a:moveTo>
                      <a:pt x="147941" y="68144"/>
                    </a:moveTo>
                    <a:lnTo>
                      <a:pt x="159236" y="68144"/>
                    </a:lnTo>
                    <a:lnTo>
                      <a:pt x="159236" y="1072"/>
                    </a:lnTo>
                    <a:lnTo>
                      <a:pt x="147941" y="1072"/>
                    </a:lnTo>
                    <a:lnTo>
                      <a:pt x="147941" y="68144"/>
                    </a:lnTo>
                    <a:close/>
                    <a:moveTo>
                      <a:pt x="118989" y="17228"/>
                    </a:moveTo>
                    <a:cubicBezTo>
                      <a:pt x="118024" y="17121"/>
                      <a:pt x="117148" y="17121"/>
                      <a:pt x="116380" y="17121"/>
                    </a:cubicBezTo>
                    <a:cubicBezTo>
                      <a:pt x="109409" y="17121"/>
                      <a:pt x="104870" y="21071"/>
                      <a:pt x="102368" y="29184"/>
                    </a:cubicBezTo>
                    <a:lnTo>
                      <a:pt x="102368" y="18461"/>
                    </a:lnTo>
                    <a:lnTo>
                      <a:pt x="92235" y="18461"/>
                    </a:lnTo>
                    <a:lnTo>
                      <a:pt x="92235" y="68126"/>
                    </a:lnTo>
                    <a:lnTo>
                      <a:pt x="103333" y="68126"/>
                    </a:lnTo>
                    <a:lnTo>
                      <a:pt x="103333" y="43499"/>
                    </a:lnTo>
                    <a:cubicBezTo>
                      <a:pt x="103351" y="33724"/>
                      <a:pt x="108570" y="27826"/>
                      <a:pt x="116576" y="27826"/>
                    </a:cubicBezTo>
                    <a:cubicBezTo>
                      <a:pt x="117059" y="27826"/>
                      <a:pt x="117934" y="27826"/>
                      <a:pt x="118989" y="27933"/>
                    </a:cubicBezTo>
                    <a:lnTo>
                      <a:pt x="118989" y="17228"/>
                    </a:lnTo>
                    <a:close/>
                    <a:moveTo>
                      <a:pt x="59351" y="25235"/>
                    </a:moveTo>
                    <a:cubicBezTo>
                      <a:pt x="66607" y="25235"/>
                      <a:pt x="71254" y="31704"/>
                      <a:pt x="71254" y="43321"/>
                    </a:cubicBezTo>
                    <a:cubicBezTo>
                      <a:pt x="71254" y="54919"/>
                      <a:pt x="66607" y="61299"/>
                      <a:pt x="59351" y="61299"/>
                    </a:cubicBezTo>
                    <a:cubicBezTo>
                      <a:pt x="52006" y="61299"/>
                      <a:pt x="47556" y="55009"/>
                      <a:pt x="47556" y="43321"/>
                    </a:cubicBezTo>
                    <a:cubicBezTo>
                      <a:pt x="47556" y="31597"/>
                      <a:pt x="52006" y="25235"/>
                      <a:pt x="59351" y="25235"/>
                    </a:cubicBezTo>
                    <a:moveTo>
                      <a:pt x="59351" y="17121"/>
                    </a:moveTo>
                    <a:cubicBezTo>
                      <a:pt x="45340" y="17121"/>
                      <a:pt x="35689" y="27361"/>
                      <a:pt x="35689" y="43321"/>
                    </a:cubicBezTo>
                    <a:cubicBezTo>
                      <a:pt x="35689" y="59262"/>
                      <a:pt x="45251" y="69502"/>
                      <a:pt x="59351" y="69502"/>
                    </a:cubicBezTo>
                    <a:cubicBezTo>
                      <a:pt x="73470" y="69502"/>
                      <a:pt x="83121" y="59262"/>
                      <a:pt x="83121" y="43321"/>
                    </a:cubicBezTo>
                    <a:cubicBezTo>
                      <a:pt x="83121" y="27361"/>
                      <a:pt x="73470" y="17121"/>
                      <a:pt x="59351" y="17121"/>
                    </a:cubicBezTo>
                    <a:moveTo>
                      <a:pt x="33724" y="876"/>
                    </a:moveTo>
                    <a:cubicBezTo>
                      <a:pt x="30721" y="197"/>
                      <a:pt x="27540" y="0"/>
                      <a:pt x="24162" y="0"/>
                    </a:cubicBezTo>
                    <a:cubicBezTo>
                      <a:pt x="13243" y="0"/>
                      <a:pt x="8221" y="5594"/>
                      <a:pt x="8221" y="17496"/>
                    </a:cubicBezTo>
                    <a:lnTo>
                      <a:pt x="8221" y="18461"/>
                    </a:lnTo>
                    <a:lnTo>
                      <a:pt x="0" y="18461"/>
                    </a:lnTo>
                    <a:lnTo>
                      <a:pt x="0" y="26075"/>
                    </a:lnTo>
                    <a:lnTo>
                      <a:pt x="8221" y="26075"/>
                    </a:lnTo>
                    <a:lnTo>
                      <a:pt x="8221" y="68126"/>
                    </a:lnTo>
                    <a:lnTo>
                      <a:pt x="19140" y="68126"/>
                    </a:lnTo>
                    <a:lnTo>
                      <a:pt x="19140" y="26092"/>
                    </a:lnTo>
                    <a:lnTo>
                      <a:pt x="31025" y="26092"/>
                    </a:lnTo>
                    <a:lnTo>
                      <a:pt x="31025" y="18479"/>
                    </a:lnTo>
                    <a:lnTo>
                      <a:pt x="18944" y="18479"/>
                    </a:lnTo>
                    <a:lnTo>
                      <a:pt x="18944" y="17121"/>
                    </a:lnTo>
                    <a:cubicBezTo>
                      <a:pt x="18944" y="11027"/>
                      <a:pt x="21356" y="8310"/>
                      <a:pt x="27165" y="8310"/>
                    </a:cubicBezTo>
                    <a:cubicBezTo>
                      <a:pt x="28809" y="8310"/>
                      <a:pt x="30936" y="8507"/>
                      <a:pt x="33742" y="8989"/>
                    </a:cubicBezTo>
                    <a:lnTo>
                      <a:pt x="33742" y="876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28" name="Vrije vorm: vorm 27">
                <a:extLst>
                  <a:ext uri="{FF2B5EF4-FFF2-40B4-BE49-F238E27FC236}">
                    <a16:creationId xmlns:a16="http://schemas.microsoft.com/office/drawing/2014/main" id="{E4D1479E-2872-5B85-8BF2-C1DC563951CF}"/>
                  </a:ext>
                </a:extLst>
              </p:cNvPr>
              <p:cNvSpPr/>
              <p:nvPr/>
            </p:nvSpPr>
            <p:spPr>
              <a:xfrm>
                <a:off x="11013731" y="6345060"/>
                <a:ext cx="456064" cy="68394"/>
              </a:xfrm>
              <a:custGeom>
                <a:avLst/>
                <a:gdLst>
                  <a:gd name="connsiteX0" fmla="*/ 414299 w 456064"/>
                  <a:gd name="connsiteY0" fmla="*/ 17389 h 68394"/>
                  <a:gd name="connsiteX1" fmla="*/ 414299 w 456064"/>
                  <a:gd name="connsiteY1" fmla="*/ 67054 h 68394"/>
                  <a:gd name="connsiteX2" fmla="*/ 425218 w 456064"/>
                  <a:gd name="connsiteY2" fmla="*/ 67054 h 68394"/>
                  <a:gd name="connsiteX3" fmla="*/ 425218 w 456064"/>
                  <a:gd name="connsiteY3" fmla="*/ 38638 h 68394"/>
                  <a:gd name="connsiteX4" fmla="*/ 436728 w 456064"/>
                  <a:gd name="connsiteY4" fmla="*/ 24520 h 68394"/>
                  <a:gd name="connsiteX5" fmla="*/ 445145 w 456064"/>
                  <a:gd name="connsiteY5" fmla="*/ 35350 h 68394"/>
                  <a:gd name="connsiteX6" fmla="*/ 445145 w 456064"/>
                  <a:gd name="connsiteY6" fmla="*/ 67036 h 68394"/>
                  <a:gd name="connsiteX7" fmla="*/ 456064 w 456064"/>
                  <a:gd name="connsiteY7" fmla="*/ 67036 h 68394"/>
                  <a:gd name="connsiteX8" fmla="*/ 456064 w 456064"/>
                  <a:gd name="connsiteY8" fmla="*/ 35261 h 68394"/>
                  <a:gd name="connsiteX9" fmla="*/ 439926 w 456064"/>
                  <a:gd name="connsiteY9" fmla="*/ 16031 h 68394"/>
                  <a:gd name="connsiteX10" fmla="*/ 424557 w 456064"/>
                  <a:gd name="connsiteY10" fmla="*/ 25878 h 68394"/>
                  <a:gd name="connsiteX11" fmla="*/ 424539 w 456064"/>
                  <a:gd name="connsiteY11" fmla="*/ 17371 h 68394"/>
                  <a:gd name="connsiteX12" fmla="*/ 414299 w 456064"/>
                  <a:gd name="connsiteY12" fmla="*/ 17371 h 68394"/>
                  <a:gd name="connsiteX13" fmla="*/ 380343 w 456064"/>
                  <a:gd name="connsiteY13" fmla="*/ 24144 h 68394"/>
                  <a:gd name="connsiteX14" fmla="*/ 392227 w 456064"/>
                  <a:gd name="connsiteY14" fmla="*/ 42213 h 68394"/>
                  <a:gd name="connsiteX15" fmla="*/ 380343 w 456064"/>
                  <a:gd name="connsiteY15" fmla="*/ 60191 h 68394"/>
                  <a:gd name="connsiteX16" fmla="*/ 368547 w 456064"/>
                  <a:gd name="connsiteY16" fmla="*/ 42213 h 68394"/>
                  <a:gd name="connsiteX17" fmla="*/ 380343 w 456064"/>
                  <a:gd name="connsiteY17" fmla="*/ 24144 h 68394"/>
                  <a:gd name="connsiteX18" fmla="*/ 380343 w 456064"/>
                  <a:gd name="connsiteY18" fmla="*/ 16031 h 68394"/>
                  <a:gd name="connsiteX19" fmla="*/ 356663 w 456064"/>
                  <a:gd name="connsiteY19" fmla="*/ 42213 h 68394"/>
                  <a:gd name="connsiteX20" fmla="*/ 380343 w 456064"/>
                  <a:gd name="connsiteY20" fmla="*/ 68394 h 68394"/>
                  <a:gd name="connsiteX21" fmla="*/ 404112 w 456064"/>
                  <a:gd name="connsiteY21" fmla="*/ 42213 h 68394"/>
                  <a:gd name="connsiteX22" fmla="*/ 380343 w 456064"/>
                  <a:gd name="connsiteY22" fmla="*/ 16031 h 68394"/>
                  <a:gd name="connsiteX23" fmla="*/ 335271 w 456064"/>
                  <a:gd name="connsiteY23" fmla="*/ 67054 h 68394"/>
                  <a:gd name="connsiteX24" fmla="*/ 346565 w 456064"/>
                  <a:gd name="connsiteY24" fmla="*/ 67054 h 68394"/>
                  <a:gd name="connsiteX25" fmla="*/ 346565 w 456064"/>
                  <a:gd name="connsiteY25" fmla="*/ 17389 h 68394"/>
                  <a:gd name="connsiteX26" fmla="*/ 335271 w 456064"/>
                  <a:gd name="connsiteY26" fmla="*/ 17389 h 68394"/>
                  <a:gd name="connsiteX27" fmla="*/ 335271 w 456064"/>
                  <a:gd name="connsiteY27" fmla="*/ 67054 h 68394"/>
                  <a:gd name="connsiteX28" fmla="*/ 335271 w 456064"/>
                  <a:gd name="connsiteY28" fmla="*/ 9257 h 68394"/>
                  <a:gd name="connsiteX29" fmla="*/ 346565 w 456064"/>
                  <a:gd name="connsiteY29" fmla="*/ 9257 h 68394"/>
                  <a:gd name="connsiteX30" fmla="*/ 346565 w 456064"/>
                  <a:gd name="connsiteY30" fmla="*/ 0 h 68394"/>
                  <a:gd name="connsiteX31" fmla="*/ 335271 w 456064"/>
                  <a:gd name="connsiteY31" fmla="*/ 0 h 68394"/>
                  <a:gd name="connsiteX32" fmla="*/ 335271 w 456064"/>
                  <a:gd name="connsiteY32" fmla="*/ 9257 h 68394"/>
                  <a:gd name="connsiteX33" fmla="*/ 311019 w 456064"/>
                  <a:gd name="connsiteY33" fmla="*/ 3664 h 68394"/>
                  <a:gd name="connsiteX34" fmla="*/ 300582 w 456064"/>
                  <a:gd name="connsiteY34" fmla="*/ 4521 h 68394"/>
                  <a:gd name="connsiteX35" fmla="*/ 300206 w 456064"/>
                  <a:gd name="connsiteY35" fmla="*/ 17371 h 68394"/>
                  <a:gd name="connsiteX36" fmla="*/ 291592 w 456064"/>
                  <a:gd name="connsiteY36" fmla="*/ 17371 h 68394"/>
                  <a:gd name="connsiteX37" fmla="*/ 291592 w 456064"/>
                  <a:gd name="connsiteY37" fmla="*/ 25002 h 68394"/>
                  <a:gd name="connsiteX38" fmla="*/ 299903 w 456064"/>
                  <a:gd name="connsiteY38" fmla="*/ 25002 h 68394"/>
                  <a:gd name="connsiteX39" fmla="*/ 299903 w 456064"/>
                  <a:gd name="connsiteY39" fmla="*/ 49844 h 68394"/>
                  <a:gd name="connsiteX40" fmla="*/ 315540 w 456064"/>
                  <a:gd name="connsiteY40" fmla="*/ 68377 h 68394"/>
                  <a:gd name="connsiteX41" fmla="*/ 323475 w 456064"/>
                  <a:gd name="connsiteY41" fmla="*/ 67411 h 68394"/>
                  <a:gd name="connsiteX42" fmla="*/ 323475 w 456064"/>
                  <a:gd name="connsiteY42" fmla="*/ 58815 h 68394"/>
                  <a:gd name="connsiteX43" fmla="*/ 317953 w 456064"/>
                  <a:gd name="connsiteY43" fmla="*/ 59494 h 68394"/>
                  <a:gd name="connsiteX44" fmla="*/ 311001 w 456064"/>
                  <a:gd name="connsiteY44" fmla="*/ 49057 h 68394"/>
                  <a:gd name="connsiteX45" fmla="*/ 311001 w 456064"/>
                  <a:gd name="connsiteY45" fmla="*/ 25020 h 68394"/>
                  <a:gd name="connsiteX46" fmla="*/ 322099 w 456064"/>
                  <a:gd name="connsiteY46" fmla="*/ 25020 h 68394"/>
                  <a:gd name="connsiteX47" fmla="*/ 322099 w 456064"/>
                  <a:gd name="connsiteY47" fmla="*/ 17389 h 68394"/>
                  <a:gd name="connsiteX48" fmla="*/ 311001 w 456064"/>
                  <a:gd name="connsiteY48" fmla="*/ 17389 h 68394"/>
                  <a:gd name="connsiteX49" fmla="*/ 311001 w 456064"/>
                  <a:gd name="connsiteY49" fmla="*/ 3664 h 68394"/>
                  <a:gd name="connsiteX50" fmla="*/ 272470 w 456064"/>
                  <a:gd name="connsiteY50" fmla="*/ 42320 h 68394"/>
                  <a:gd name="connsiteX51" fmla="*/ 272470 w 456064"/>
                  <a:gd name="connsiteY51" fmla="*/ 45894 h 68394"/>
                  <a:gd name="connsiteX52" fmla="*/ 259423 w 456064"/>
                  <a:gd name="connsiteY52" fmla="*/ 60316 h 68394"/>
                  <a:gd name="connsiteX53" fmla="*/ 250523 w 456064"/>
                  <a:gd name="connsiteY53" fmla="*/ 52864 h 68394"/>
                  <a:gd name="connsiteX54" fmla="*/ 269968 w 456064"/>
                  <a:gd name="connsiteY54" fmla="*/ 42320 h 68394"/>
                  <a:gd name="connsiteX55" fmla="*/ 272470 w 456064"/>
                  <a:gd name="connsiteY55" fmla="*/ 42320 h 68394"/>
                  <a:gd name="connsiteX56" fmla="*/ 240105 w 456064"/>
                  <a:gd name="connsiteY56" fmla="*/ 30239 h 68394"/>
                  <a:gd name="connsiteX57" fmla="*/ 250541 w 456064"/>
                  <a:gd name="connsiteY57" fmla="*/ 31508 h 68394"/>
                  <a:gd name="connsiteX58" fmla="*/ 262140 w 456064"/>
                  <a:gd name="connsiteY58" fmla="*/ 23769 h 68394"/>
                  <a:gd name="connsiteX59" fmla="*/ 272488 w 456064"/>
                  <a:gd name="connsiteY59" fmla="*/ 33044 h 68394"/>
                  <a:gd name="connsiteX60" fmla="*/ 272488 w 456064"/>
                  <a:gd name="connsiteY60" fmla="*/ 35654 h 68394"/>
                  <a:gd name="connsiteX61" fmla="*/ 271434 w 456064"/>
                  <a:gd name="connsiteY61" fmla="*/ 35654 h 68394"/>
                  <a:gd name="connsiteX62" fmla="*/ 238764 w 456064"/>
                  <a:gd name="connsiteY62" fmla="*/ 53436 h 68394"/>
                  <a:gd name="connsiteX63" fmla="*/ 255849 w 456064"/>
                  <a:gd name="connsiteY63" fmla="*/ 68305 h 68394"/>
                  <a:gd name="connsiteX64" fmla="*/ 272684 w 456064"/>
                  <a:gd name="connsiteY64" fmla="*/ 58458 h 68394"/>
                  <a:gd name="connsiteX65" fmla="*/ 273739 w 456064"/>
                  <a:gd name="connsiteY65" fmla="*/ 67054 h 68394"/>
                  <a:gd name="connsiteX66" fmla="*/ 284855 w 456064"/>
                  <a:gd name="connsiteY66" fmla="*/ 67054 h 68394"/>
                  <a:gd name="connsiteX67" fmla="*/ 283407 w 456064"/>
                  <a:gd name="connsiteY67" fmla="*/ 57207 h 68394"/>
                  <a:gd name="connsiteX68" fmla="*/ 283407 w 456064"/>
                  <a:gd name="connsiteY68" fmla="*/ 35546 h 68394"/>
                  <a:gd name="connsiteX69" fmla="*/ 263320 w 456064"/>
                  <a:gd name="connsiteY69" fmla="*/ 16031 h 68394"/>
                  <a:gd name="connsiteX70" fmla="*/ 240105 w 456064"/>
                  <a:gd name="connsiteY70" fmla="*/ 30239 h 68394"/>
                  <a:gd name="connsiteX71" fmla="*/ 205487 w 456064"/>
                  <a:gd name="connsiteY71" fmla="*/ 67054 h 68394"/>
                  <a:gd name="connsiteX72" fmla="*/ 215638 w 456064"/>
                  <a:gd name="connsiteY72" fmla="*/ 67054 h 68394"/>
                  <a:gd name="connsiteX73" fmla="*/ 233224 w 456064"/>
                  <a:gd name="connsiteY73" fmla="*/ 17389 h 68394"/>
                  <a:gd name="connsiteX74" fmla="*/ 224038 w 456064"/>
                  <a:gd name="connsiteY74" fmla="*/ 17389 h 68394"/>
                  <a:gd name="connsiteX75" fmla="*/ 211671 w 456064"/>
                  <a:gd name="connsiteY75" fmla="*/ 55187 h 68394"/>
                  <a:gd name="connsiteX76" fmla="*/ 199393 w 456064"/>
                  <a:gd name="connsiteY76" fmla="*/ 17389 h 68394"/>
                  <a:gd name="connsiteX77" fmla="*/ 188080 w 456064"/>
                  <a:gd name="connsiteY77" fmla="*/ 17389 h 68394"/>
                  <a:gd name="connsiteX78" fmla="*/ 205487 w 456064"/>
                  <a:gd name="connsiteY78" fmla="*/ 67054 h 68394"/>
                  <a:gd name="connsiteX79" fmla="*/ 159378 w 456064"/>
                  <a:gd name="connsiteY79" fmla="*/ 24144 h 68394"/>
                  <a:gd name="connsiteX80" fmla="*/ 171281 w 456064"/>
                  <a:gd name="connsiteY80" fmla="*/ 42213 h 68394"/>
                  <a:gd name="connsiteX81" fmla="*/ 159378 w 456064"/>
                  <a:gd name="connsiteY81" fmla="*/ 60191 h 68394"/>
                  <a:gd name="connsiteX82" fmla="*/ 147584 w 456064"/>
                  <a:gd name="connsiteY82" fmla="*/ 42213 h 68394"/>
                  <a:gd name="connsiteX83" fmla="*/ 159378 w 456064"/>
                  <a:gd name="connsiteY83" fmla="*/ 24144 h 68394"/>
                  <a:gd name="connsiteX84" fmla="*/ 159378 w 456064"/>
                  <a:gd name="connsiteY84" fmla="*/ 16031 h 68394"/>
                  <a:gd name="connsiteX85" fmla="*/ 135717 w 456064"/>
                  <a:gd name="connsiteY85" fmla="*/ 42213 h 68394"/>
                  <a:gd name="connsiteX86" fmla="*/ 159378 w 456064"/>
                  <a:gd name="connsiteY86" fmla="*/ 68394 h 68394"/>
                  <a:gd name="connsiteX87" fmla="*/ 183148 w 456064"/>
                  <a:gd name="connsiteY87" fmla="*/ 42213 h 68394"/>
                  <a:gd name="connsiteX88" fmla="*/ 159378 w 456064"/>
                  <a:gd name="connsiteY88" fmla="*/ 16031 h 68394"/>
                  <a:gd name="connsiteX89" fmla="*/ 83871 w 456064"/>
                  <a:gd name="connsiteY89" fmla="*/ 17389 h 68394"/>
                  <a:gd name="connsiteX90" fmla="*/ 83871 w 456064"/>
                  <a:gd name="connsiteY90" fmla="*/ 67054 h 68394"/>
                  <a:gd name="connsiteX91" fmla="*/ 94773 w 456064"/>
                  <a:gd name="connsiteY91" fmla="*/ 67054 h 68394"/>
                  <a:gd name="connsiteX92" fmla="*/ 94773 w 456064"/>
                  <a:gd name="connsiteY92" fmla="*/ 38638 h 68394"/>
                  <a:gd name="connsiteX93" fmla="*/ 106282 w 456064"/>
                  <a:gd name="connsiteY93" fmla="*/ 24520 h 68394"/>
                  <a:gd name="connsiteX94" fmla="*/ 114682 w 456064"/>
                  <a:gd name="connsiteY94" fmla="*/ 35350 h 68394"/>
                  <a:gd name="connsiteX95" fmla="*/ 114682 w 456064"/>
                  <a:gd name="connsiteY95" fmla="*/ 67036 h 68394"/>
                  <a:gd name="connsiteX96" fmla="*/ 125601 w 456064"/>
                  <a:gd name="connsiteY96" fmla="*/ 67036 h 68394"/>
                  <a:gd name="connsiteX97" fmla="*/ 125601 w 456064"/>
                  <a:gd name="connsiteY97" fmla="*/ 35261 h 68394"/>
                  <a:gd name="connsiteX98" fmla="*/ 109481 w 456064"/>
                  <a:gd name="connsiteY98" fmla="*/ 16031 h 68394"/>
                  <a:gd name="connsiteX99" fmla="*/ 94112 w 456064"/>
                  <a:gd name="connsiteY99" fmla="*/ 25878 h 68394"/>
                  <a:gd name="connsiteX100" fmla="*/ 94094 w 456064"/>
                  <a:gd name="connsiteY100" fmla="*/ 17371 h 68394"/>
                  <a:gd name="connsiteX101" fmla="*/ 83871 w 456064"/>
                  <a:gd name="connsiteY101" fmla="*/ 17371 h 68394"/>
                  <a:gd name="connsiteX102" fmla="*/ 28863 w 456064"/>
                  <a:gd name="connsiteY102" fmla="*/ 17389 h 68394"/>
                  <a:gd name="connsiteX103" fmla="*/ 28863 w 456064"/>
                  <a:gd name="connsiteY103" fmla="*/ 67054 h 68394"/>
                  <a:gd name="connsiteX104" fmla="*/ 39782 w 456064"/>
                  <a:gd name="connsiteY104" fmla="*/ 67054 h 68394"/>
                  <a:gd name="connsiteX105" fmla="*/ 39782 w 456064"/>
                  <a:gd name="connsiteY105" fmla="*/ 38638 h 68394"/>
                  <a:gd name="connsiteX106" fmla="*/ 51292 w 456064"/>
                  <a:gd name="connsiteY106" fmla="*/ 24520 h 68394"/>
                  <a:gd name="connsiteX107" fmla="*/ 59691 w 456064"/>
                  <a:gd name="connsiteY107" fmla="*/ 35350 h 68394"/>
                  <a:gd name="connsiteX108" fmla="*/ 59691 w 456064"/>
                  <a:gd name="connsiteY108" fmla="*/ 67036 h 68394"/>
                  <a:gd name="connsiteX109" fmla="*/ 70611 w 456064"/>
                  <a:gd name="connsiteY109" fmla="*/ 67036 h 68394"/>
                  <a:gd name="connsiteX110" fmla="*/ 70611 w 456064"/>
                  <a:gd name="connsiteY110" fmla="*/ 35261 h 68394"/>
                  <a:gd name="connsiteX111" fmla="*/ 54472 w 456064"/>
                  <a:gd name="connsiteY111" fmla="*/ 16031 h 68394"/>
                  <a:gd name="connsiteX112" fmla="*/ 39121 w 456064"/>
                  <a:gd name="connsiteY112" fmla="*/ 25878 h 68394"/>
                  <a:gd name="connsiteX113" fmla="*/ 39103 w 456064"/>
                  <a:gd name="connsiteY113" fmla="*/ 17371 h 68394"/>
                  <a:gd name="connsiteX114" fmla="*/ 28863 w 456064"/>
                  <a:gd name="connsiteY114" fmla="*/ 17371 h 68394"/>
                  <a:gd name="connsiteX115" fmla="*/ 0 w 456064"/>
                  <a:gd name="connsiteY115" fmla="*/ 67054 h 68394"/>
                  <a:gd name="connsiteX116" fmla="*/ 11295 w 456064"/>
                  <a:gd name="connsiteY116" fmla="*/ 67054 h 68394"/>
                  <a:gd name="connsiteX117" fmla="*/ 11295 w 456064"/>
                  <a:gd name="connsiteY117" fmla="*/ 17389 h 68394"/>
                  <a:gd name="connsiteX118" fmla="*/ 0 w 456064"/>
                  <a:gd name="connsiteY118" fmla="*/ 17389 h 68394"/>
                  <a:gd name="connsiteX119" fmla="*/ 0 w 456064"/>
                  <a:gd name="connsiteY119" fmla="*/ 67054 h 68394"/>
                  <a:gd name="connsiteX120" fmla="*/ 0 w 456064"/>
                  <a:gd name="connsiteY120" fmla="*/ 9257 h 68394"/>
                  <a:gd name="connsiteX121" fmla="*/ 11295 w 456064"/>
                  <a:gd name="connsiteY121" fmla="*/ 9257 h 68394"/>
                  <a:gd name="connsiteX122" fmla="*/ 11295 w 456064"/>
                  <a:gd name="connsiteY122" fmla="*/ 0 h 68394"/>
                  <a:gd name="connsiteX123" fmla="*/ 0 w 456064"/>
                  <a:gd name="connsiteY123" fmla="*/ 0 h 68394"/>
                  <a:gd name="connsiteX124" fmla="*/ 0 w 456064"/>
                  <a:gd name="connsiteY124" fmla="*/ 9257 h 6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56064" h="68394">
                    <a:moveTo>
                      <a:pt x="414299" y="17389"/>
                    </a:moveTo>
                    <a:lnTo>
                      <a:pt x="414299" y="67054"/>
                    </a:lnTo>
                    <a:lnTo>
                      <a:pt x="425218" y="67054"/>
                    </a:lnTo>
                    <a:lnTo>
                      <a:pt x="425218" y="38638"/>
                    </a:lnTo>
                    <a:cubicBezTo>
                      <a:pt x="425236" y="30042"/>
                      <a:pt x="430258" y="24520"/>
                      <a:pt x="436728" y="24520"/>
                    </a:cubicBezTo>
                    <a:cubicBezTo>
                      <a:pt x="442142" y="24520"/>
                      <a:pt x="445145" y="28183"/>
                      <a:pt x="445145" y="35350"/>
                    </a:cubicBezTo>
                    <a:lnTo>
                      <a:pt x="445145" y="67036"/>
                    </a:lnTo>
                    <a:lnTo>
                      <a:pt x="456064" y="67036"/>
                    </a:lnTo>
                    <a:lnTo>
                      <a:pt x="456064" y="35261"/>
                    </a:lnTo>
                    <a:cubicBezTo>
                      <a:pt x="456064" y="22411"/>
                      <a:pt x="450757" y="16031"/>
                      <a:pt x="439926" y="16031"/>
                    </a:cubicBezTo>
                    <a:cubicBezTo>
                      <a:pt x="433260" y="16031"/>
                      <a:pt x="428131" y="19319"/>
                      <a:pt x="424557" y="25878"/>
                    </a:cubicBezTo>
                    <a:lnTo>
                      <a:pt x="424539" y="17371"/>
                    </a:lnTo>
                    <a:lnTo>
                      <a:pt x="414299" y="17371"/>
                    </a:lnTo>
                    <a:close/>
                    <a:moveTo>
                      <a:pt x="380343" y="24144"/>
                    </a:moveTo>
                    <a:cubicBezTo>
                      <a:pt x="387599" y="24144"/>
                      <a:pt x="392227" y="30614"/>
                      <a:pt x="392227" y="42213"/>
                    </a:cubicBezTo>
                    <a:cubicBezTo>
                      <a:pt x="392227" y="53811"/>
                      <a:pt x="387599" y="60191"/>
                      <a:pt x="380343" y="60191"/>
                    </a:cubicBezTo>
                    <a:cubicBezTo>
                      <a:pt x="372997" y="60191"/>
                      <a:pt x="368547" y="53901"/>
                      <a:pt x="368547" y="42213"/>
                    </a:cubicBezTo>
                    <a:cubicBezTo>
                      <a:pt x="368547" y="30525"/>
                      <a:pt x="372979" y="24144"/>
                      <a:pt x="380343" y="24144"/>
                    </a:cubicBezTo>
                    <a:moveTo>
                      <a:pt x="380343" y="16031"/>
                    </a:moveTo>
                    <a:cubicBezTo>
                      <a:pt x="366313" y="16031"/>
                      <a:pt x="356663" y="26271"/>
                      <a:pt x="356663" y="42213"/>
                    </a:cubicBezTo>
                    <a:cubicBezTo>
                      <a:pt x="356663" y="58172"/>
                      <a:pt x="366224" y="68394"/>
                      <a:pt x="380343" y="68394"/>
                    </a:cubicBezTo>
                    <a:cubicBezTo>
                      <a:pt x="394461" y="68394"/>
                      <a:pt x="404112" y="58172"/>
                      <a:pt x="404112" y="42213"/>
                    </a:cubicBezTo>
                    <a:cubicBezTo>
                      <a:pt x="404112" y="26271"/>
                      <a:pt x="394443" y="16031"/>
                      <a:pt x="380343" y="16031"/>
                    </a:cubicBezTo>
                    <a:moveTo>
                      <a:pt x="335271" y="67054"/>
                    </a:moveTo>
                    <a:lnTo>
                      <a:pt x="346565" y="67054"/>
                    </a:lnTo>
                    <a:lnTo>
                      <a:pt x="346565" y="17389"/>
                    </a:lnTo>
                    <a:lnTo>
                      <a:pt x="335271" y="17389"/>
                    </a:lnTo>
                    <a:lnTo>
                      <a:pt x="335271" y="67054"/>
                    </a:lnTo>
                    <a:close/>
                    <a:moveTo>
                      <a:pt x="335271" y="9257"/>
                    </a:moveTo>
                    <a:lnTo>
                      <a:pt x="346565" y="9257"/>
                    </a:lnTo>
                    <a:lnTo>
                      <a:pt x="346565" y="0"/>
                    </a:lnTo>
                    <a:lnTo>
                      <a:pt x="335271" y="0"/>
                    </a:lnTo>
                    <a:lnTo>
                      <a:pt x="335271" y="9257"/>
                    </a:lnTo>
                    <a:close/>
                    <a:moveTo>
                      <a:pt x="311019" y="3664"/>
                    </a:moveTo>
                    <a:lnTo>
                      <a:pt x="300582" y="4521"/>
                    </a:lnTo>
                    <a:lnTo>
                      <a:pt x="300206" y="17371"/>
                    </a:lnTo>
                    <a:lnTo>
                      <a:pt x="291592" y="17371"/>
                    </a:lnTo>
                    <a:lnTo>
                      <a:pt x="291592" y="25002"/>
                    </a:lnTo>
                    <a:lnTo>
                      <a:pt x="299903" y="25002"/>
                    </a:lnTo>
                    <a:lnTo>
                      <a:pt x="299903" y="49844"/>
                    </a:lnTo>
                    <a:cubicBezTo>
                      <a:pt x="299903" y="62783"/>
                      <a:pt x="303673" y="68377"/>
                      <a:pt x="315540" y="68377"/>
                    </a:cubicBezTo>
                    <a:cubicBezTo>
                      <a:pt x="318150" y="68377"/>
                      <a:pt x="320759" y="67983"/>
                      <a:pt x="323475" y="67411"/>
                    </a:cubicBezTo>
                    <a:lnTo>
                      <a:pt x="323475" y="58815"/>
                    </a:lnTo>
                    <a:cubicBezTo>
                      <a:pt x="321545" y="59298"/>
                      <a:pt x="319705" y="59494"/>
                      <a:pt x="317953" y="59494"/>
                    </a:cubicBezTo>
                    <a:cubicBezTo>
                      <a:pt x="312056" y="59494"/>
                      <a:pt x="311001" y="56313"/>
                      <a:pt x="311001" y="49057"/>
                    </a:cubicBezTo>
                    <a:lnTo>
                      <a:pt x="311001" y="25020"/>
                    </a:lnTo>
                    <a:lnTo>
                      <a:pt x="322099" y="25020"/>
                    </a:lnTo>
                    <a:lnTo>
                      <a:pt x="322099" y="17389"/>
                    </a:lnTo>
                    <a:lnTo>
                      <a:pt x="311001" y="17389"/>
                    </a:lnTo>
                    <a:lnTo>
                      <a:pt x="311001" y="3664"/>
                    </a:lnTo>
                    <a:close/>
                    <a:moveTo>
                      <a:pt x="272470" y="42320"/>
                    </a:moveTo>
                    <a:lnTo>
                      <a:pt x="272470" y="45894"/>
                    </a:lnTo>
                    <a:cubicBezTo>
                      <a:pt x="272470" y="54026"/>
                      <a:pt x="266679" y="60316"/>
                      <a:pt x="259423" y="60316"/>
                    </a:cubicBezTo>
                    <a:cubicBezTo>
                      <a:pt x="253901" y="60316"/>
                      <a:pt x="250523" y="57314"/>
                      <a:pt x="250523" y="52864"/>
                    </a:cubicBezTo>
                    <a:cubicBezTo>
                      <a:pt x="250523" y="45894"/>
                      <a:pt x="256993" y="42320"/>
                      <a:pt x="269968" y="42320"/>
                    </a:cubicBezTo>
                    <a:lnTo>
                      <a:pt x="272470" y="42320"/>
                    </a:lnTo>
                    <a:close/>
                    <a:moveTo>
                      <a:pt x="240105" y="30239"/>
                    </a:moveTo>
                    <a:lnTo>
                      <a:pt x="250541" y="31508"/>
                    </a:lnTo>
                    <a:cubicBezTo>
                      <a:pt x="251596" y="26378"/>
                      <a:pt x="255474" y="23769"/>
                      <a:pt x="262140" y="23769"/>
                    </a:cubicBezTo>
                    <a:cubicBezTo>
                      <a:pt x="269110" y="23769"/>
                      <a:pt x="272488" y="26754"/>
                      <a:pt x="272488" y="33044"/>
                    </a:cubicBezTo>
                    <a:lnTo>
                      <a:pt x="272488" y="35654"/>
                    </a:lnTo>
                    <a:lnTo>
                      <a:pt x="271434" y="35654"/>
                    </a:lnTo>
                    <a:cubicBezTo>
                      <a:pt x="249469" y="35654"/>
                      <a:pt x="238764" y="41444"/>
                      <a:pt x="238764" y="53436"/>
                    </a:cubicBezTo>
                    <a:cubicBezTo>
                      <a:pt x="238764" y="62121"/>
                      <a:pt x="245430" y="68305"/>
                      <a:pt x="255849" y="68305"/>
                    </a:cubicBezTo>
                    <a:cubicBezTo>
                      <a:pt x="263302" y="68305"/>
                      <a:pt x="269306" y="64838"/>
                      <a:pt x="272684" y="58458"/>
                    </a:cubicBezTo>
                    <a:cubicBezTo>
                      <a:pt x="272774" y="61639"/>
                      <a:pt x="273078" y="64463"/>
                      <a:pt x="273739" y="67054"/>
                    </a:cubicBezTo>
                    <a:lnTo>
                      <a:pt x="284855" y="67054"/>
                    </a:lnTo>
                    <a:cubicBezTo>
                      <a:pt x="283783" y="64463"/>
                      <a:pt x="283407" y="61174"/>
                      <a:pt x="283407" y="57207"/>
                    </a:cubicBezTo>
                    <a:lnTo>
                      <a:pt x="283407" y="35546"/>
                    </a:lnTo>
                    <a:cubicBezTo>
                      <a:pt x="283407" y="22018"/>
                      <a:pt x="277706" y="16031"/>
                      <a:pt x="263320" y="16031"/>
                    </a:cubicBezTo>
                    <a:cubicBezTo>
                      <a:pt x="250148" y="16031"/>
                      <a:pt x="242321" y="20856"/>
                      <a:pt x="240105" y="30239"/>
                    </a:cubicBezTo>
                    <a:moveTo>
                      <a:pt x="205487" y="67054"/>
                    </a:moveTo>
                    <a:lnTo>
                      <a:pt x="215638" y="67054"/>
                    </a:lnTo>
                    <a:lnTo>
                      <a:pt x="233224" y="17389"/>
                    </a:lnTo>
                    <a:lnTo>
                      <a:pt x="224038" y="17389"/>
                    </a:lnTo>
                    <a:lnTo>
                      <a:pt x="211671" y="55187"/>
                    </a:lnTo>
                    <a:lnTo>
                      <a:pt x="199393" y="17389"/>
                    </a:lnTo>
                    <a:lnTo>
                      <a:pt x="188080" y="17389"/>
                    </a:lnTo>
                    <a:lnTo>
                      <a:pt x="205487" y="67054"/>
                    </a:lnTo>
                    <a:close/>
                    <a:moveTo>
                      <a:pt x="159378" y="24144"/>
                    </a:moveTo>
                    <a:cubicBezTo>
                      <a:pt x="166634" y="24144"/>
                      <a:pt x="171281" y="30614"/>
                      <a:pt x="171281" y="42213"/>
                    </a:cubicBezTo>
                    <a:cubicBezTo>
                      <a:pt x="171281" y="53811"/>
                      <a:pt x="166634" y="60191"/>
                      <a:pt x="159378" y="60191"/>
                    </a:cubicBezTo>
                    <a:cubicBezTo>
                      <a:pt x="152034" y="60191"/>
                      <a:pt x="147584" y="53901"/>
                      <a:pt x="147584" y="42213"/>
                    </a:cubicBezTo>
                    <a:cubicBezTo>
                      <a:pt x="147601" y="30525"/>
                      <a:pt x="152034" y="24144"/>
                      <a:pt x="159378" y="24144"/>
                    </a:cubicBezTo>
                    <a:moveTo>
                      <a:pt x="159378" y="16031"/>
                    </a:moveTo>
                    <a:cubicBezTo>
                      <a:pt x="145367" y="16031"/>
                      <a:pt x="135717" y="26271"/>
                      <a:pt x="135717" y="42213"/>
                    </a:cubicBezTo>
                    <a:cubicBezTo>
                      <a:pt x="135717" y="58172"/>
                      <a:pt x="145260" y="68394"/>
                      <a:pt x="159378" y="68394"/>
                    </a:cubicBezTo>
                    <a:cubicBezTo>
                      <a:pt x="173497" y="68394"/>
                      <a:pt x="183148" y="58172"/>
                      <a:pt x="183148" y="42213"/>
                    </a:cubicBezTo>
                    <a:cubicBezTo>
                      <a:pt x="183148" y="26271"/>
                      <a:pt x="173497" y="16031"/>
                      <a:pt x="159378" y="16031"/>
                    </a:cubicBezTo>
                    <a:moveTo>
                      <a:pt x="83871" y="17389"/>
                    </a:moveTo>
                    <a:lnTo>
                      <a:pt x="83871" y="67054"/>
                    </a:lnTo>
                    <a:lnTo>
                      <a:pt x="94773" y="67054"/>
                    </a:lnTo>
                    <a:lnTo>
                      <a:pt x="94773" y="38638"/>
                    </a:lnTo>
                    <a:cubicBezTo>
                      <a:pt x="94791" y="30042"/>
                      <a:pt x="99831" y="24520"/>
                      <a:pt x="106282" y="24520"/>
                    </a:cubicBezTo>
                    <a:cubicBezTo>
                      <a:pt x="111697" y="24520"/>
                      <a:pt x="114682" y="28183"/>
                      <a:pt x="114682" y="35350"/>
                    </a:cubicBezTo>
                    <a:lnTo>
                      <a:pt x="114682" y="67036"/>
                    </a:lnTo>
                    <a:lnTo>
                      <a:pt x="125601" y="67036"/>
                    </a:lnTo>
                    <a:lnTo>
                      <a:pt x="125601" y="35261"/>
                    </a:lnTo>
                    <a:cubicBezTo>
                      <a:pt x="125601" y="22411"/>
                      <a:pt x="120294" y="16031"/>
                      <a:pt x="109481" y="16031"/>
                    </a:cubicBezTo>
                    <a:cubicBezTo>
                      <a:pt x="102815" y="16031"/>
                      <a:pt x="97686" y="19319"/>
                      <a:pt x="94112" y="25878"/>
                    </a:cubicBezTo>
                    <a:lnTo>
                      <a:pt x="94094" y="17371"/>
                    </a:lnTo>
                    <a:lnTo>
                      <a:pt x="83871" y="17371"/>
                    </a:lnTo>
                    <a:close/>
                    <a:moveTo>
                      <a:pt x="28863" y="17389"/>
                    </a:moveTo>
                    <a:lnTo>
                      <a:pt x="28863" y="67054"/>
                    </a:lnTo>
                    <a:lnTo>
                      <a:pt x="39782" y="67054"/>
                    </a:lnTo>
                    <a:lnTo>
                      <a:pt x="39782" y="38638"/>
                    </a:lnTo>
                    <a:cubicBezTo>
                      <a:pt x="39800" y="30042"/>
                      <a:pt x="44822" y="24520"/>
                      <a:pt x="51292" y="24520"/>
                    </a:cubicBezTo>
                    <a:cubicBezTo>
                      <a:pt x="56706" y="24520"/>
                      <a:pt x="59691" y="28183"/>
                      <a:pt x="59691" y="35350"/>
                    </a:cubicBezTo>
                    <a:lnTo>
                      <a:pt x="59691" y="67036"/>
                    </a:lnTo>
                    <a:lnTo>
                      <a:pt x="70611" y="67036"/>
                    </a:lnTo>
                    <a:lnTo>
                      <a:pt x="70611" y="35261"/>
                    </a:lnTo>
                    <a:cubicBezTo>
                      <a:pt x="70611" y="22411"/>
                      <a:pt x="65303" y="16031"/>
                      <a:pt x="54472" y="16031"/>
                    </a:cubicBezTo>
                    <a:cubicBezTo>
                      <a:pt x="47806" y="16031"/>
                      <a:pt x="42695" y="19319"/>
                      <a:pt x="39121" y="25878"/>
                    </a:cubicBezTo>
                    <a:lnTo>
                      <a:pt x="39103" y="17371"/>
                    </a:lnTo>
                    <a:lnTo>
                      <a:pt x="28863" y="17371"/>
                    </a:lnTo>
                    <a:close/>
                    <a:moveTo>
                      <a:pt x="0" y="67054"/>
                    </a:moveTo>
                    <a:lnTo>
                      <a:pt x="11295" y="67054"/>
                    </a:lnTo>
                    <a:lnTo>
                      <a:pt x="11295" y="17389"/>
                    </a:lnTo>
                    <a:lnTo>
                      <a:pt x="0" y="17389"/>
                    </a:lnTo>
                    <a:lnTo>
                      <a:pt x="0" y="67054"/>
                    </a:lnTo>
                    <a:close/>
                    <a:moveTo>
                      <a:pt x="0" y="9257"/>
                    </a:moveTo>
                    <a:lnTo>
                      <a:pt x="11295" y="9257"/>
                    </a:lnTo>
                    <a:lnTo>
                      <a:pt x="11295" y="0"/>
                    </a:lnTo>
                    <a:lnTo>
                      <a:pt x="0" y="0"/>
                    </a:lnTo>
                    <a:lnTo>
                      <a:pt x="0" y="9257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</p:grpSp>
      <p:sp>
        <p:nvSpPr>
          <p:cNvPr id="29" name="Tijdelijke aanduiding voor tekst 8">
            <a:extLst>
              <a:ext uri="{FF2B5EF4-FFF2-40B4-BE49-F238E27FC236}">
                <a16:creationId xmlns:a16="http://schemas.microsoft.com/office/drawing/2014/main" id="{584B6C84-4527-2522-3CC2-462C9D99D0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30" name="Tijdelijke aanduiding voor tekst 8">
            <a:extLst>
              <a:ext uri="{FF2B5EF4-FFF2-40B4-BE49-F238E27FC236}">
                <a16:creationId xmlns:a16="http://schemas.microsoft.com/office/drawing/2014/main" id="{2A6BE6D1-6358-2E34-6095-99EE5DA7F5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26324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61C0DE1C-CAB2-0A6C-4AF5-C76A52093AF5}"/>
              </a:ext>
            </a:extLst>
          </p:cNvPr>
          <p:cNvSpPr/>
          <p:nvPr userDrawn="1"/>
        </p:nvSpPr>
        <p:spPr>
          <a:xfrm>
            <a:off x="6096000" y="720000"/>
            <a:ext cx="5375274" cy="509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5016000" cy="790748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a title here</a:t>
            </a:r>
            <a:br>
              <a:rPr lang="en-GB" noProof="0" dirty="0"/>
            </a:br>
            <a:r>
              <a:rPr lang="en-GB" noProof="0" dirty="0"/>
              <a:t>max 2 rows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20000" y="1773238"/>
            <a:ext cx="5016000" cy="40335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Numbers</a:t>
            </a:r>
          </a:p>
          <a:p>
            <a:pPr lvl="7"/>
            <a:r>
              <a:rPr lang="en-GB" noProof="0" dirty="0"/>
              <a:t>ABC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7" name="Tijdelijke aanduiding voor tabel 16">
            <a:extLst>
              <a:ext uri="{FF2B5EF4-FFF2-40B4-BE49-F238E27FC236}">
                <a16:creationId xmlns:a16="http://schemas.microsoft.com/office/drawing/2014/main" id="{AC3E0255-315C-47D9-A8A2-220D1CB08F50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6332710" y="933856"/>
            <a:ext cx="4933184" cy="4659088"/>
          </a:xfrm>
          <a:noFill/>
        </p:spPr>
        <p:txBody>
          <a:bodyPr tIns="21600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table.</a:t>
            </a:r>
          </a:p>
        </p:txBody>
      </p:sp>
      <p:sp>
        <p:nvSpPr>
          <p:cNvPr id="15" name="Tijdelijke aanduiding voor tekst 8">
            <a:extLst>
              <a:ext uri="{FF2B5EF4-FFF2-40B4-BE49-F238E27FC236}">
                <a16:creationId xmlns:a16="http://schemas.microsoft.com/office/drawing/2014/main" id="{2DEABA64-5F8A-A1DE-A31A-12BF2D7B3B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bg1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9D5977CC-010B-EC73-4CB2-CEAF5E526F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FD0BE2E-6E35-6E41-D09A-FD410CD1A7A0}"/>
              </a:ext>
            </a:extLst>
          </p:cNvPr>
          <p:cNvSpPr/>
          <p:nvPr userDrawn="1"/>
        </p:nvSpPr>
        <p:spPr>
          <a:xfrm>
            <a:off x="6034836" y="720000"/>
            <a:ext cx="71438" cy="50941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4221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1117">
          <p15:clr>
            <a:srgbClr val="5ACBF0"/>
          </p15:clr>
        </p15:guide>
        <p15:guide id="2" orient="horz" pos="958">
          <p15:clr>
            <a:srgbClr val="5ACBF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51519FD9-22CF-E0F8-15CC-1D0F934FDBF9}"/>
              </a:ext>
            </a:extLst>
          </p:cNvPr>
          <p:cNvSpPr/>
          <p:nvPr userDrawn="1"/>
        </p:nvSpPr>
        <p:spPr>
          <a:xfrm>
            <a:off x="723900" y="723900"/>
            <a:ext cx="10748098" cy="5081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3" y="1089025"/>
            <a:ext cx="10114144" cy="323850"/>
          </a:xfrm>
        </p:spPr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ijdelijke aanduiding voor tabel 16">
            <a:extLst>
              <a:ext uri="{FF2B5EF4-FFF2-40B4-BE49-F238E27FC236}">
                <a16:creationId xmlns:a16="http://schemas.microsoft.com/office/drawing/2014/main" id="{AC3E0255-315C-47D9-A8A2-220D1CB08F50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1035947" y="1594800"/>
            <a:ext cx="10114144" cy="3850816"/>
          </a:xfrm>
          <a:noFill/>
        </p:spPr>
        <p:txBody>
          <a:bodyPr tIns="21600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table.</a:t>
            </a: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C2849986-62BC-977A-CEAC-72B2C39259DE}"/>
              </a:ext>
            </a:extLst>
          </p:cNvPr>
          <p:cNvSpPr/>
          <p:nvPr userDrawn="1"/>
        </p:nvSpPr>
        <p:spPr>
          <a:xfrm>
            <a:off x="719138" y="720000"/>
            <a:ext cx="71438" cy="50941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28" name="Tijdelijke aanduiding voor tekst 8">
            <a:extLst>
              <a:ext uri="{FF2B5EF4-FFF2-40B4-BE49-F238E27FC236}">
                <a16:creationId xmlns:a16="http://schemas.microsoft.com/office/drawing/2014/main" id="{4D5F4AA0-A146-2821-E86B-A06E1F260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bg1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29" name="Tijdelijke aanduiding voor tekst 8">
            <a:extLst>
              <a:ext uri="{FF2B5EF4-FFF2-40B4-BE49-F238E27FC236}">
                <a16:creationId xmlns:a16="http://schemas.microsoft.com/office/drawing/2014/main" id="{FB43D4ED-D6F6-DA30-CABA-6DAC1F55DD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368958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Healt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C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rgbClr val="F5C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87" name="Tijdelijke aanduiding voor tekst 411">
            <a:extLst>
              <a:ext uri="{FF2B5EF4-FFF2-40B4-BE49-F238E27FC236}">
                <a16:creationId xmlns:a16="http://schemas.microsoft.com/office/drawing/2014/main" id="{2DD235E8-9887-7DB1-1767-962D38F47A0D}"/>
              </a:ext>
            </a:extLst>
          </p:cNvPr>
          <p:cNvSpPr txBox="1">
            <a:spLocks/>
          </p:cNvSpPr>
          <p:nvPr userDrawn="1"/>
        </p:nvSpPr>
        <p:spPr>
          <a:xfrm>
            <a:off x="-22812" y="357116"/>
            <a:ext cx="1588678" cy="4539078"/>
          </a:xfrm>
          <a:custGeom>
            <a:avLst/>
            <a:gdLst>
              <a:gd name="connsiteX0" fmla="*/ 0 w 1588678"/>
              <a:gd name="connsiteY0" fmla="*/ 0 h 4539078"/>
              <a:gd name="connsiteX1" fmla="*/ 75652 w 1588678"/>
              <a:gd name="connsiteY1" fmla="*/ 0 h 4539078"/>
              <a:gd name="connsiteX2" fmla="*/ 811307 w 1588678"/>
              <a:gd name="connsiteY2" fmla="*/ 722686 h 4539078"/>
              <a:gd name="connsiteX3" fmla="*/ 1588678 w 1588678"/>
              <a:gd name="connsiteY3" fmla="*/ 1513026 h 4539078"/>
              <a:gd name="connsiteX4" fmla="*/ 811307 w 1588678"/>
              <a:gd name="connsiteY4" fmla="*/ 2303366 h 4539078"/>
              <a:gd name="connsiteX5" fmla="*/ 75652 w 1588678"/>
              <a:gd name="connsiteY5" fmla="*/ 3026052 h 4539078"/>
              <a:gd name="connsiteX6" fmla="*/ 811307 w 1588678"/>
              <a:gd name="connsiteY6" fmla="*/ 3748738 h 4539078"/>
              <a:gd name="connsiteX7" fmla="*/ 1588678 w 1588678"/>
              <a:gd name="connsiteY7" fmla="*/ 4539078 h 4539078"/>
              <a:gd name="connsiteX8" fmla="*/ 1513026 w 1588678"/>
              <a:gd name="connsiteY8" fmla="*/ 4539078 h 4539078"/>
              <a:gd name="connsiteX9" fmla="*/ 777372 w 1588678"/>
              <a:gd name="connsiteY9" fmla="*/ 3816392 h 4539078"/>
              <a:gd name="connsiteX10" fmla="*/ 0 w 1588678"/>
              <a:gd name="connsiteY10" fmla="*/ 3026052 h 4539078"/>
              <a:gd name="connsiteX11" fmla="*/ 777372 w 1588678"/>
              <a:gd name="connsiteY11" fmla="*/ 2235712 h 4539078"/>
              <a:gd name="connsiteX12" fmla="*/ 1513026 w 1588678"/>
              <a:gd name="connsiteY12" fmla="*/ 1513026 h 4539078"/>
              <a:gd name="connsiteX13" fmla="*/ 777372 w 1588678"/>
              <a:gd name="connsiteY13" fmla="*/ 790340 h 4539078"/>
              <a:gd name="connsiteX14" fmla="*/ 0 w 1588678"/>
              <a:gd name="connsiteY14" fmla="*/ 0 h 453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88678" h="4539078">
                <a:moveTo>
                  <a:pt x="0" y="0"/>
                </a:moveTo>
                <a:lnTo>
                  <a:pt x="75652" y="0"/>
                </a:lnTo>
                <a:cubicBezTo>
                  <a:pt x="75652" y="354913"/>
                  <a:pt x="432942" y="533558"/>
                  <a:pt x="811307" y="722686"/>
                </a:cubicBezTo>
                <a:cubicBezTo>
                  <a:pt x="1193454" y="913760"/>
                  <a:pt x="1588678" y="1111750"/>
                  <a:pt x="1588678" y="1513026"/>
                </a:cubicBezTo>
                <a:cubicBezTo>
                  <a:pt x="1588678" y="1914302"/>
                  <a:pt x="1193454" y="2112292"/>
                  <a:pt x="811307" y="2303366"/>
                </a:cubicBezTo>
                <a:cubicBezTo>
                  <a:pt x="433050" y="2492494"/>
                  <a:pt x="75652" y="2670815"/>
                  <a:pt x="75652" y="3026052"/>
                </a:cubicBezTo>
                <a:cubicBezTo>
                  <a:pt x="75652" y="3381289"/>
                  <a:pt x="432942" y="3559610"/>
                  <a:pt x="811307" y="3748738"/>
                </a:cubicBezTo>
                <a:cubicBezTo>
                  <a:pt x="1193454" y="3939812"/>
                  <a:pt x="1588678" y="4137478"/>
                  <a:pt x="1588678" y="4539078"/>
                </a:cubicBezTo>
                <a:lnTo>
                  <a:pt x="1513026" y="4539078"/>
                </a:lnTo>
                <a:cubicBezTo>
                  <a:pt x="1513026" y="4184166"/>
                  <a:pt x="1155736" y="4005520"/>
                  <a:pt x="777372" y="3816392"/>
                </a:cubicBezTo>
                <a:cubicBezTo>
                  <a:pt x="395225" y="3625319"/>
                  <a:pt x="0" y="3427328"/>
                  <a:pt x="0" y="3026052"/>
                </a:cubicBezTo>
                <a:cubicBezTo>
                  <a:pt x="0" y="2624776"/>
                  <a:pt x="395225" y="2426786"/>
                  <a:pt x="777372" y="2235712"/>
                </a:cubicBezTo>
                <a:cubicBezTo>
                  <a:pt x="1155628" y="2046584"/>
                  <a:pt x="1513026" y="1868263"/>
                  <a:pt x="1513026" y="1513026"/>
                </a:cubicBezTo>
                <a:cubicBezTo>
                  <a:pt x="1513026" y="1157789"/>
                  <a:pt x="1155736" y="979468"/>
                  <a:pt x="777372" y="790340"/>
                </a:cubicBezTo>
                <a:cubicBezTo>
                  <a:pt x="395225" y="599266"/>
                  <a:pt x="0" y="401600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sp>
        <p:nvSpPr>
          <p:cNvPr id="43" name="Vrije vorm: vorm 42">
            <a:extLst>
              <a:ext uri="{FF2B5EF4-FFF2-40B4-BE49-F238E27FC236}">
                <a16:creationId xmlns:a16="http://schemas.microsoft.com/office/drawing/2014/main" id="{4E5C3AE7-6AAB-6EA4-9D49-942D82E1682F}"/>
              </a:ext>
            </a:extLst>
          </p:cNvPr>
          <p:cNvSpPr/>
          <p:nvPr/>
        </p:nvSpPr>
        <p:spPr>
          <a:xfrm>
            <a:off x="1436100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C4C69539-A594-FD56-6A35-58FF5FCE785E}"/>
              </a:ext>
            </a:extLst>
          </p:cNvPr>
          <p:cNvSpPr/>
          <p:nvPr/>
        </p:nvSpPr>
        <p:spPr>
          <a:xfrm>
            <a:off x="2955752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4" name="Groep 173">
            <a:extLst>
              <a:ext uri="{FF2B5EF4-FFF2-40B4-BE49-F238E27FC236}">
                <a16:creationId xmlns:a16="http://schemas.microsoft.com/office/drawing/2014/main" id="{28019D78-9898-BF7B-6646-ECCF0ACA1DB8}"/>
              </a:ext>
            </a:extLst>
          </p:cNvPr>
          <p:cNvGrpSpPr/>
          <p:nvPr userDrawn="1"/>
        </p:nvGrpSpPr>
        <p:grpSpPr>
          <a:xfrm>
            <a:off x="676275" y="5587435"/>
            <a:ext cx="151965" cy="151965"/>
            <a:chOff x="676275" y="5587435"/>
            <a:chExt cx="151965" cy="151965"/>
          </a:xfrm>
        </p:grpSpPr>
        <p:sp>
          <p:nvSpPr>
            <p:cNvPr id="132" name="Vrije vorm: vorm 131">
              <a:extLst>
                <a:ext uri="{FF2B5EF4-FFF2-40B4-BE49-F238E27FC236}">
                  <a16:creationId xmlns:a16="http://schemas.microsoft.com/office/drawing/2014/main" id="{0BAFE9C3-BE22-B38D-708F-E80A7E743E01}"/>
                </a:ext>
              </a:extLst>
            </p:cNvPr>
            <p:cNvSpPr/>
            <p:nvPr/>
          </p:nvSpPr>
          <p:spPr>
            <a:xfrm>
              <a:off x="676275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3" name="Vrije vorm: vorm 132">
              <a:extLst>
                <a:ext uri="{FF2B5EF4-FFF2-40B4-BE49-F238E27FC236}">
                  <a16:creationId xmlns:a16="http://schemas.microsoft.com/office/drawing/2014/main" id="{C60C56A3-815B-AE9B-03C5-7AF6E64A4793}"/>
                </a:ext>
              </a:extLst>
            </p:cNvPr>
            <p:cNvSpPr/>
            <p:nvPr/>
          </p:nvSpPr>
          <p:spPr>
            <a:xfrm>
              <a:off x="676275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47" name="Vrije vorm: vorm 146">
            <a:extLst>
              <a:ext uri="{FF2B5EF4-FFF2-40B4-BE49-F238E27FC236}">
                <a16:creationId xmlns:a16="http://schemas.microsoft.com/office/drawing/2014/main" id="{DE56784E-09B2-7D5E-6A60-1DFCF78DEF8F}"/>
              </a:ext>
            </a:extLst>
          </p:cNvPr>
          <p:cNvSpPr/>
          <p:nvPr/>
        </p:nvSpPr>
        <p:spPr>
          <a:xfrm>
            <a:off x="1436100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78" name="Groep 177">
            <a:extLst>
              <a:ext uri="{FF2B5EF4-FFF2-40B4-BE49-F238E27FC236}">
                <a16:creationId xmlns:a16="http://schemas.microsoft.com/office/drawing/2014/main" id="{1F73781F-BBE0-E7F9-3F98-C90A89CBF082}"/>
              </a:ext>
            </a:extLst>
          </p:cNvPr>
          <p:cNvGrpSpPr/>
          <p:nvPr userDrawn="1"/>
        </p:nvGrpSpPr>
        <p:grpSpPr>
          <a:xfrm>
            <a:off x="2955752" y="6347260"/>
            <a:ext cx="151965" cy="151965"/>
            <a:chOff x="2955752" y="6347260"/>
            <a:chExt cx="151965" cy="151965"/>
          </a:xfrm>
        </p:grpSpPr>
        <p:sp>
          <p:nvSpPr>
            <p:cNvPr id="148" name="Vrije vorm: vorm 147">
              <a:extLst>
                <a:ext uri="{FF2B5EF4-FFF2-40B4-BE49-F238E27FC236}">
                  <a16:creationId xmlns:a16="http://schemas.microsoft.com/office/drawing/2014/main" id="{BEA268CC-E146-B8CC-7A32-1A7A2DBA8F20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F5C814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9" name="Vrije vorm: vorm 148">
              <a:extLst>
                <a:ext uri="{FF2B5EF4-FFF2-40B4-BE49-F238E27FC236}">
                  <a16:creationId xmlns:a16="http://schemas.microsoft.com/office/drawing/2014/main" id="{65BD0B66-BE91-1D3C-EE40-4FBD0E849A73}"/>
                </a:ext>
              </a:extLst>
            </p:cNvPr>
            <p:cNvSpPr/>
            <p:nvPr/>
          </p:nvSpPr>
          <p:spPr>
            <a:xfrm>
              <a:off x="2955752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 userDrawn="1"/>
        </p:nvSpPr>
        <p:spPr>
          <a:xfrm>
            <a:off x="3726432" y="1028263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 userDrawn="1"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86" name="Tijdelijke aanduiding voor tekst 417">
            <a:extLst>
              <a:ext uri="{FF2B5EF4-FFF2-40B4-BE49-F238E27FC236}">
                <a16:creationId xmlns:a16="http://schemas.microsoft.com/office/drawing/2014/main" id="{ADC484E1-43F7-BCD9-2A0F-B8E1A1ADEDC6}"/>
              </a:ext>
            </a:extLst>
          </p:cNvPr>
          <p:cNvSpPr txBox="1">
            <a:spLocks/>
          </p:cNvSpPr>
          <p:nvPr userDrawn="1"/>
        </p:nvSpPr>
        <p:spPr>
          <a:xfrm>
            <a:off x="2246727" y="1113629"/>
            <a:ext cx="1588678" cy="5329418"/>
          </a:xfrm>
          <a:custGeom>
            <a:avLst/>
            <a:gdLst>
              <a:gd name="connsiteX0" fmla="*/ 1513026 w 1588678"/>
              <a:gd name="connsiteY0" fmla="*/ 0 h 5329418"/>
              <a:gd name="connsiteX1" fmla="*/ 1588678 w 1588678"/>
              <a:gd name="connsiteY1" fmla="*/ 0 h 5329418"/>
              <a:gd name="connsiteX2" fmla="*/ 811307 w 1588678"/>
              <a:gd name="connsiteY2" fmla="*/ 790340 h 5329418"/>
              <a:gd name="connsiteX3" fmla="*/ 75652 w 1588678"/>
              <a:gd name="connsiteY3" fmla="*/ 1513026 h 5329418"/>
              <a:gd name="connsiteX4" fmla="*/ 811307 w 1588678"/>
              <a:gd name="connsiteY4" fmla="*/ 2235712 h 5329418"/>
              <a:gd name="connsiteX5" fmla="*/ 1588678 w 1588678"/>
              <a:gd name="connsiteY5" fmla="*/ 3026052 h 5329418"/>
              <a:gd name="connsiteX6" fmla="*/ 811307 w 1588678"/>
              <a:gd name="connsiteY6" fmla="*/ 3816392 h 5329418"/>
              <a:gd name="connsiteX7" fmla="*/ 75652 w 1588678"/>
              <a:gd name="connsiteY7" fmla="*/ 4539078 h 5329418"/>
              <a:gd name="connsiteX8" fmla="*/ 811307 w 1588678"/>
              <a:gd name="connsiteY8" fmla="*/ 5261764 h 5329418"/>
              <a:gd name="connsiteX9" fmla="*/ 777372 w 1588678"/>
              <a:gd name="connsiteY9" fmla="*/ 5329418 h 5329418"/>
              <a:gd name="connsiteX10" fmla="*/ 0 w 1588678"/>
              <a:gd name="connsiteY10" fmla="*/ 4539078 h 5329418"/>
              <a:gd name="connsiteX11" fmla="*/ 777372 w 1588678"/>
              <a:gd name="connsiteY11" fmla="*/ 3748738 h 5329418"/>
              <a:gd name="connsiteX12" fmla="*/ 1513026 w 1588678"/>
              <a:gd name="connsiteY12" fmla="*/ 3026052 h 5329418"/>
              <a:gd name="connsiteX13" fmla="*/ 777372 w 1588678"/>
              <a:gd name="connsiteY13" fmla="*/ 2303366 h 5329418"/>
              <a:gd name="connsiteX14" fmla="*/ 0 w 1588678"/>
              <a:gd name="connsiteY14" fmla="*/ 1513026 h 5329418"/>
              <a:gd name="connsiteX15" fmla="*/ 777372 w 1588678"/>
              <a:gd name="connsiteY15" fmla="*/ 722686 h 5329418"/>
              <a:gd name="connsiteX16" fmla="*/ 1513026 w 1588678"/>
              <a:gd name="connsiteY16" fmla="*/ 0 h 532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8678" h="5329418">
                <a:moveTo>
                  <a:pt x="1513026" y="0"/>
                </a:moveTo>
                <a:lnTo>
                  <a:pt x="1588678" y="0"/>
                </a:lnTo>
                <a:cubicBezTo>
                  <a:pt x="1588678" y="401600"/>
                  <a:pt x="1193454" y="599266"/>
                  <a:pt x="811307" y="790340"/>
                </a:cubicBezTo>
                <a:cubicBezTo>
                  <a:pt x="433050" y="979468"/>
                  <a:pt x="75652" y="1157789"/>
                  <a:pt x="75652" y="1513026"/>
                </a:cubicBezTo>
                <a:cubicBezTo>
                  <a:pt x="75652" y="1868263"/>
                  <a:pt x="432942" y="2046584"/>
                  <a:pt x="811307" y="2235712"/>
                </a:cubicBezTo>
                <a:cubicBezTo>
                  <a:pt x="1193454" y="2426786"/>
                  <a:pt x="1588678" y="2624776"/>
                  <a:pt x="1588678" y="3026052"/>
                </a:cubicBezTo>
                <a:cubicBezTo>
                  <a:pt x="1588678" y="3427328"/>
                  <a:pt x="1193454" y="3625319"/>
                  <a:pt x="811307" y="3816392"/>
                </a:cubicBezTo>
                <a:cubicBezTo>
                  <a:pt x="433050" y="4005520"/>
                  <a:pt x="75652" y="4183841"/>
                  <a:pt x="75652" y="4539078"/>
                </a:cubicBezTo>
                <a:cubicBezTo>
                  <a:pt x="75652" y="4894315"/>
                  <a:pt x="432942" y="5072636"/>
                  <a:pt x="811307" y="5261764"/>
                </a:cubicBezTo>
                <a:lnTo>
                  <a:pt x="777372" y="5329418"/>
                </a:lnTo>
                <a:cubicBezTo>
                  <a:pt x="395225" y="5138345"/>
                  <a:pt x="0" y="4940354"/>
                  <a:pt x="0" y="4539078"/>
                </a:cubicBezTo>
                <a:cubicBezTo>
                  <a:pt x="0" y="4137802"/>
                  <a:pt x="395225" y="3939812"/>
                  <a:pt x="777372" y="3748738"/>
                </a:cubicBezTo>
                <a:cubicBezTo>
                  <a:pt x="1155628" y="3559610"/>
                  <a:pt x="1513026" y="3381289"/>
                  <a:pt x="1513026" y="3026052"/>
                </a:cubicBezTo>
                <a:cubicBezTo>
                  <a:pt x="1513026" y="2670815"/>
                  <a:pt x="1155736" y="2492494"/>
                  <a:pt x="777372" y="2303366"/>
                </a:cubicBezTo>
                <a:cubicBezTo>
                  <a:pt x="395225" y="2112293"/>
                  <a:pt x="0" y="1914302"/>
                  <a:pt x="0" y="1513026"/>
                </a:cubicBezTo>
                <a:cubicBezTo>
                  <a:pt x="0" y="1111750"/>
                  <a:pt x="395225" y="913760"/>
                  <a:pt x="777372" y="722686"/>
                </a:cubicBezTo>
                <a:cubicBezTo>
                  <a:pt x="1155628" y="533558"/>
                  <a:pt x="1513026" y="355237"/>
                  <a:pt x="1513026" y="0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sp>
        <p:nvSpPr>
          <p:cNvPr id="88" name="Tijdelijke aanduiding voor tekst 416">
            <a:extLst>
              <a:ext uri="{FF2B5EF4-FFF2-40B4-BE49-F238E27FC236}">
                <a16:creationId xmlns:a16="http://schemas.microsoft.com/office/drawing/2014/main" id="{D47B58B3-9CFE-D1C3-CC9C-746A34AA2C29}"/>
              </a:ext>
            </a:extLst>
          </p:cNvPr>
          <p:cNvSpPr txBox="1">
            <a:spLocks/>
          </p:cNvSpPr>
          <p:nvPr userDrawn="1"/>
        </p:nvSpPr>
        <p:spPr>
          <a:xfrm>
            <a:off x="1490214" y="1098475"/>
            <a:ext cx="1588678" cy="4606732"/>
          </a:xfrm>
          <a:custGeom>
            <a:avLst/>
            <a:gdLst>
              <a:gd name="connsiteX0" fmla="*/ 811307 w 1588678"/>
              <a:gd name="connsiteY0" fmla="*/ 0 h 4606732"/>
              <a:gd name="connsiteX1" fmla="*/ 1588678 w 1588678"/>
              <a:gd name="connsiteY1" fmla="*/ 790340 h 4606732"/>
              <a:gd name="connsiteX2" fmla="*/ 811307 w 1588678"/>
              <a:gd name="connsiteY2" fmla="*/ 1580680 h 4606732"/>
              <a:gd name="connsiteX3" fmla="*/ 75652 w 1588678"/>
              <a:gd name="connsiteY3" fmla="*/ 2303366 h 4606732"/>
              <a:gd name="connsiteX4" fmla="*/ 811307 w 1588678"/>
              <a:gd name="connsiteY4" fmla="*/ 3026052 h 4606732"/>
              <a:gd name="connsiteX5" fmla="*/ 1588678 w 1588678"/>
              <a:gd name="connsiteY5" fmla="*/ 3816392 h 4606732"/>
              <a:gd name="connsiteX6" fmla="*/ 811307 w 1588678"/>
              <a:gd name="connsiteY6" fmla="*/ 4606732 h 4606732"/>
              <a:gd name="connsiteX7" fmla="*/ 777372 w 1588678"/>
              <a:gd name="connsiteY7" fmla="*/ 4539078 h 4606732"/>
              <a:gd name="connsiteX8" fmla="*/ 1513026 w 1588678"/>
              <a:gd name="connsiteY8" fmla="*/ 3816392 h 4606732"/>
              <a:gd name="connsiteX9" fmla="*/ 777372 w 1588678"/>
              <a:gd name="connsiteY9" fmla="*/ 3093706 h 4606732"/>
              <a:gd name="connsiteX10" fmla="*/ 0 w 1588678"/>
              <a:gd name="connsiteY10" fmla="*/ 2303366 h 4606732"/>
              <a:gd name="connsiteX11" fmla="*/ 777372 w 1588678"/>
              <a:gd name="connsiteY11" fmla="*/ 1513026 h 4606732"/>
              <a:gd name="connsiteX12" fmla="*/ 1513026 w 1588678"/>
              <a:gd name="connsiteY12" fmla="*/ 790340 h 4606732"/>
              <a:gd name="connsiteX13" fmla="*/ 777372 w 1588678"/>
              <a:gd name="connsiteY13" fmla="*/ 67654 h 460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88678" h="4606732">
                <a:moveTo>
                  <a:pt x="811307" y="0"/>
                </a:moveTo>
                <a:cubicBezTo>
                  <a:pt x="1193454" y="191074"/>
                  <a:pt x="1588678" y="389064"/>
                  <a:pt x="1588678" y="790340"/>
                </a:cubicBezTo>
                <a:cubicBezTo>
                  <a:pt x="1588678" y="1191616"/>
                  <a:pt x="1193454" y="1389606"/>
                  <a:pt x="811307" y="1580680"/>
                </a:cubicBezTo>
                <a:cubicBezTo>
                  <a:pt x="433050" y="1769808"/>
                  <a:pt x="75652" y="1948129"/>
                  <a:pt x="75652" y="2303366"/>
                </a:cubicBezTo>
                <a:cubicBezTo>
                  <a:pt x="75652" y="2658603"/>
                  <a:pt x="432942" y="2836924"/>
                  <a:pt x="811307" y="3026052"/>
                </a:cubicBezTo>
                <a:cubicBezTo>
                  <a:pt x="1193454" y="3217126"/>
                  <a:pt x="1588678" y="3415116"/>
                  <a:pt x="1588678" y="3816392"/>
                </a:cubicBezTo>
                <a:cubicBezTo>
                  <a:pt x="1588678" y="4217668"/>
                  <a:pt x="1193454" y="4415659"/>
                  <a:pt x="811307" y="4606732"/>
                </a:cubicBezTo>
                <a:lnTo>
                  <a:pt x="777372" y="4539078"/>
                </a:lnTo>
                <a:cubicBezTo>
                  <a:pt x="1155628" y="4349950"/>
                  <a:pt x="1513026" y="4171629"/>
                  <a:pt x="1513026" y="3816392"/>
                </a:cubicBezTo>
                <a:cubicBezTo>
                  <a:pt x="1513026" y="3461155"/>
                  <a:pt x="1155736" y="3282834"/>
                  <a:pt x="777372" y="3093706"/>
                </a:cubicBezTo>
                <a:cubicBezTo>
                  <a:pt x="395225" y="2902633"/>
                  <a:pt x="0" y="2704642"/>
                  <a:pt x="0" y="2303366"/>
                </a:cubicBezTo>
                <a:cubicBezTo>
                  <a:pt x="0" y="1902090"/>
                  <a:pt x="395225" y="1704100"/>
                  <a:pt x="777372" y="1513026"/>
                </a:cubicBezTo>
                <a:cubicBezTo>
                  <a:pt x="1155628" y="1323898"/>
                  <a:pt x="1513026" y="1145577"/>
                  <a:pt x="1513026" y="790340"/>
                </a:cubicBezTo>
                <a:cubicBezTo>
                  <a:pt x="1513026" y="435103"/>
                  <a:pt x="1155736" y="256782"/>
                  <a:pt x="777372" y="67654"/>
                </a:cubicBezTo>
                <a:close/>
              </a:path>
            </a:pathLst>
          </a:custGeom>
          <a:gradFill>
            <a:gsLst>
              <a:gs pos="0">
                <a:srgbClr val="FFF9E0">
                  <a:alpha val="19000"/>
                </a:srgbClr>
              </a:gs>
              <a:gs pos="50000">
                <a:srgbClr val="FFF9E0">
                  <a:alpha val="49804"/>
                </a:srgbClr>
              </a:gs>
              <a:gs pos="100000">
                <a:srgbClr val="FFF9E0">
                  <a:alpha val="0"/>
                </a:srgbClr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4013" indent="-35401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575" indent="-2682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</a:t>
            </a:r>
          </a:p>
        </p:txBody>
      </p:sp>
      <p:grpSp>
        <p:nvGrpSpPr>
          <p:cNvPr id="91" name="Groep 90">
            <a:extLst>
              <a:ext uri="{FF2B5EF4-FFF2-40B4-BE49-F238E27FC236}">
                <a16:creationId xmlns:a16="http://schemas.microsoft.com/office/drawing/2014/main" id="{F57A31A3-FE58-E4BD-543A-E6C8F5BCD89E}"/>
              </a:ext>
            </a:extLst>
          </p:cNvPr>
          <p:cNvGrpSpPr/>
          <p:nvPr userDrawn="1"/>
        </p:nvGrpSpPr>
        <p:grpSpPr>
          <a:xfrm>
            <a:off x="-66454" y="268654"/>
            <a:ext cx="151965" cy="151965"/>
            <a:chOff x="1436100" y="268654"/>
            <a:chExt cx="151965" cy="151965"/>
          </a:xfrm>
        </p:grpSpPr>
        <p:sp>
          <p:nvSpPr>
            <p:cNvPr id="92" name="Vrije vorm: vorm 91">
              <a:extLst>
                <a:ext uri="{FF2B5EF4-FFF2-40B4-BE49-F238E27FC236}">
                  <a16:creationId xmlns:a16="http://schemas.microsoft.com/office/drawing/2014/main" id="{A6C9CE4D-07F3-1842-5C4C-DA8FC80D1764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66BE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3" name="Vrije vorm: vorm 92">
              <a:extLst>
                <a:ext uri="{FF2B5EF4-FFF2-40B4-BE49-F238E27FC236}">
                  <a16:creationId xmlns:a16="http://schemas.microsoft.com/office/drawing/2014/main" id="{44177170-AD99-DC9A-118D-1583C2A228AA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36835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7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7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8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1000"/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1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1000"/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1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1000"/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1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7" dur="100" fill="hold"/>
                                        <p:tgtEl>
                                          <p:spTgt spid="9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6" presetClass="emph" presetSubtype="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63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69" dur="100" fill="hold"/>
                                        <p:tgtEl>
                                          <p:spTgt spid="4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75" dur="1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87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/>
      <p:bldP spid="43" grpId="1" animBg="1"/>
      <p:bldP spid="45" grpId="0" animBg="1"/>
      <p:bldP spid="45" grpId="1" animBg="1"/>
      <p:bldP spid="147" grpId="0" animBg="1"/>
      <p:bldP spid="147" grpId="1" animBg="1"/>
      <p:bldP spid="185" grpId="0" animBg="1"/>
      <p:bldP spid="185" grpId="1" animBg="1"/>
      <p:bldP spid="190" grpId="0" animBg="1"/>
      <p:bldP spid="86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 uiExpand="1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media 10">
            <a:extLst>
              <a:ext uri="{FF2B5EF4-FFF2-40B4-BE49-F238E27FC236}">
                <a16:creationId xmlns:a16="http://schemas.microsoft.com/office/drawing/2014/main" id="{3A750B5D-826F-45E6-825A-FDC04009BF5B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-1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216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nl-NL" sz="120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 dirty="0"/>
              <a:t>Click the icon below </a:t>
            </a:r>
            <a:br>
              <a:rPr lang="en-GB" noProof="0" dirty="0"/>
            </a:br>
            <a:r>
              <a:rPr lang="en-GB" noProof="0" dirty="0"/>
              <a:t>to add a video.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1B0A8CB1-6545-3D73-F450-81B396F292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bg1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BF5833FF-1458-ABF7-8152-F6B3B269F4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  <p:sp>
        <p:nvSpPr>
          <p:cNvPr id="3" name="Tijdelijke aanduiding voor tekst 14">
            <a:extLst>
              <a:ext uri="{FF2B5EF4-FFF2-40B4-BE49-F238E27FC236}">
                <a16:creationId xmlns:a16="http://schemas.microsoft.com/office/drawing/2014/main" id="{D1BC8E52-9A9B-044E-03BF-9867DB632D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5535" y="6336593"/>
            <a:ext cx="4015740" cy="16263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884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2" y="6342684"/>
            <a:ext cx="4015740" cy="162631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6D5D1F63-67BD-2830-72D1-794061776FE6}"/>
              </a:ext>
            </a:extLst>
          </p:cNvPr>
          <p:cNvGrpSpPr/>
          <p:nvPr userDrawn="1"/>
        </p:nvGrpSpPr>
        <p:grpSpPr>
          <a:xfrm>
            <a:off x="7453752" y="6342684"/>
            <a:ext cx="4016042" cy="163185"/>
            <a:chOff x="7453752" y="6342684"/>
            <a:chExt cx="4016042" cy="163185"/>
          </a:xfrm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69BA4B15-7A58-62EC-1617-6986A74CE6EA}"/>
                </a:ext>
              </a:extLst>
            </p:cNvPr>
            <p:cNvSpPr/>
            <p:nvPr/>
          </p:nvSpPr>
          <p:spPr>
            <a:xfrm>
              <a:off x="7453752" y="6473521"/>
              <a:ext cx="3021491" cy="1787"/>
            </a:xfrm>
            <a:custGeom>
              <a:avLst/>
              <a:gdLst>
                <a:gd name="connsiteX0" fmla="*/ 0 w 3021491"/>
                <a:gd name="connsiteY0" fmla="*/ 0 h 1787"/>
                <a:gd name="connsiteX1" fmla="*/ 3021492 w 3021491"/>
                <a:gd name="connsiteY1" fmla="*/ 0 h 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1491" h="1787">
                  <a:moveTo>
                    <a:pt x="0" y="0"/>
                  </a:moveTo>
                  <a:lnTo>
                    <a:pt x="3021492" y="0"/>
                  </a:lnTo>
                </a:path>
              </a:pathLst>
            </a:custGeom>
            <a:ln w="58892" cap="flat">
              <a:gradFill>
                <a:gsLst>
                  <a:gs pos="0">
                    <a:srgbClr val="FFFFFF">
                      <a:alpha val="0"/>
                    </a:srgbClr>
                  </a:gs>
                  <a:gs pos="22990">
                    <a:schemeClr val="bg1">
                      <a:alpha val="50000"/>
                    </a:schemeClr>
                  </a:gs>
                  <a:gs pos="4601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11" name="Graphic 18">
              <a:extLst>
                <a:ext uri="{FF2B5EF4-FFF2-40B4-BE49-F238E27FC236}">
                  <a16:creationId xmlns:a16="http://schemas.microsoft.com/office/drawing/2014/main" id="{22390296-DB9F-1D68-568B-0CBB37C898FB}"/>
                </a:ext>
              </a:extLst>
            </p:cNvPr>
            <p:cNvGrpSpPr/>
            <p:nvPr/>
          </p:nvGrpSpPr>
          <p:grpSpPr>
            <a:xfrm>
              <a:off x="10511361" y="6342684"/>
              <a:ext cx="958433" cy="163185"/>
              <a:chOff x="10511361" y="6342684"/>
              <a:chExt cx="958433" cy="163185"/>
            </a:xfrm>
            <a:solidFill>
              <a:schemeClr val="bg1"/>
            </a:solidFill>
          </p:grpSpPr>
          <p:sp>
            <p:nvSpPr>
              <p:cNvPr id="12" name="Vrije vorm: vorm 11">
                <a:extLst>
                  <a:ext uri="{FF2B5EF4-FFF2-40B4-BE49-F238E27FC236}">
                    <a16:creationId xmlns:a16="http://schemas.microsoft.com/office/drawing/2014/main" id="{71A56025-24AA-D7B0-A412-9E0421EC0846}"/>
                  </a:ext>
                </a:extLst>
              </p:cNvPr>
              <p:cNvSpPr/>
              <p:nvPr/>
            </p:nvSpPr>
            <p:spPr>
              <a:xfrm>
                <a:off x="10511361" y="6342684"/>
                <a:ext cx="464267" cy="163185"/>
              </a:xfrm>
              <a:custGeom>
                <a:avLst/>
                <a:gdLst>
                  <a:gd name="connsiteX0" fmla="*/ 382648 w 464267"/>
                  <a:gd name="connsiteY0" fmla="*/ 105925 h 163185"/>
                  <a:gd name="connsiteX1" fmla="*/ 358307 w 464267"/>
                  <a:gd name="connsiteY1" fmla="*/ 81584 h 163185"/>
                  <a:gd name="connsiteX2" fmla="*/ 382648 w 464267"/>
                  <a:gd name="connsiteY2" fmla="*/ 57243 h 163185"/>
                  <a:gd name="connsiteX3" fmla="*/ 406989 w 464267"/>
                  <a:gd name="connsiteY3" fmla="*/ 81584 h 163185"/>
                  <a:gd name="connsiteX4" fmla="*/ 382648 w 464267"/>
                  <a:gd name="connsiteY4" fmla="*/ 105925 h 163185"/>
                  <a:gd name="connsiteX5" fmla="*/ 382648 w 464267"/>
                  <a:gd name="connsiteY5" fmla="*/ 0 h 163185"/>
                  <a:gd name="connsiteX6" fmla="*/ 302280 w 464267"/>
                  <a:gd name="connsiteY6" fmla="*/ 67394 h 163185"/>
                  <a:gd name="connsiteX7" fmla="*/ 302280 w 464267"/>
                  <a:gd name="connsiteY7" fmla="*/ 20105 h 163185"/>
                  <a:gd name="connsiteX8" fmla="*/ 284891 w 464267"/>
                  <a:gd name="connsiteY8" fmla="*/ 2716 h 163185"/>
                  <a:gd name="connsiteX9" fmla="*/ 243911 w 464267"/>
                  <a:gd name="connsiteY9" fmla="*/ 2716 h 163185"/>
                  <a:gd name="connsiteX10" fmla="*/ 243911 w 464267"/>
                  <a:gd name="connsiteY10" fmla="*/ 64248 h 163185"/>
                  <a:gd name="connsiteX11" fmla="*/ 208865 w 464267"/>
                  <a:gd name="connsiteY11" fmla="*/ 16638 h 163185"/>
                  <a:gd name="connsiteX12" fmla="*/ 181057 w 464267"/>
                  <a:gd name="connsiteY12" fmla="*/ 2716 h 163185"/>
                  <a:gd name="connsiteX13" fmla="*/ 0 w 464267"/>
                  <a:gd name="connsiteY13" fmla="*/ 2716 h 163185"/>
                  <a:gd name="connsiteX14" fmla="*/ 0 w 464267"/>
                  <a:gd name="connsiteY14" fmla="*/ 44643 h 163185"/>
                  <a:gd name="connsiteX15" fmla="*/ 17121 w 464267"/>
                  <a:gd name="connsiteY15" fmla="*/ 61782 h 163185"/>
                  <a:gd name="connsiteX16" fmla="*/ 44214 w 464267"/>
                  <a:gd name="connsiteY16" fmla="*/ 61782 h 163185"/>
                  <a:gd name="connsiteX17" fmla="*/ 44214 w 464267"/>
                  <a:gd name="connsiteY17" fmla="*/ 143115 h 163185"/>
                  <a:gd name="connsiteX18" fmla="*/ 61603 w 464267"/>
                  <a:gd name="connsiteY18" fmla="*/ 160504 h 163185"/>
                  <a:gd name="connsiteX19" fmla="*/ 105943 w 464267"/>
                  <a:gd name="connsiteY19" fmla="*/ 160504 h 163185"/>
                  <a:gd name="connsiteX20" fmla="*/ 105943 w 464267"/>
                  <a:gd name="connsiteY20" fmla="*/ 61764 h 163185"/>
                  <a:gd name="connsiteX21" fmla="*/ 143366 w 464267"/>
                  <a:gd name="connsiteY21" fmla="*/ 61764 h 163185"/>
                  <a:gd name="connsiteX22" fmla="*/ 143366 w 464267"/>
                  <a:gd name="connsiteY22" fmla="*/ 143097 h 163185"/>
                  <a:gd name="connsiteX23" fmla="*/ 160755 w 464267"/>
                  <a:gd name="connsiteY23" fmla="*/ 160486 h 163185"/>
                  <a:gd name="connsiteX24" fmla="*/ 201752 w 464267"/>
                  <a:gd name="connsiteY24" fmla="*/ 160486 h 163185"/>
                  <a:gd name="connsiteX25" fmla="*/ 201752 w 464267"/>
                  <a:gd name="connsiteY25" fmla="*/ 98955 h 163185"/>
                  <a:gd name="connsiteX26" fmla="*/ 236673 w 464267"/>
                  <a:gd name="connsiteY26" fmla="*/ 146564 h 163185"/>
                  <a:gd name="connsiteX27" fmla="*/ 264499 w 464267"/>
                  <a:gd name="connsiteY27" fmla="*/ 160486 h 163185"/>
                  <a:gd name="connsiteX28" fmla="*/ 302280 w 464267"/>
                  <a:gd name="connsiteY28" fmla="*/ 160486 h 163185"/>
                  <a:gd name="connsiteX29" fmla="*/ 302280 w 464267"/>
                  <a:gd name="connsiteY29" fmla="*/ 96345 h 163185"/>
                  <a:gd name="connsiteX30" fmla="*/ 382648 w 464267"/>
                  <a:gd name="connsiteY30" fmla="*/ 163185 h 163185"/>
                  <a:gd name="connsiteX31" fmla="*/ 464268 w 464267"/>
                  <a:gd name="connsiteY31" fmla="*/ 81601 h 163185"/>
                  <a:gd name="connsiteX32" fmla="*/ 382648 w 464267"/>
                  <a:gd name="connsiteY32" fmla="*/ 0 h 16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64267" h="163185">
                    <a:moveTo>
                      <a:pt x="382648" y="105925"/>
                    </a:moveTo>
                    <a:cubicBezTo>
                      <a:pt x="369209" y="105925"/>
                      <a:pt x="358307" y="95041"/>
                      <a:pt x="358307" y="81584"/>
                    </a:cubicBezTo>
                    <a:cubicBezTo>
                      <a:pt x="358307" y="68144"/>
                      <a:pt x="369209" y="57243"/>
                      <a:pt x="382648" y="57243"/>
                    </a:cubicBezTo>
                    <a:cubicBezTo>
                      <a:pt x="396087" y="57243"/>
                      <a:pt x="406989" y="68144"/>
                      <a:pt x="406989" y="81584"/>
                    </a:cubicBezTo>
                    <a:cubicBezTo>
                      <a:pt x="406989" y="95041"/>
                      <a:pt x="396087" y="105925"/>
                      <a:pt x="382648" y="105925"/>
                    </a:cubicBezTo>
                    <a:moveTo>
                      <a:pt x="382648" y="0"/>
                    </a:moveTo>
                    <a:cubicBezTo>
                      <a:pt x="341311" y="0"/>
                      <a:pt x="308713" y="28344"/>
                      <a:pt x="302280" y="67394"/>
                    </a:cubicBezTo>
                    <a:lnTo>
                      <a:pt x="302280" y="20105"/>
                    </a:lnTo>
                    <a:cubicBezTo>
                      <a:pt x="302280" y="7935"/>
                      <a:pt x="297061" y="2716"/>
                      <a:pt x="284891" y="2716"/>
                    </a:cubicBezTo>
                    <a:lnTo>
                      <a:pt x="243911" y="2716"/>
                    </a:lnTo>
                    <a:lnTo>
                      <a:pt x="243911" y="64248"/>
                    </a:lnTo>
                    <a:lnTo>
                      <a:pt x="208865" y="16638"/>
                    </a:lnTo>
                    <a:cubicBezTo>
                      <a:pt x="201252" y="6541"/>
                      <a:pt x="193728" y="2716"/>
                      <a:pt x="181057" y="2716"/>
                    </a:cubicBezTo>
                    <a:lnTo>
                      <a:pt x="0" y="2716"/>
                    </a:lnTo>
                    <a:lnTo>
                      <a:pt x="0" y="44643"/>
                    </a:lnTo>
                    <a:cubicBezTo>
                      <a:pt x="0" y="56635"/>
                      <a:pt x="5147" y="61782"/>
                      <a:pt x="17121" y="61782"/>
                    </a:cubicBezTo>
                    <a:lnTo>
                      <a:pt x="44214" y="61782"/>
                    </a:lnTo>
                    <a:lnTo>
                      <a:pt x="44214" y="143115"/>
                    </a:lnTo>
                    <a:cubicBezTo>
                      <a:pt x="44214" y="155268"/>
                      <a:pt x="49433" y="160504"/>
                      <a:pt x="61603" y="160504"/>
                    </a:cubicBezTo>
                    <a:lnTo>
                      <a:pt x="105943" y="160504"/>
                    </a:lnTo>
                    <a:lnTo>
                      <a:pt x="105943" y="61764"/>
                    </a:lnTo>
                    <a:lnTo>
                      <a:pt x="143366" y="61764"/>
                    </a:lnTo>
                    <a:lnTo>
                      <a:pt x="143366" y="143097"/>
                    </a:lnTo>
                    <a:cubicBezTo>
                      <a:pt x="143366" y="155250"/>
                      <a:pt x="148602" y="160486"/>
                      <a:pt x="160755" y="160486"/>
                    </a:cubicBezTo>
                    <a:lnTo>
                      <a:pt x="201752" y="160486"/>
                    </a:lnTo>
                    <a:lnTo>
                      <a:pt x="201752" y="98955"/>
                    </a:lnTo>
                    <a:lnTo>
                      <a:pt x="236673" y="146564"/>
                    </a:lnTo>
                    <a:cubicBezTo>
                      <a:pt x="244304" y="156680"/>
                      <a:pt x="251828" y="160486"/>
                      <a:pt x="264499" y="160486"/>
                    </a:cubicBezTo>
                    <a:lnTo>
                      <a:pt x="302280" y="160486"/>
                    </a:lnTo>
                    <a:lnTo>
                      <a:pt x="302280" y="96345"/>
                    </a:lnTo>
                    <a:cubicBezTo>
                      <a:pt x="308642" y="135859"/>
                      <a:pt x="340400" y="163185"/>
                      <a:pt x="382648" y="163185"/>
                    </a:cubicBezTo>
                    <a:cubicBezTo>
                      <a:pt x="428864" y="163185"/>
                      <a:pt x="464268" y="127799"/>
                      <a:pt x="464268" y="81601"/>
                    </a:cubicBezTo>
                    <a:cubicBezTo>
                      <a:pt x="464268" y="34260"/>
                      <a:pt x="429990" y="0"/>
                      <a:pt x="382648" y="0"/>
                    </a:cubicBezTo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4" name="Vrije vorm: vorm 13">
                <a:extLst>
                  <a:ext uri="{FF2B5EF4-FFF2-40B4-BE49-F238E27FC236}">
                    <a16:creationId xmlns:a16="http://schemas.microsoft.com/office/drawing/2014/main" id="{E10C0D8F-96DF-C7FB-3612-4405ECE8B76D}"/>
                  </a:ext>
                </a:extLst>
              </p:cNvPr>
              <p:cNvSpPr/>
              <p:nvPr/>
            </p:nvSpPr>
            <p:spPr>
              <a:xfrm>
                <a:off x="11009156" y="6435044"/>
                <a:ext cx="276312" cy="69520"/>
              </a:xfrm>
              <a:custGeom>
                <a:avLst/>
                <a:gdLst>
                  <a:gd name="connsiteX0" fmla="*/ 240944 w 276312"/>
                  <a:gd name="connsiteY0" fmla="*/ 37995 h 69520"/>
                  <a:gd name="connsiteX1" fmla="*/ 252632 w 276312"/>
                  <a:gd name="connsiteY1" fmla="*/ 25038 h 69520"/>
                  <a:gd name="connsiteX2" fmla="*/ 264535 w 276312"/>
                  <a:gd name="connsiteY2" fmla="*/ 37995 h 69520"/>
                  <a:gd name="connsiteX3" fmla="*/ 240944 w 276312"/>
                  <a:gd name="connsiteY3" fmla="*/ 37995 h 69520"/>
                  <a:gd name="connsiteX4" fmla="*/ 240748 w 276312"/>
                  <a:gd name="connsiteY4" fmla="*/ 44947 h 69520"/>
                  <a:gd name="connsiteX5" fmla="*/ 276312 w 276312"/>
                  <a:gd name="connsiteY5" fmla="*/ 44947 h 69520"/>
                  <a:gd name="connsiteX6" fmla="*/ 276312 w 276312"/>
                  <a:gd name="connsiteY6" fmla="*/ 43213 h 69520"/>
                  <a:gd name="connsiteX7" fmla="*/ 252632 w 276312"/>
                  <a:gd name="connsiteY7" fmla="*/ 17139 h 69520"/>
                  <a:gd name="connsiteX8" fmla="*/ 228863 w 276312"/>
                  <a:gd name="connsiteY8" fmla="*/ 43428 h 69520"/>
                  <a:gd name="connsiteX9" fmla="*/ 252936 w 276312"/>
                  <a:gd name="connsiteY9" fmla="*/ 69520 h 69520"/>
                  <a:gd name="connsiteX10" fmla="*/ 275830 w 276312"/>
                  <a:gd name="connsiteY10" fmla="*/ 53865 h 69520"/>
                  <a:gd name="connsiteX11" fmla="*/ 265107 w 276312"/>
                  <a:gd name="connsiteY11" fmla="*/ 52703 h 69520"/>
                  <a:gd name="connsiteX12" fmla="*/ 253508 w 276312"/>
                  <a:gd name="connsiteY12" fmla="*/ 61121 h 69520"/>
                  <a:gd name="connsiteX13" fmla="*/ 240748 w 276312"/>
                  <a:gd name="connsiteY13" fmla="*/ 45251 h 69520"/>
                  <a:gd name="connsiteX14" fmla="*/ 240748 w 276312"/>
                  <a:gd name="connsiteY14" fmla="*/ 44947 h 69520"/>
                  <a:gd name="connsiteX15" fmla="*/ 229256 w 276312"/>
                  <a:gd name="connsiteY15" fmla="*/ 876 h 69520"/>
                  <a:gd name="connsiteX16" fmla="*/ 219677 w 276312"/>
                  <a:gd name="connsiteY16" fmla="*/ 0 h 69520"/>
                  <a:gd name="connsiteX17" fmla="*/ 203753 w 276312"/>
                  <a:gd name="connsiteY17" fmla="*/ 17496 h 69520"/>
                  <a:gd name="connsiteX18" fmla="*/ 203753 w 276312"/>
                  <a:gd name="connsiteY18" fmla="*/ 18461 h 69520"/>
                  <a:gd name="connsiteX19" fmla="*/ 195533 w 276312"/>
                  <a:gd name="connsiteY19" fmla="*/ 18461 h 69520"/>
                  <a:gd name="connsiteX20" fmla="*/ 195533 w 276312"/>
                  <a:gd name="connsiteY20" fmla="*/ 26075 h 69520"/>
                  <a:gd name="connsiteX21" fmla="*/ 203753 w 276312"/>
                  <a:gd name="connsiteY21" fmla="*/ 26075 h 69520"/>
                  <a:gd name="connsiteX22" fmla="*/ 203753 w 276312"/>
                  <a:gd name="connsiteY22" fmla="*/ 68126 h 69520"/>
                  <a:gd name="connsiteX23" fmla="*/ 214655 w 276312"/>
                  <a:gd name="connsiteY23" fmla="*/ 68126 h 69520"/>
                  <a:gd name="connsiteX24" fmla="*/ 214655 w 276312"/>
                  <a:gd name="connsiteY24" fmla="*/ 26092 h 69520"/>
                  <a:gd name="connsiteX25" fmla="*/ 226540 w 276312"/>
                  <a:gd name="connsiteY25" fmla="*/ 26092 h 69520"/>
                  <a:gd name="connsiteX26" fmla="*/ 226540 w 276312"/>
                  <a:gd name="connsiteY26" fmla="*/ 18479 h 69520"/>
                  <a:gd name="connsiteX27" fmla="*/ 214459 w 276312"/>
                  <a:gd name="connsiteY27" fmla="*/ 18479 h 69520"/>
                  <a:gd name="connsiteX28" fmla="*/ 214459 w 276312"/>
                  <a:gd name="connsiteY28" fmla="*/ 17121 h 69520"/>
                  <a:gd name="connsiteX29" fmla="*/ 222680 w 276312"/>
                  <a:gd name="connsiteY29" fmla="*/ 8310 h 69520"/>
                  <a:gd name="connsiteX30" fmla="*/ 229256 w 276312"/>
                  <a:gd name="connsiteY30" fmla="*/ 8989 h 69520"/>
                  <a:gd name="connsiteX31" fmla="*/ 229256 w 276312"/>
                  <a:gd name="connsiteY31" fmla="*/ 876 h 69520"/>
                  <a:gd name="connsiteX32" fmla="*/ 175248 w 276312"/>
                  <a:gd name="connsiteY32" fmla="*/ 68144 h 69520"/>
                  <a:gd name="connsiteX33" fmla="*/ 186543 w 276312"/>
                  <a:gd name="connsiteY33" fmla="*/ 68144 h 69520"/>
                  <a:gd name="connsiteX34" fmla="*/ 186543 w 276312"/>
                  <a:gd name="connsiteY34" fmla="*/ 18479 h 69520"/>
                  <a:gd name="connsiteX35" fmla="*/ 175248 w 276312"/>
                  <a:gd name="connsiteY35" fmla="*/ 18479 h 69520"/>
                  <a:gd name="connsiteX36" fmla="*/ 175248 w 276312"/>
                  <a:gd name="connsiteY36" fmla="*/ 68144 h 69520"/>
                  <a:gd name="connsiteX37" fmla="*/ 175248 w 276312"/>
                  <a:gd name="connsiteY37" fmla="*/ 10348 h 69520"/>
                  <a:gd name="connsiteX38" fmla="*/ 186543 w 276312"/>
                  <a:gd name="connsiteY38" fmla="*/ 10348 h 69520"/>
                  <a:gd name="connsiteX39" fmla="*/ 186543 w 276312"/>
                  <a:gd name="connsiteY39" fmla="*/ 1090 h 69520"/>
                  <a:gd name="connsiteX40" fmla="*/ 175248 w 276312"/>
                  <a:gd name="connsiteY40" fmla="*/ 1090 h 69520"/>
                  <a:gd name="connsiteX41" fmla="*/ 175248 w 276312"/>
                  <a:gd name="connsiteY41" fmla="*/ 10348 h 69520"/>
                  <a:gd name="connsiteX42" fmla="*/ 147941 w 276312"/>
                  <a:gd name="connsiteY42" fmla="*/ 68144 h 69520"/>
                  <a:gd name="connsiteX43" fmla="*/ 159236 w 276312"/>
                  <a:gd name="connsiteY43" fmla="*/ 68144 h 69520"/>
                  <a:gd name="connsiteX44" fmla="*/ 159236 w 276312"/>
                  <a:gd name="connsiteY44" fmla="*/ 1072 h 69520"/>
                  <a:gd name="connsiteX45" fmla="*/ 147941 w 276312"/>
                  <a:gd name="connsiteY45" fmla="*/ 1072 h 69520"/>
                  <a:gd name="connsiteX46" fmla="*/ 147941 w 276312"/>
                  <a:gd name="connsiteY46" fmla="*/ 68144 h 69520"/>
                  <a:gd name="connsiteX47" fmla="*/ 118989 w 276312"/>
                  <a:gd name="connsiteY47" fmla="*/ 17228 h 69520"/>
                  <a:gd name="connsiteX48" fmla="*/ 116380 w 276312"/>
                  <a:gd name="connsiteY48" fmla="*/ 17121 h 69520"/>
                  <a:gd name="connsiteX49" fmla="*/ 102368 w 276312"/>
                  <a:gd name="connsiteY49" fmla="*/ 29184 h 69520"/>
                  <a:gd name="connsiteX50" fmla="*/ 102368 w 276312"/>
                  <a:gd name="connsiteY50" fmla="*/ 18461 h 69520"/>
                  <a:gd name="connsiteX51" fmla="*/ 92235 w 276312"/>
                  <a:gd name="connsiteY51" fmla="*/ 18461 h 69520"/>
                  <a:gd name="connsiteX52" fmla="*/ 92235 w 276312"/>
                  <a:gd name="connsiteY52" fmla="*/ 68126 h 69520"/>
                  <a:gd name="connsiteX53" fmla="*/ 103333 w 276312"/>
                  <a:gd name="connsiteY53" fmla="*/ 68126 h 69520"/>
                  <a:gd name="connsiteX54" fmla="*/ 103333 w 276312"/>
                  <a:gd name="connsiteY54" fmla="*/ 43499 h 69520"/>
                  <a:gd name="connsiteX55" fmla="*/ 116576 w 276312"/>
                  <a:gd name="connsiteY55" fmla="*/ 27826 h 69520"/>
                  <a:gd name="connsiteX56" fmla="*/ 118989 w 276312"/>
                  <a:gd name="connsiteY56" fmla="*/ 27933 h 69520"/>
                  <a:gd name="connsiteX57" fmla="*/ 118989 w 276312"/>
                  <a:gd name="connsiteY57" fmla="*/ 17228 h 69520"/>
                  <a:gd name="connsiteX58" fmla="*/ 59351 w 276312"/>
                  <a:gd name="connsiteY58" fmla="*/ 25235 h 69520"/>
                  <a:gd name="connsiteX59" fmla="*/ 71254 w 276312"/>
                  <a:gd name="connsiteY59" fmla="*/ 43321 h 69520"/>
                  <a:gd name="connsiteX60" fmla="*/ 59351 w 276312"/>
                  <a:gd name="connsiteY60" fmla="*/ 61299 h 69520"/>
                  <a:gd name="connsiteX61" fmla="*/ 47556 w 276312"/>
                  <a:gd name="connsiteY61" fmla="*/ 43321 h 69520"/>
                  <a:gd name="connsiteX62" fmla="*/ 59351 w 276312"/>
                  <a:gd name="connsiteY62" fmla="*/ 25235 h 69520"/>
                  <a:gd name="connsiteX63" fmla="*/ 59351 w 276312"/>
                  <a:gd name="connsiteY63" fmla="*/ 17121 h 69520"/>
                  <a:gd name="connsiteX64" fmla="*/ 35689 w 276312"/>
                  <a:gd name="connsiteY64" fmla="*/ 43321 h 69520"/>
                  <a:gd name="connsiteX65" fmla="*/ 59351 w 276312"/>
                  <a:gd name="connsiteY65" fmla="*/ 69502 h 69520"/>
                  <a:gd name="connsiteX66" fmla="*/ 83121 w 276312"/>
                  <a:gd name="connsiteY66" fmla="*/ 43321 h 69520"/>
                  <a:gd name="connsiteX67" fmla="*/ 59351 w 276312"/>
                  <a:gd name="connsiteY67" fmla="*/ 17121 h 69520"/>
                  <a:gd name="connsiteX68" fmla="*/ 33724 w 276312"/>
                  <a:gd name="connsiteY68" fmla="*/ 876 h 69520"/>
                  <a:gd name="connsiteX69" fmla="*/ 24162 w 276312"/>
                  <a:gd name="connsiteY69" fmla="*/ 0 h 69520"/>
                  <a:gd name="connsiteX70" fmla="*/ 8221 w 276312"/>
                  <a:gd name="connsiteY70" fmla="*/ 17496 h 69520"/>
                  <a:gd name="connsiteX71" fmla="*/ 8221 w 276312"/>
                  <a:gd name="connsiteY71" fmla="*/ 18461 h 69520"/>
                  <a:gd name="connsiteX72" fmla="*/ 0 w 276312"/>
                  <a:gd name="connsiteY72" fmla="*/ 18461 h 69520"/>
                  <a:gd name="connsiteX73" fmla="*/ 0 w 276312"/>
                  <a:gd name="connsiteY73" fmla="*/ 26075 h 69520"/>
                  <a:gd name="connsiteX74" fmla="*/ 8221 w 276312"/>
                  <a:gd name="connsiteY74" fmla="*/ 26075 h 69520"/>
                  <a:gd name="connsiteX75" fmla="*/ 8221 w 276312"/>
                  <a:gd name="connsiteY75" fmla="*/ 68126 h 69520"/>
                  <a:gd name="connsiteX76" fmla="*/ 19140 w 276312"/>
                  <a:gd name="connsiteY76" fmla="*/ 68126 h 69520"/>
                  <a:gd name="connsiteX77" fmla="*/ 19140 w 276312"/>
                  <a:gd name="connsiteY77" fmla="*/ 26092 h 69520"/>
                  <a:gd name="connsiteX78" fmla="*/ 31025 w 276312"/>
                  <a:gd name="connsiteY78" fmla="*/ 26092 h 69520"/>
                  <a:gd name="connsiteX79" fmla="*/ 31025 w 276312"/>
                  <a:gd name="connsiteY79" fmla="*/ 18479 h 69520"/>
                  <a:gd name="connsiteX80" fmla="*/ 18944 w 276312"/>
                  <a:gd name="connsiteY80" fmla="*/ 18479 h 69520"/>
                  <a:gd name="connsiteX81" fmla="*/ 18944 w 276312"/>
                  <a:gd name="connsiteY81" fmla="*/ 17121 h 69520"/>
                  <a:gd name="connsiteX82" fmla="*/ 27165 w 276312"/>
                  <a:gd name="connsiteY82" fmla="*/ 8310 h 69520"/>
                  <a:gd name="connsiteX83" fmla="*/ 33742 w 276312"/>
                  <a:gd name="connsiteY83" fmla="*/ 8989 h 69520"/>
                  <a:gd name="connsiteX84" fmla="*/ 33742 w 276312"/>
                  <a:gd name="connsiteY84" fmla="*/ 876 h 6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6312" h="69520">
                    <a:moveTo>
                      <a:pt x="240944" y="37995"/>
                    </a:moveTo>
                    <a:cubicBezTo>
                      <a:pt x="241624" y="29667"/>
                      <a:pt x="246163" y="25038"/>
                      <a:pt x="252632" y="25038"/>
                    </a:cubicBezTo>
                    <a:cubicBezTo>
                      <a:pt x="259995" y="25038"/>
                      <a:pt x="264249" y="29488"/>
                      <a:pt x="264535" y="37995"/>
                    </a:cubicBezTo>
                    <a:lnTo>
                      <a:pt x="240944" y="37995"/>
                    </a:lnTo>
                    <a:close/>
                    <a:moveTo>
                      <a:pt x="240748" y="44947"/>
                    </a:moveTo>
                    <a:lnTo>
                      <a:pt x="276312" y="44947"/>
                    </a:lnTo>
                    <a:lnTo>
                      <a:pt x="276312" y="43213"/>
                    </a:lnTo>
                    <a:cubicBezTo>
                      <a:pt x="276312" y="27075"/>
                      <a:pt x="267055" y="17139"/>
                      <a:pt x="252632" y="17139"/>
                    </a:cubicBezTo>
                    <a:cubicBezTo>
                      <a:pt x="238514" y="17139"/>
                      <a:pt x="228863" y="27665"/>
                      <a:pt x="228863" y="43428"/>
                    </a:cubicBezTo>
                    <a:cubicBezTo>
                      <a:pt x="228863" y="59191"/>
                      <a:pt x="238425" y="69520"/>
                      <a:pt x="252936" y="69520"/>
                    </a:cubicBezTo>
                    <a:cubicBezTo>
                      <a:pt x="264249" y="69520"/>
                      <a:pt x="272255" y="64016"/>
                      <a:pt x="275830" y="53865"/>
                    </a:cubicBezTo>
                    <a:lnTo>
                      <a:pt x="265107" y="52703"/>
                    </a:lnTo>
                    <a:cubicBezTo>
                      <a:pt x="263284" y="58118"/>
                      <a:pt x="258923" y="61121"/>
                      <a:pt x="253508" y="61121"/>
                    </a:cubicBezTo>
                    <a:cubicBezTo>
                      <a:pt x="245680" y="61121"/>
                      <a:pt x="240748" y="55402"/>
                      <a:pt x="240748" y="45251"/>
                    </a:cubicBezTo>
                    <a:lnTo>
                      <a:pt x="240748" y="44947"/>
                    </a:lnTo>
                    <a:close/>
                    <a:moveTo>
                      <a:pt x="229256" y="876"/>
                    </a:moveTo>
                    <a:cubicBezTo>
                      <a:pt x="226254" y="197"/>
                      <a:pt x="223073" y="0"/>
                      <a:pt x="219677" y="0"/>
                    </a:cubicBezTo>
                    <a:cubicBezTo>
                      <a:pt x="208776" y="0"/>
                      <a:pt x="203753" y="5594"/>
                      <a:pt x="203753" y="17496"/>
                    </a:cubicBezTo>
                    <a:lnTo>
                      <a:pt x="203753" y="18461"/>
                    </a:lnTo>
                    <a:lnTo>
                      <a:pt x="195533" y="18461"/>
                    </a:lnTo>
                    <a:lnTo>
                      <a:pt x="195533" y="26075"/>
                    </a:lnTo>
                    <a:lnTo>
                      <a:pt x="203753" y="26075"/>
                    </a:lnTo>
                    <a:lnTo>
                      <a:pt x="203753" y="68126"/>
                    </a:lnTo>
                    <a:lnTo>
                      <a:pt x="214655" y="68126"/>
                    </a:lnTo>
                    <a:lnTo>
                      <a:pt x="214655" y="26092"/>
                    </a:lnTo>
                    <a:lnTo>
                      <a:pt x="226540" y="26092"/>
                    </a:lnTo>
                    <a:lnTo>
                      <a:pt x="226540" y="18479"/>
                    </a:lnTo>
                    <a:lnTo>
                      <a:pt x="214459" y="18479"/>
                    </a:lnTo>
                    <a:lnTo>
                      <a:pt x="214459" y="17121"/>
                    </a:lnTo>
                    <a:cubicBezTo>
                      <a:pt x="214459" y="11027"/>
                      <a:pt x="216871" y="8310"/>
                      <a:pt x="222680" y="8310"/>
                    </a:cubicBezTo>
                    <a:cubicBezTo>
                      <a:pt x="224324" y="8310"/>
                      <a:pt x="226450" y="8507"/>
                      <a:pt x="229256" y="8989"/>
                    </a:cubicBezTo>
                    <a:lnTo>
                      <a:pt x="229256" y="876"/>
                    </a:lnTo>
                    <a:close/>
                    <a:moveTo>
                      <a:pt x="175248" y="68144"/>
                    </a:moveTo>
                    <a:lnTo>
                      <a:pt x="186543" y="68144"/>
                    </a:lnTo>
                    <a:lnTo>
                      <a:pt x="186543" y="18479"/>
                    </a:lnTo>
                    <a:lnTo>
                      <a:pt x="175248" y="18479"/>
                    </a:lnTo>
                    <a:lnTo>
                      <a:pt x="175248" y="68144"/>
                    </a:lnTo>
                    <a:close/>
                    <a:moveTo>
                      <a:pt x="175248" y="10348"/>
                    </a:moveTo>
                    <a:lnTo>
                      <a:pt x="186543" y="10348"/>
                    </a:lnTo>
                    <a:lnTo>
                      <a:pt x="186543" y="1090"/>
                    </a:lnTo>
                    <a:lnTo>
                      <a:pt x="175248" y="1090"/>
                    </a:lnTo>
                    <a:lnTo>
                      <a:pt x="175248" y="10348"/>
                    </a:lnTo>
                    <a:close/>
                    <a:moveTo>
                      <a:pt x="147941" y="68144"/>
                    </a:moveTo>
                    <a:lnTo>
                      <a:pt x="159236" y="68144"/>
                    </a:lnTo>
                    <a:lnTo>
                      <a:pt x="159236" y="1072"/>
                    </a:lnTo>
                    <a:lnTo>
                      <a:pt x="147941" y="1072"/>
                    </a:lnTo>
                    <a:lnTo>
                      <a:pt x="147941" y="68144"/>
                    </a:lnTo>
                    <a:close/>
                    <a:moveTo>
                      <a:pt x="118989" y="17228"/>
                    </a:moveTo>
                    <a:cubicBezTo>
                      <a:pt x="118024" y="17121"/>
                      <a:pt x="117148" y="17121"/>
                      <a:pt x="116380" y="17121"/>
                    </a:cubicBezTo>
                    <a:cubicBezTo>
                      <a:pt x="109409" y="17121"/>
                      <a:pt x="104870" y="21071"/>
                      <a:pt x="102368" y="29184"/>
                    </a:cubicBezTo>
                    <a:lnTo>
                      <a:pt x="102368" y="18461"/>
                    </a:lnTo>
                    <a:lnTo>
                      <a:pt x="92235" y="18461"/>
                    </a:lnTo>
                    <a:lnTo>
                      <a:pt x="92235" y="68126"/>
                    </a:lnTo>
                    <a:lnTo>
                      <a:pt x="103333" y="68126"/>
                    </a:lnTo>
                    <a:lnTo>
                      <a:pt x="103333" y="43499"/>
                    </a:lnTo>
                    <a:cubicBezTo>
                      <a:pt x="103351" y="33724"/>
                      <a:pt x="108570" y="27826"/>
                      <a:pt x="116576" y="27826"/>
                    </a:cubicBezTo>
                    <a:cubicBezTo>
                      <a:pt x="117059" y="27826"/>
                      <a:pt x="117934" y="27826"/>
                      <a:pt x="118989" y="27933"/>
                    </a:cubicBezTo>
                    <a:lnTo>
                      <a:pt x="118989" y="17228"/>
                    </a:lnTo>
                    <a:close/>
                    <a:moveTo>
                      <a:pt x="59351" y="25235"/>
                    </a:moveTo>
                    <a:cubicBezTo>
                      <a:pt x="66607" y="25235"/>
                      <a:pt x="71254" y="31704"/>
                      <a:pt x="71254" y="43321"/>
                    </a:cubicBezTo>
                    <a:cubicBezTo>
                      <a:pt x="71254" y="54919"/>
                      <a:pt x="66607" y="61299"/>
                      <a:pt x="59351" y="61299"/>
                    </a:cubicBezTo>
                    <a:cubicBezTo>
                      <a:pt x="52006" y="61299"/>
                      <a:pt x="47556" y="55009"/>
                      <a:pt x="47556" y="43321"/>
                    </a:cubicBezTo>
                    <a:cubicBezTo>
                      <a:pt x="47556" y="31597"/>
                      <a:pt x="52006" y="25235"/>
                      <a:pt x="59351" y="25235"/>
                    </a:cubicBezTo>
                    <a:moveTo>
                      <a:pt x="59351" y="17121"/>
                    </a:moveTo>
                    <a:cubicBezTo>
                      <a:pt x="45340" y="17121"/>
                      <a:pt x="35689" y="27361"/>
                      <a:pt x="35689" y="43321"/>
                    </a:cubicBezTo>
                    <a:cubicBezTo>
                      <a:pt x="35689" y="59262"/>
                      <a:pt x="45251" y="69502"/>
                      <a:pt x="59351" y="69502"/>
                    </a:cubicBezTo>
                    <a:cubicBezTo>
                      <a:pt x="73470" y="69502"/>
                      <a:pt x="83121" y="59262"/>
                      <a:pt x="83121" y="43321"/>
                    </a:cubicBezTo>
                    <a:cubicBezTo>
                      <a:pt x="83121" y="27361"/>
                      <a:pt x="73470" y="17121"/>
                      <a:pt x="59351" y="17121"/>
                    </a:cubicBezTo>
                    <a:moveTo>
                      <a:pt x="33724" y="876"/>
                    </a:moveTo>
                    <a:cubicBezTo>
                      <a:pt x="30721" y="197"/>
                      <a:pt x="27540" y="0"/>
                      <a:pt x="24162" y="0"/>
                    </a:cubicBezTo>
                    <a:cubicBezTo>
                      <a:pt x="13243" y="0"/>
                      <a:pt x="8221" y="5594"/>
                      <a:pt x="8221" y="17496"/>
                    </a:cubicBezTo>
                    <a:lnTo>
                      <a:pt x="8221" y="18461"/>
                    </a:lnTo>
                    <a:lnTo>
                      <a:pt x="0" y="18461"/>
                    </a:lnTo>
                    <a:lnTo>
                      <a:pt x="0" y="26075"/>
                    </a:lnTo>
                    <a:lnTo>
                      <a:pt x="8221" y="26075"/>
                    </a:lnTo>
                    <a:lnTo>
                      <a:pt x="8221" y="68126"/>
                    </a:lnTo>
                    <a:lnTo>
                      <a:pt x="19140" y="68126"/>
                    </a:lnTo>
                    <a:lnTo>
                      <a:pt x="19140" y="26092"/>
                    </a:lnTo>
                    <a:lnTo>
                      <a:pt x="31025" y="26092"/>
                    </a:lnTo>
                    <a:lnTo>
                      <a:pt x="31025" y="18479"/>
                    </a:lnTo>
                    <a:lnTo>
                      <a:pt x="18944" y="18479"/>
                    </a:lnTo>
                    <a:lnTo>
                      <a:pt x="18944" y="17121"/>
                    </a:lnTo>
                    <a:cubicBezTo>
                      <a:pt x="18944" y="11027"/>
                      <a:pt x="21356" y="8310"/>
                      <a:pt x="27165" y="8310"/>
                    </a:cubicBezTo>
                    <a:cubicBezTo>
                      <a:pt x="28809" y="8310"/>
                      <a:pt x="30936" y="8507"/>
                      <a:pt x="33742" y="8989"/>
                    </a:cubicBezTo>
                    <a:lnTo>
                      <a:pt x="33742" y="876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5" name="Vrije vorm: vorm 14">
                <a:extLst>
                  <a:ext uri="{FF2B5EF4-FFF2-40B4-BE49-F238E27FC236}">
                    <a16:creationId xmlns:a16="http://schemas.microsoft.com/office/drawing/2014/main" id="{4FA9E20A-13F6-63BF-4C2D-124369F3334B}"/>
                  </a:ext>
                </a:extLst>
              </p:cNvPr>
              <p:cNvSpPr/>
              <p:nvPr/>
            </p:nvSpPr>
            <p:spPr>
              <a:xfrm>
                <a:off x="11013731" y="6345060"/>
                <a:ext cx="456064" cy="68394"/>
              </a:xfrm>
              <a:custGeom>
                <a:avLst/>
                <a:gdLst>
                  <a:gd name="connsiteX0" fmla="*/ 414299 w 456064"/>
                  <a:gd name="connsiteY0" fmla="*/ 17389 h 68394"/>
                  <a:gd name="connsiteX1" fmla="*/ 414299 w 456064"/>
                  <a:gd name="connsiteY1" fmla="*/ 67054 h 68394"/>
                  <a:gd name="connsiteX2" fmla="*/ 425218 w 456064"/>
                  <a:gd name="connsiteY2" fmla="*/ 67054 h 68394"/>
                  <a:gd name="connsiteX3" fmla="*/ 425218 w 456064"/>
                  <a:gd name="connsiteY3" fmla="*/ 38638 h 68394"/>
                  <a:gd name="connsiteX4" fmla="*/ 436728 w 456064"/>
                  <a:gd name="connsiteY4" fmla="*/ 24520 h 68394"/>
                  <a:gd name="connsiteX5" fmla="*/ 445145 w 456064"/>
                  <a:gd name="connsiteY5" fmla="*/ 35350 h 68394"/>
                  <a:gd name="connsiteX6" fmla="*/ 445145 w 456064"/>
                  <a:gd name="connsiteY6" fmla="*/ 67036 h 68394"/>
                  <a:gd name="connsiteX7" fmla="*/ 456064 w 456064"/>
                  <a:gd name="connsiteY7" fmla="*/ 67036 h 68394"/>
                  <a:gd name="connsiteX8" fmla="*/ 456064 w 456064"/>
                  <a:gd name="connsiteY8" fmla="*/ 35261 h 68394"/>
                  <a:gd name="connsiteX9" fmla="*/ 439926 w 456064"/>
                  <a:gd name="connsiteY9" fmla="*/ 16031 h 68394"/>
                  <a:gd name="connsiteX10" fmla="*/ 424557 w 456064"/>
                  <a:gd name="connsiteY10" fmla="*/ 25878 h 68394"/>
                  <a:gd name="connsiteX11" fmla="*/ 424539 w 456064"/>
                  <a:gd name="connsiteY11" fmla="*/ 17371 h 68394"/>
                  <a:gd name="connsiteX12" fmla="*/ 414299 w 456064"/>
                  <a:gd name="connsiteY12" fmla="*/ 17371 h 68394"/>
                  <a:gd name="connsiteX13" fmla="*/ 380343 w 456064"/>
                  <a:gd name="connsiteY13" fmla="*/ 24144 h 68394"/>
                  <a:gd name="connsiteX14" fmla="*/ 392227 w 456064"/>
                  <a:gd name="connsiteY14" fmla="*/ 42213 h 68394"/>
                  <a:gd name="connsiteX15" fmla="*/ 380343 w 456064"/>
                  <a:gd name="connsiteY15" fmla="*/ 60191 h 68394"/>
                  <a:gd name="connsiteX16" fmla="*/ 368547 w 456064"/>
                  <a:gd name="connsiteY16" fmla="*/ 42213 h 68394"/>
                  <a:gd name="connsiteX17" fmla="*/ 380343 w 456064"/>
                  <a:gd name="connsiteY17" fmla="*/ 24144 h 68394"/>
                  <a:gd name="connsiteX18" fmla="*/ 380343 w 456064"/>
                  <a:gd name="connsiteY18" fmla="*/ 16031 h 68394"/>
                  <a:gd name="connsiteX19" fmla="*/ 356663 w 456064"/>
                  <a:gd name="connsiteY19" fmla="*/ 42213 h 68394"/>
                  <a:gd name="connsiteX20" fmla="*/ 380343 w 456064"/>
                  <a:gd name="connsiteY20" fmla="*/ 68394 h 68394"/>
                  <a:gd name="connsiteX21" fmla="*/ 404112 w 456064"/>
                  <a:gd name="connsiteY21" fmla="*/ 42213 h 68394"/>
                  <a:gd name="connsiteX22" fmla="*/ 380343 w 456064"/>
                  <a:gd name="connsiteY22" fmla="*/ 16031 h 68394"/>
                  <a:gd name="connsiteX23" fmla="*/ 335271 w 456064"/>
                  <a:gd name="connsiteY23" fmla="*/ 67054 h 68394"/>
                  <a:gd name="connsiteX24" fmla="*/ 346565 w 456064"/>
                  <a:gd name="connsiteY24" fmla="*/ 67054 h 68394"/>
                  <a:gd name="connsiteX25" fmla="*/ 346565 w 456064"/>
                  <a:gd name="connsiteY25" fmla="*/ 17389 h 68394"/>
                  <a:gd name="connsiteX26" fmla="*/ 335271 w 456064"/>
                  <a:gd name="connsiteY26" fmla="*/ 17389 h 68394"/>
                  <a:gd name="connsiteX27" fmla="*/ 335271 w 456064"/>
                  <a:gd name="connsiteY27" fmla="*/ 67054 h 68394"/>
                  <a:gd name="connsiteX28" fmla="*/ 335271 w 456064"/>
                  <a:gd name="connsiteY28" fmla="*/ 9257 h 68394"/>
                  <a:gd name="connsiteX29" fmla="*/ 346565 w 456064"/>
                  <a:gd name="connsiteY29" fmla="*/ 9257 h 68394"/>
                  <a:gd name="connsiteX30" fmla="*/ 346565 w 456064"/>
                  <a:gd name="connsiteY30" fmla="*/ 0 h 68394"/>
                  <a:gd name="connsiteX31" fmla="*/ 335271 w 456064"/>
                  <a:gd name="connsiteY31" fmla="*/ 0 h 68394"/>
                  <a:gd name="connsiteX32" fmla="*/ 335271 w 456064"/>
                  <a:gd name="connsiteY32" fmla="*/ 9257 h 68394"/>
                  <a:gd name="connsiteX33" fmla="*/ 311019 w 456064"/>
                  <a:gd name="connsiteY33" fmla="*/ 3664 h 68394"/>
                  <a:gd name="connsiteX34" fmla="*/ 300582 w 456064"/>
                  <a:gd name="connsiteY34" fmla="*/ 4521 h 68394"/>
                  <a:gd name="connsiteX35" fmla="*/ 300206 w 456064"/>
                  <a:gd name="connsiteY35" fmla="*/ 17371 h 68394"/>
                  <a:gd name="connsiteX36" fmla="*/ 291592 w 456064"/>
                  <a:gd name="connsiteY36" fmla="*/ 17371 h 68394"/>
                  <a:gd name="connsiteX37" fmla="*/ 291592 w 456064"/>
                  <a:gd name="connsiteY37" fmla="*/ 25002 h 68394"/>
                  <a:gd name="connsiteX38" fmla="*/ 299903 w 456064"/>
                  <a:gd name="connsiteY38" fmla="*/ 25002 h 68394"/>
                  <a:gd name="connsiteX39" fmla="*/ 299903 w 456064"/>
                  <a:gd name="connsiteY39" fmla="*/ 49844 h 68394"/>
                  <a:gd name="connsiteX40" fmla="*/ 315540 w 456064"/>
                  <a:gd name="connsiteY40" fmla="*/ 68377 h 68394"/>
                  <a:gd name="connsiteX41" fmla="*/ 323475 w 456064"/>
                  <a:gd name="connsiteY41" fmla="*/ 67411 h 68394"/>
                  <a:gd name="connsiteX42" fmla="*/ 323475 w 456064"/>
                  <a:gd name="connsiteY42" fmla="*/ 58815 h 68394"/>
                  <a:gd name="connsiteX43" fmla="*/ 317953 w 456064"/>
                  <a:gd name="connsiteY43" fmla="*/ 59494 h 68394"/>
                  <a:gd name="connsiteX44" fmla="*/ 311001 w 456064"/>
                  <a:gd name="connsiteY44" fmla="*/ 49057 h 68394"/>
                  <a:gd name="connsiteX45" fmla="*/ 311001 w 456064"/>
                  <a:gd name="connsiteY45" fmla="*/ 25020 h 68394"/>
                  <a:gd name="connsiteX46" fmla="*/ 322099 w 456064"/>
                  <a:gd name="connsiteY46" fmla="*/ 25020 h 68394"/>
                  <a:gd name="connsiteX47" fmla="*/ 322099 w 456064"/>
                  <a:gd name="connsiteY47" fmla="*/ 17389 h 68394"/>
                  <a:gd name="connsiteX48" fmla="*/ 311001 w 456064"/>
                  <a:gd name="connsiteY48" fmla="*/ 17389 h 68394"/>
                  <a:gd name="connsiteX49" fmla="*/ 311001 w 456064"/>
                  <a:gd name="connsiteY49" fmla="*/ 3664 h 68394"/>
                  <a:gd name="connsiteX50" fmla="*/ 272470 w 456064"/>
                  <a:gd name="connsiteY50" fmla="*/ 42320 h 68394"/>
                  <a:gd name="connsiteX51" fmla="*/ 272470 w 456064"/>
                  <a:gd name="connsiteY51" fmla="*/ 45894 h 68394"/>
                  <a:gd name="connsiteX52" fmla="*/ 259423 w 456064"/>
                  <a:gd name="connsiteY52" fmla="*/ 60316 h 68394"/>
                  <a:gd name="connsiteX53" fmla="*/ 250523 w 456064"/>
                  <a:gd name="connsiteY53" fmla="*/ 52864 h 68394"/>
                  <a:gd name="connsiteX54" fmla="*/ 269968 w 456064"/>
                  <a:gd name="connsiteY54" fmla="*/ 42320 h 68394"/>
                  <a:gd name="connsiteX55" fmla="*/ 272470 w 456064"/>
                  <a:gd name="connsiteY55" fmla="*/ 42320 h 68394"/>
                  <a:gd name="connsiteX56" fmla="*/ 240105 w 456064"/>
                  <a:gd name="connsiteY56" fmla="*/ 30239 h 68394"/>
                  <a:gd name="connsiteX57" fmla="*/ 250541 w 456064"/>
                  <a:gd name="connsiteY57" fmla="*/ 31508 h 68394"/>
                  <a:gd name="connsiteX58" fmla="*/ 262140 w 456064"/>
                  <a:gd name="connsiteY58" fmla="*/ 23769 h 68394"/>
                  <a:gd name="connsiteX59" fmla="*/ 272488 w 456064"/>
                  <a:gd name="connsiteY59" fmla="*/ 33044 h 68394"/>
                  <a:gd name="connsiteX60" fmla="*/ 272488 w 456064"/>
                  <a:gd name="connsiteY60" fmla="*/ 35654 h 68394"/>
                  <a:gd name="connsiteX61" fmla="*/ 271434 w 456064"/>
                  <a:gd name="connsiteY61" fmla="*/ 35654 h 68394"/>
                  <a:gd name="connsiteX62" fmla="*/ 238764 w 456064"/>
                  <a:gd name="connsiteY62" fmla="*/ 53436 h 68394"/>
                  <a:gd name="connsiteX63" fmla="*/ 255849 w 456064"/>
                  <a:gd name="connsiteY63" fmla="*/ 68305 h 68394"/>
                  <a:gd name="connsiteX64" fmla="*/ 272684 w 456064"/>
                  <a:gd name="connsiteY64" fmla="*/ 58458 h 68394"/>
                  <a:gd name="connsiteX65" fmla="*/ 273739 w 456064"/>
                  <a:gd name="connsiteY65" fmla="*/ 67054 h 68394"/>
                  <a:gd name="connsiteX66" fmla="*/ 284855 w 456064"/>
                  <a:gd name="connsiteY66" fmla="*/ 67054 h 68394"/>
                  <a:gd name="connsiteX67" fmla="*/ 283407 w 456064"/>
                  <a:gd name="connsiteY67" fmla="*/ 57207 h 68394"/>
                  <a:gd name="connsiteX68" fmla="*/ 283407 w 456064"/>
                  <a:gd name="connsiteY68" fmla="*/ 35546 h 68394"/>
                  <a:gd name="connsiteX69" fmla="*/ 263320 w 456064"/>
                  <a:gd name="connsiteY69" fmla="*/ 16031 h 68394"/>
                  <a:gd name="connsiteX70" fmla="*/ 240105 w 456064"/>
                  <a:gd name="connsiteY70" fmla="*/ 30239 h 68394"/>
                  <a:gd name="connsiteX71" fmla="*/ 205487 w 456064"/>
                  <a:gd name="connsiteY71" fmla="*/ 67054 h 68394"/>
                  <a:gd name="connsiteX72" fmla="*/ 215638 w 456064"/>
                  <a:gd name="connsiteY72" fmla="*/ 67054 h 68394"/>
                  <a:gd name="connsiteX73" fmla="*/ 233224 w 456064"/>
                  <a:gd name="connsiteY73" fmla="*/ 17389 h 68394"/>
                  <a:gd name="connsiteX74" fmla="*/ 224038 w 456064"/>
                  <a:gd name="connsiteY74" fmla="*/ 17389 h 68394"/>
                  <a:gd name="connsiteX75" fmla="*/ 211671 w 456064"/>
                  <a:gd name="connsiteY75" fmla="*/ 55187 h 68394"/>
                  <a:gd name="connsiteX76" fmla="*/ 199393 w 456064"/>
                  <a:gd name="connsiteY76" fmla="*/ 17389 h 68394"/>
                  <a:gd name="connsiteX77" fmla="*/ 188080 w 456064"/>
                  <a:gd name="connsiteY77" fmla="*/ 17389 h 68394"/>
                  <a:gd name="connsiteX78" fmla="*/ 205487 w 456064"/>
                  <a:gd name="connsiteY78" fmla="*/ 67054 h 68394"/>
                  <a:gd name="connsiteX79" fmla="*/ 159378 w 456064"/>
                  <a:gd name="connsiteY79" fmla="*/ 24144 h 68394"/>
                  <a:gd name="connsiteX80" fmla="*/ 171281 w 456064"/>
                  <a:gd name="connsiteY80" fmla="*/ 42213 h 68394"/>
                  <a:gd name="connsiteX81" fmla="*/ 159378 w 456064"/>
                  <a:gd name="connsiteY81" fmla="*/ 60191 h 68394"/>
                  <a:gd name="connsiteX82" fmla="*/ 147584 w 456064"/>
                  <a:gd name="connsiteY82" fmla="*/ 42213 h 68394"/>
                  <a:gd name="connsiteX83" fmla="*/ 159378 w 456064"/>
                  <a:gd name="connsiteY83" fmla="*/ 24144 h 68394"/>
                  <a:gd name="connsiteX84" fmla="*/ 159378 w 456064"/>
                  <a:gd name="connsiteY84" fmla="*/ 16031 h 68394"/>
                  <a:gd name="connsiteX85" fmla="*/ 135717 w 456064"/>
                  <a:gd name="connsiteY85" fmla="*/ 42213 h 68394"/>
                  <a:gd name="connsiteX86" fmla="*/ 159378 w 456064"/>
                  <a:gd name="connsiteY86" fmla="*/ 68394 h 68394"/>
                  <a:gd name="connsiteX87" fmla="*/ 183148 w 456064"/>
                  <a:gd name="connsiteY87" fmla="*/ 42213 h 68394"/>
                  <a:gd name="connsiteX88" fmla="*/ 159378 w 456064"/>
                  <a:gd name="connsiteY88" fmla="*/ 16031 h 68394"/>
                  <a:gd name="connsiteX89" fmla="*/ 83871 w 456064"/>
                  <a:gd name="connsiteY89" fmla="*/ 17389 h 68394"/>
                  <a:gd name="connsiteX90" fmla="*/ 83871 w 456064"/>
                  <a:gd name="connsiteY90" fmla="*/ 67054 h 68394"/>
                  <a:gd name="connsiteX91" fmla="*/ 94773 w 456064"/>
                  <a:gd name="connsiteY91" fmla="*/ 67054 h 68394"/>
                  <a:gd name="connsiteX92" fmla="*/ 94773 w 456064"/>
                  <a:gd name="connsiteY92" fmla="*/ 38638 h 68394"/>
                  <a:gd name="connsiteX93" fmla="*/ 106282 w 456064"/>
                  <a:gd name="connsiteY93" fmla="*/ 24520 h 68394"/>
                  <a:gd name="connsiteX94" fmla="*/ 114682 w 456064"/>
                  <a:gd name="connsiteY94" fmla="*/ 35350 h 68394"/>
                  <a:gd name="connsiteX95" fmla="*/ 114682 w 456064"/>
                  <a:gd name="connsiteY95" fmla="*/ 67036 h 68394"/>
                  <a:gd name="connsiteX96" fmla="*/ 125601 w 456064"/>
                  <a:gd name="connsiteY96" fmla="*/ 67036 h 68394"/>
                  <a:gd name="connsiteX97" fmla="*/ 125601 w 456064"/>
                  <a:gd name="connsiteY97" fmla="*/ 35261 h 68394"/>
                  <a:gd name="connsiteX98" fmla="*/ 109481 w 456064"/>
                  <a:gd name="connsiteY98" fmla="*/ 16031 h 68394"/>
                  <a:gd name="connsiteX99" fmla="*/ 94112 w 456064"/>
                  <a:gd name="connsiteY99" fmla="*/ 25878 h 68394"/>
                  <a:gd name="connsiteX100" fmla="*/ 94094 w 456064"/>
                  <a:gd name="connsiteY100" fmla="*/ 17371 h 68394"/>
                  <a:gd name="connsiteX101" fmla="*/ 83871 w 456064"/>
                  <a:gd name="connsiteY101" fmla="*/ 17371 h 68394"/>
                  <a:gd name="connsiteX102" fmla="*/ 28863 w 456064"/>
                  <a:gd name="connsiteY102" fmla="*/ 17389 h 68394"/>
                  <a:gd name="connsiteX103" fmla="*/ 28863 w 456064"/>
                  <a:gd name="connsiteY103" fmla="*/ 67054 h 68394"/>
                  <a:gd name="connsiteX104" fmla="*/ 39782 w 456064"/>
                  <a:gd name="connsiteY104" fmla="*/ 67054 h 68394"/>
                  <a:gd name="connsiteX105" fmla="*/ 39782 w 456064"/>
                  <a:gd name="connsiteY105" fmla="*/ 38638 h 68394"/>
                  <a:gd name="connsiteX106" fmla="*/ 51292 w 456064"/>
                  <a:gd name="connsiteY106" fmla="*/ 24520 h 68394"/>
                  <a:gd name="connsiteX107" fmla="*/ 59691 w 456064"/>
                  <a:gd name="connsiteY107" fmla="*/ 35350 h 68394"/>
                  <a:gd name="connsiteX108" fmla="*/ 59691 w 456064"/>
                  <a:gd name="connsiteY108" fmla="*/ 67036 h 68394"/>
                  <a:gd name="connsiteX109" fmla="*/ 70611 w 456064"/>
                  <a:gd name="connsiteY109" fmla="*/ 67036 h 68394"/>
                  <a:gd name="connsiteX110" fmla="*/ 70611 w 456064"/>
                  <a:gd name="connsiteY110" fmla="*/ 35261 h 68394"/>
                  <a:gd name="connsiteX111" fmla="*/ 54472 w 456064"/>
                  <a:gd name="connsiteY111" fmla="*/ 16031 h 68394"/>
                  <a:gd name="connsiteX112" fmla="*/ 39121 w 456064"/>
                  <a:gd name="connsiteY112" fmla="*/ 25878 h 68394"/>
                  <a:gd name="connsiteX113" fmla="*/ 39103 w 456064"/>
                  <a:gd name="connsiteY113" fmla="*/ 17371 h 68394"/>
                  <a:gd name="connsiteX114" fmla="*/ 28863 w 456064"/>
                  <a:gd name="connsiteY114" fmla="*/ 17371 h 68394"/>
                  <a:gd name="connsiteX115" fmla="*/ 0 w 456064"/>
                  <a:gd name="connsiteY115" fmla="*/ 67054 h 68394"/>
                  <a:gd name="connsiteX116" fmla="*/ 11295 w 456064"/>
                  <a:gd name="connsiteY116" fmla="*/ 67054 h 68394"/>
                  <a:gd name="connsiteX117" fmla="*/ 11295 w 456064"/>
                  <a:gd name="connsiteY117" fmla="*/ 17389 h 68394"/>
                  <a:gd name="connsiteX118" fmla="*/ 0 w 456064"/>
                  <a:gd name="connsiteY118" fmla="*/ 17389 h 68394"/>
                  <a:gd name="connsiteX119" fmla="*/ 0 w 456064"/>
                  <a:gd name="connsiteY119" fmla="*/ 67054 h 68394"/>
                  <a:gd name="connsiteX120" fmla="*/ 0 w 456064"/>
                  <a:gd name="connsiteY120" fmla="*/ 9257 h 68394"/>
                  <a:gd name="connsiteX121" fmla="*/ 11295 w 456064"/>
                  <a:gd name="connsiteY121" fmla="*/ 9257 h 68394"/>
                  <a:gd name="connsiteX122" fmla="*/ 11295 w 456064"/>
                  <a:gd name="connsiteY122" fmla="*/ 0 h 68394"/>
                  <a:gd name="connsiteX123" fmla="*/ 0 w 456064"/>
                  <a:gd name="connsiteY123" fmla="*/ 0 h 68394"/>
                  <a:gd name="connsiteX124" fmla="*/ 0 w 456064"/>
                  <a:gd name="connsiteY124" fmla="*/ 9257 h 6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56064" h="68394">
                    <a:moveTo>
                      <a:pt x="414299" y="17389"/>
                    </a:moveTo>
                    <a:lnTo>
                      <a:pt x="414299" y="67054"/>
                    </a:lnTo>
                    <a:lnTo>
                      <a:pt x="425218" y="67054"/>
                    </a:lnTo>
                    <a:lnTo>
                      <a:pt x="425218" y="38638"/>
                    </a:lnTo>
                    <a:cubicBezTo>
                      <a:pt x="425236" y="30042"/>
                      <a:pt x="430258" y="24520"/>
                      <a:pt x="436728" y="24520"/>
                    </a:cubicBezTo>
                    <a:cubicBezTo>
                      <a:pt x="442142" y="24520"/>
                      <a:pt x="445145" y="28183"/>
                      <a:pt x="445145" y="35350"/>
                    </a:cubicBezTo>
                    <a:lnTo>
                      <a:pt x="445145" y="67036"/>
                    </a:lnTo>
                    <a:lnTo>
                      <a:pt x="456064" y="67036"/>
                    </a:lnTo>
                    <a:lnTo>
                      <a:pt x="456064" y="35261"/>
                    </a:lnTo>
                    <a:cubicBezTo>
                      <a:pt x="456064" y="22411"/>
                      <a:pt x="450757" y="16031"/>
                      <a:pt x="439926" y="16031"/>
                    </a:cubicBezTo>
                    <a:cubicBezTo>
                      <a:pt x="433260" y="16031"/>
                      <a:pt x="428131" y="19319"/>
                      <a:pt x="424557" y="25878"/>
                    </a:cubicBezTo>
                    <a:lnTo>
                      <a:pt x="424539" y="17371"/>
                    </a:lnTo>
                    <a:lnTo>
                      <a:pt x="414299" y="17371"/>
                    </a:lnTo>
                    <a:close/>
                    <a:moveTo>
                      <a:pt x="380343" y="24144"/>
                    </a:moveTo>
                    <a:cubicBezTo>
                      <a:pt x="387599" y="24144"/>
                      <a:pt x="392227" y="30614"/>
                      <a:pt x="392227" y="42213"/>
                    </a:cubicBezTo>
                    <a:cubicBezTo>
                      <a:pt x="392227" y="53811"/>
                      <a:pt x="387599" y="60191"/>
                      <a:pt x="380343" y="60191"/>
                    </a:cubicBezTo>
                    <a:cubicBezTo>
                      <a:pt x="372997" y="60191"/>
                      <a:pt x="368547" y="53901"/>
                      <a:pt x="368547" y="42213"/>
                    </a:cubicBezTo>
                    <a:cubicBezTo>
                      <a:pt x="368547" y="30525"/>
                      <a:pt x="372979" y="24144"/>
                      <a:pt x="380343" y="24144"/>
                    </a:cubicBezTo>
                    <a:moveTo>
                      <a:pt x="380343" y="16031"/>
                    </a:moveTo>
                    <a:cubicBezTo>
                      <a:pt x="366313" y="16031"/>
                      <a:pt x="356663" y="26271"/>
                      <a:pt x="356663" y="42213"/>
                    </a:cubicBezTo>
                    <a:cubicBezTo>
                      <a:pt x="356663" y="58172"/>
                      <a:pt x="366224" y="68394"/>
                      <a:pt x="380343" y="68394"/>
                    </a:cubicBezTo>
                    <a:cubicBezTo>
                      <a:pt x="394461" y="68394"/>
                      <a:pt x="404112" y="58172"/>
                      <a:pt x="404112" y="42213"/>
                    </a:cubicBezTo>
                    <a:cubicBezTo>
                      <a:pt x="404112" y="26271"/>
                      <a:pt x="394443" y="16031"/>
                      <a:pt x="380343" y="16031"/>
                    </a:cubicBezTo>
                    <a:moveTo>
                      <a:pt x="335271" y="67054"/>
                    </a:moveTo>
                    <a:lnTo>
                      <a:pt x="346565" y="67054"/>
                    </a:lnTo>
                    <a:lnTo>
                      <a:pt x="346565" y="17389"/>
                    </a:lnTo>
                    <a:lnTo>
                      <a:pt x="335271" y="17389"/>
                    </a:lnTo>
                    <a:lnTo>
                      <a:pt x="335271" y="67054"/>
                    </a:lnTo>
                    <a:close/>
                    <a:moveTo>
                      <a:pt x="335271" y="9257"/>
                    </a:moveTo>
                    <a:lnTo>
                      <a:pt x="346565" y="9257"/>
                    </a:lnTo>
                    <a:lnTo>
                      <a:pt x="346565" y="0"/>
                    </a:lnTo>
                    <a:lnTo>
                      <a:pt x="335271" y="0"/>
                    </a:lnTo>
                    <a:lnTo>
                      <a:pt x="335271" y="9257"/>
                    </a:lnTo>
                    <a:close/>
                    <a:moveTo>
                      <a:pt x="311019" y="3664"/>
                    </a:moveTo>
                    <a:lnTo>
                      <a:pt x="300582" y="4521"/>
                    </a:lnTo>
                    <a:lnTo>
                      <a:pt x="300206" y="17371"/>
                    </a:lnTo>
                    <a:lnTo>
                      <a:pt x="291592" y="17371"/>
                    </a:lnTo>
                    <a:lnTo>
                      <a:pt x="291592" y="25002"/>
                    </a:lnTo>
                    <a:lnTo>
                      <a:pt x="299903" y="25002"/>
                    </a:lnTo>
                    <a:lnTo>
                      <a:pt x="299903" y="49844"/>
                    </a:lnTo>
                    <a:cubicBezTo>
                      <a:pt x="299903" y="62783"/>
                      <a:pt x="303673" y="68377"/>
                      <a:pt x="315540" y="68377"/>
                    </a:cubicBezTo>
                    <a:cubicBezTo>
                      <a:pt x="318150" y="68377"/>
                      <a:pt x="320759" y="67983"/>
                      <a:pt x="323475" y="67411"/>
                    </a:cubicBezTo>
                    <a:lnTo>
                      <a:pt x="323475" y="58815"/>
                    </a:lnTo>
                    <a:cubicBezTo>
                      <a:pt x="321545" y="59298"/>
                      <a:pt x="319705" y="59494"/>
                      <a:pt x="317953" y="59494"/>
                    </a:cubicBezTo>
                    <a:cubicBezTo>
                      <a:pt x="312056" y="59494"/>
                      <a:pt x="311001" y="56313"/>
                      <a:pt x="311001" y="49057"/>
                    </a:cubicBezTo>
                    <a:lnTo>
                      <a:pt x="311001" y="25020"/>
                    </a:lnTo>
                    <a:lnTo>
                      <a:pt x="322099" y="25020"/>
                    </a:lnTo>
                    <a:lnTo>
                      <a:pt x="322099" y="17389"/>
                    </a:lnTo>
                    <a:lnTo>
                      <a:pt x="311001" y="17389"/>
                    </a:lnTo>
                    <a:lnTo>
                      <a:pt x="311001" y="3664"/>
                    </a:lnTo>
                    <a:close/>
                    <a:moveTo>
                      <a:pt x="272470" y="42320"/>
                    </a:moveTo>
                    <a:lnTo>
                      <a:pt x="272470" y="45894"/>
                    </a:lnTo>
                    <a:cubicBezTo>
                      <a:pt x="272470" y="54026"/>
                      <a:pt x="266679" y="60316"/>
                      <a:pt x="259423" y="60316"/>
                    </a:cubicBezTo>
                    <a:cubicBezTo>
                      <a:pt x="253901" y="60316"/>
                      <a:pt x="250523" y="57314"/>
                      <a:pt x="250523" y="52864"/>
                    </a:cubicBezTo>
                    <a:cubicBezTo>
                      <a:pt x="250523" y="45894"/>
                      <a:pt x="256993" y="42320"/>
                      <a:pt x="269968" y="42320"/>
                    </a:cubicBezTo>
                    <a:lnTo>
                      <a:pt x="272470" y="42320"/>
                    </a:lnTo>
                    <a:close/>
                    <a:moveTo>
                      <a:pt x="240105" y="30239"/>
                    </a:moveTo>
                    <a:lnTo>
                      <a:pt x="250541" y="31508"/>
                    </a:lnTo>
                    <a:cubicBezTo>
                      <a:pt x="251596" y="26378"/>
                      <a:pt x="255474" y="23769"/>
                      <a:pt x="262140" y="23769"/>
                    </a:cubicBezTo>
                    <a:cubicBezTo>
                      <a:pt x="269110" y="23769"/>
                      <a:pt x="272488" y="26754"/>
                      <a:pt x="272488" y="33044"/>
                    </a:cubicBezTo>
                    <a:lnTo>
                      <a:pt x="272488" y="35654"/>
                    </a:lnTo>
                    <a:lnTo>
                      <a:pt x="271434" y="35654"/>
                    </a:lnTo>
                    <a:cubicBezTo>
                      <a:pt x="249469" y="35654"/>
                      <a:pt x="238764" y="41444"/>
                      <a:pt x="238764" y="53436"/>
                    </a:cubicBezTo>
                    <a:cubicBezTo>
                      <a:pt x="238764" y="62121"/>
                      <a:pt x="245430" y="68305"/>
                      <a:pt x="255849" y="68305"/>
                    </a:cubicBezTo>
                    <a:cubicBezTo>
                      <a:pt x="263302" y="68305"/>
                      <a:pt x="269306" y="64838"/>
                      <a:pt x="272684" y="58458"/>
                    </a:cubicBezTo>
                    <a:cubicBezTo>
                      <a:pt x="272774" y="61639"/>
                      <a:pt x="273078" y="64463"/>
                      <a:pt x="273739" y="67054"/>
                    </a:cubicBezTo>
                    <a:lnTo>
                      <a:pt x="284855" y="67054"/>
                    </a:lnTo>
                    <a:cubicBezTo>
                      <a:pt x="283783" y="64463"/>
                      <a:pt x="283407" y="61174"/>
                      <a:pt x="283407" y="57207"/>
                    </a:cubicBezTo>
                    <a:lnTo>
                      <a:pt x="283407" y="35546"/>
                    </a:lnTo>
                    <a:cubicBezTo>
                      <a:pt x="283407" y="22018"/>
                      <a:pt x="277706" y="16031"/>
                      <a:pt x="263320" y="16031"/>
                    </a:cubicBezTo>
                    <a:cubicBezTo>
                      <a:pt x="250148" y="16031"/>
                      <a:pt x="242321" y="20856"/>
                      <a:pt x="240105" y="30239"/>
                    </a:cubicBezTo>
                    <a:moveTo>
                      <a:pt x="205487" y="67054"/>
                    </a:moveTo>
                    <a:lnTo>
                      <a:pt x="215638" y="67054"/>
                    </a:lnTo>
                    <a:lnTo>
                      <a:pt x="233224" y="17389"/>
                    </a:lnTo>
                    <a:lnTo>
                      <a:pt x="224038" y="17389"/>
                    </a:lnTo>
                    <a:lnTo>
                      <a:pt x="211671" y="55187"/>
                    </a:lnTo>
                    <a:lnTo>
                      <a:pt x="199393" y="17389"/>
                    </a:lnTo>
                    <a:lnTo>
                      <a:pt x="188080" y="17389"/>
                    </a:lnTo>
                    <a:lnTo>
                      <a:pt x="205487" y="67054"/>
                    </a:lnTo>
                    <a:close/>
                    <a:moveTo>
                      <a:pt x="159378" y="24144"/>
                    </a:moveTo>
                    <a:cubicBezTo>
                      <a:pt x="166634" y="24144"/>
                      <a:pt x="171281" y="30614"/>
                      <a:pt x="171281" y="42213"/>
                    </a:cubicBezTo>
                    <a:cubicBezTo>
                      <a:pt x="171281" y="53811"/>
                      <a:pt x="166634" y="60191"/>
                      <a:pt x="159378" y="60191"/>
                    </a:cubicBezTo>
                    <a:cubicBezTo>
                      <a:pt x="152034" y="60191"/>
                      <a:pt x="147584" y="53901"/>
                      <a:pt x="147584" y="42213"/>
                    </a:cubicBezTo>
                    <a:cubicBezTo>
                      <a:pt x="147601" y="30525"/>
                      <a:pt x="152034" y="24144"/>
                      <a:pt x="159378" y="24144"/>
                    </a:cubicBezTo>
                    <a:moveTo>
                      <a:pt x="159378" y="16031"/>
                    </a:moveTo>
                    <a:cubicBezTo>
                      <a:pt x="145367" y="16031"/>
                      <a:pt x="135717" y="26271"/>
                      <a:pt x="135717" y="42213"/>
                    </a:cubicBezTo>
                    <a:cubicBezTo>
                      <a:pt x="135717" y="58172"/>
                      <a:pt x="145260" y="68394"/>
                      <a:pt x="159378" y="68394"/>
                    </a:cubicBezTo>
                    <a:cubicBezTo>
                      <a:pt x="173497" y="68394"/>
                      <a:pt x="183148" y="58172"/>
                      <a:pt x="183148" y="42213"/>
                    </a:cubicBezTo>
                    <a:cubicBezTo>
                      <a:pt x="183148" y="26271"/>
                      <a:pt x="173497" y="16031"/>
                      <a:pt x="159378" y="16031"/>
                    </a:cubicBezTo>
                    <a:moveTo>
                      <a:pt x="83871" y="17389"/>
                    </a:moveTo>
                    <a:lnTo>
                      <a:pt x="83871" y="67054"/>
                    </a:lnTo>
                    <a:lnTo>
                      <a:pt x="94773" y="67054"/>
                    </a:lnTo>
                    <a:lnTo>
                      <a:pt x="94773" y="38638"/>
                    </a:lnTo>
                    <a:cubicBezTo>
                      <a:pt x="94791" y="30042"/>
                      <a:pt x="99831" y="24520"/>
                      <a:pt x="106282" y="24520"/>
                    </a:cubicBezTo>
                    <a:cubicBezTo>
                      <a:pt x="111697" y="24520"/>
                      <a:pt x="114682" y="28183"/>
                      <a:pt x="114682" y="35350"/>
                    </a:cubicBezTo>
                    <a:lnTo>
                      <a:pt x="114682" y="67036"/>
                    </a:lnTo>
                    <a:lnTo>
                      <a:pt x="125601" y="67036"/>
                    </a:lnTo>
                    <a:lnTo>
                      <a:pt x="125601" y="35261"/>
                    </a:lnTo>
                    <a:cubicBezTo>
                      <a:pt x="125601" y="22411"/>
                      <a:pt x="120294" y="16031"/>
                      <a:pt x="109481" y="16031"/>
                    </a:cubicBezTo>
                    <a:cubicBezTo>
                      <a:pt x="102815" y="16031"/>
                      <a:pt x="97686" y="19319"/>
                      <a:pt x="94112" y="25878"/>
                    </a:cubicBezTo>
                    <a:lnTo>
                      <a:pt x="94094" y="17371"/>
                    </a:lnTo>
                    <a:lnTo>
                      <a:pt x="83871" y="17371"/>
                    </a:lnTo>
                    <a:close/>
                    <a:moveTo>
                      <a:pt x="28863" y="17389"/>
                    </a:moveTo>
                    <a:lnTo>
                      <a:pt x="28863" y="67054"/>
                    </a:lnTo>
                    <a:lnTo>
                      <a:pt x="39782" y="67054"/>
                    </a:lnTo>
                    <a:lnTo>
                      <a:pt x="39782" y="38638"/>
                    </a:lnTo>
                    <a:cubicBezTo>
                      <a:pt x="39800" y="30042"/>
                      <a:pt x="44822" y="24520"/>
                      <a:pt x="51292" y="24520"/>
                    </a:cubicBezTo>
                    <a:cubicBezTo>
                      <a:pt x="56706" y="24520"/>
                      <a:pt x="59691" y="28183"/>
                      <a:pt x="59691" y="35350"/>
                    </a:cubicBezTo>
                    <a:lnTo>
                      <a:pt x="59691" y="67036"/>
                    </a:lnTo>
                    <a:lnTo>
                      <a:pt x="70611" y="67036"/>
                    </a:lnTo>
                    <a:lnTo>
                      <a:pt x="70611" y="35261"/>
                    </a:lnTo>
                    <a:cubicBezTo>
                      <a:pt x="70611" y="22411"/>
                      <a:pt x="65303" y="16031"/>
                      <a:pt x="54472" y="16031"/>
                    </a:cubicBezTo>
                    <a:cubicBezTo>
                      <a:pt x="47806" y="16031"/>
                      <a:pt x="42695" y="19319"/>
                      <a:pt x="39121" y="25878"/>
                    </a:cubicBezTo>
                    <a:lnTo>
                      <a:pt x="39103" y="17371"/>
                    </a:lnTo>
                    <a:lnTo>
                      <a:pt x="28863" y="17371"/>
                    </a:lnTo>
                    <a:close/>
                    <a:moveTo>
                      <a:pt x="0" y="67054"/>
                    </a:moveTo>
                    <a:lnTo>
                      <a:pt x="11295" y="67054"/>
                    </a:lnTo>
                    <a:lnTo>
                      <a:pt x="11295" y="17389"/>
                    </a:lnTo>
                    <a:lnTo>
                      <a:pt x="0" y="17389"/>
                    </a:lnTo>
                    <a:lnTo>
                      <a:pt x="0" y="67054"/>
                    </a:lnTo>
                    <a:close/>
                    <a:moveTo>
                      <a:pt x="0" y="9257"/>
                    </a:moveTo>
                    <a:lnTo>
                      <a:pt x="11295" y="9257"/>
                    </a:lnTo>
                    <a:lnTo>
                      <a:pt x="11295" y="0"/>
                    </a:lnTo>
                    <a:lnTo>
                      <a:pt x="0" y="0"/>
                    </a:lnTo>
                    <a:lnTo>
                      <a:pt x="0" y="9257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</p:grp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ADCF431D-EA76-BC56-373A-D5A7A6FD53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097F604F-C1AD-C922-D5D1-8D64D4F971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50194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do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9A7E0CF-CE4A-914A-6EC5-A8567CC130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12358" b="46035"/>
          <a:stretch/>
        </p:blipFill>
        <p:spPr>
          <a:xfrm rot="10800000" flipH="1">
            <a:off x="6431467" y="4470400"/>
            <a:ext cx="5770059" cy="238759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278A900-5CCB-692F-8A50-367C1BD40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796" b="46035"/>
          <a:stretch/>
        </p:blipFill>
        <p:spPr>
          <a:xfrm rot="10800000">
            <a:off x="723" y="4470398"/>
            <a:ext cx="6531234" cy="23875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53752" y="6342684"/>
            <a:ext cx="4015740" cy="162631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6D5D1F63-67BD-2830-72D1-794061776FE6}"/>
              </a:ext>
            </a:extLst>
          </p:cNvPr>
          <p:cNvGrpSpPr/>
          <p:nvPr userDrawn="1"/>
        </p:nvGrpSpPr>
        <p:grpSpPr>
          <a:xfrm>
            <a:off x="7453752" y="6342684"/>
            <a:ext cx="4016042" cy="163185"/>
            <a:chOff x="7453752" y="6342684"/>
            <a:chExt cx="4016042" cy="163185"/>
          </a:xfrm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69BA4B15-7A58-62EC-1617-6986A74CE6EA}"/>
                </a:ext>
              </a:extLst>
            </p:cNvPr>
            <p:cNvSpPr/>
            <p:nvPr/>
          </p:nvSpPr>
          <p:spPr>
            <a:xfrm>
              <a:off x="7453752" y="6473521"/>
              <a:ext cx="3021491" cy="1787"/>
            </a:xfrm>
            <a:custGeom>
              <a:avLst/>
              <a:gdLst>
                <a:gd name="connsiteX0" fmla="*/ 0 w 3021491"/>
                <a:gd name="connsiteY0" fmla="*/ 0 h 1787"/>
                <a:gd name="connsiteX1" fmla="*/ 3021492 w 3021491"/>
                <a:gd name="connsiteY1" fmla="*/ 0 h 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1491" h="1787">
                  <a:moveTo>
                    <a:pt x="0" y="0"/>
                  </a:moveTo>
                  <a:lnTo>
                    <a:pt x="3021492" y="0"/>
                  </a:lnTo>
                </a:path>
              </a:pathLst>
            </a:custGeom>
            <a:ln w="58892" cap="flat">
              <a:gradFill>
                <a:gsLst>
                  <a:gs pos="0">
                    <a:srgbClr val="FFFFFF">
                      <a:alpha val="0"/>
                    </a:srgbClr>
                  </a:gs>
                  <a:gs pos="22990">
                    <a:schemeClr val="bg1">
                      <a:alpha val="50000"/>
                    </a:schemeClr>
                  </a:gs>
                  <a:gs pos="4601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11" name="Graphic 18">
              <a:extLst>
                <a:ext uri="{FF2B5EF4-FFF2-40B4-BE49-F238E27FC236}">
                  <a16:creationId xmlns:a16="http://schemas.microsoft.com/office/drawing/2014/main" id="{22390296-DB9F-1D68-568B-0CBB37C898FB}"/>
                </a:ext>
              </a:extLst>
            </p:cNvPr>
            <p:cNvGrpSpPr/>
            <p:nvPr/>
          </p:nvGrpSpPr>
          <p:grpSpPr>
            <a:xfrm>
              <a:off x="10511361" y="6342684"/>
              <a:ext cx="958433" cy="163185"/>
              <a:chOff x="10511361" y="6342684"/>
              <a:chExt cx="958433" cy="163185"/>
            </a:xfrm>
            <a:solidFill>
              <a:schemeClr val="bg1"/>
            </a:solidFill>
          </p:grpSpPr>
          <p:sp>
            <p:nvSpPr>
              <p:cNvPr id="12" name="Vrije vorm: vorm 11">
                <a:extLst>
                  <a:ext uri="{FF2B5EF4-FFF2-40B4-BE49-F238E27FC236}">
                    <a16:creationId xmlns:a16="http://schemas.microsoft.com/office/drawing/2014/main" id="{71A56025-24AA-D7B0-A412-9E0421EC0846}"/>
                  </a:ext>
                </a:extLst>
              </p:cNvPr>
              <p:cNvSpPr/>
              <p:nvPr/>
            </p:nvSpPr>
            <p:spPr>
              <a:xfrm>
                <a:off x="10511361" y="6342684"/>
                <a:ext cx="464267" cy="163185"/>
              </a:xfrm>
              <a:custGeom>
                <a:avLst/>
                <a:gdLst>
                  <a:gd name="connsiteX0" fmla="*/ 382648 w 464267"/>
                  <a:gd name="connsiteY0" fmla="*/ 105925 h 163185"/>
                  <a:gd name="connsiteX1" fmla="*/ 358307 w 464267"/>
                  <a:gd name="connsiteY1" fmla="*/ 81584 h 163185"/>
                  <a:gd name="connsiteX2" fmla="*/ 382648 w 464267"/>
                  <a:gd name="connsiteY2" fmla="*/ 57243 h 163185"/>
                  <a:gd name="connsiteX3" fmla="*/ 406989 w 464267"/>
                  <a:gd name="connsiteY3" fmla="*/ 81584 h 163185"/>
                  <a:gd name="connsiteX4" fmla="*/ 382648 w 464267"/>
                  <a:gd name="connsiteY4" fmla="*/ 105925 h 163185"/>
                  <a:gd name="connsiteX5" fmla="*/ 382648 w 464267"/>
                  <a:gd name="connsiteY5" fmla="*/ 0 h 163185"/>
                  <a:gd name="connsiteX6" fmla="*/ 302280 w 464267"/>
                  <a:gd name="connsiteY6" fmla="*/ 67394 h 163185"/>
                  <a:gd name="connsiteX7" fmla="*/ 302280 w 464267"/>
                  <a:gd name="connsiteY7" fmla="*/ 20105 h 163185"/>
                  <a:gd name="connsiteX8" fmla="*/ 284891 w 464267"/>
                  <a:gd name="connsiteY8" fmla="*/ 2716 h 163185"/>
                  <a:gd name="connsiteX9" fmla="*/ 243911 w 464267"/>
                  <a:gd name="connsiteY9" fmla="*/ 2716 h 163185"/>
                  <a:gd name="connsiteX10" fmla="*/ 243911 w 464267"/>
                  <a:gd name="connsiteY10" fmla="*/ 64248 h 163185"/>
                  <a:gd name="connsiteX11" fmla="*/ 208865 w 464267"/>
                  <a:gd name="connsiteY11" fmla="*/ 16638 h 163185"/>
                  <a:gd name="connsiteX12" fmla="*/ 181057 w 464267"/>
                  <a:gd name="connsiteY12" fmla="*/ 2716 h 163185"/>
                  <a:gd name="connsiteX13" fmla="*/ 0 w 464267"/>
                  <a:gd name="connsiteY13" fmla="*/ 2716 h 163185"/>
                  <a:gd name="connsiteX14" fmla="*/ 0 w 464267"/>
                  <a:gd name="connsiteY14" fmla="*/ 44643 h 163185"/>
                  <a:gd name="connsiteX15" fmla="*/ 17121 w 464267"/>
                  <a:gd name="connsiteY15" fmla="*/ 61782 h 163185"/>
                  <a:gd name="connsiteX16" fmla="*/ 44214 w 464267"/>
                  <a:gd name="connsiteY16" fmla="*/ 61782 h 163185"/>
                  <a:gd name="connsiteX17" fmla="*/ 44214 w 464267"/>
                  <a:gd name="connsiteY17" fmla="*/ 143115 h 163185"/>
                  <a:gd name="connsiteX18" fmla="*/ 61603 w 464267"/>
                  <a:gd name="connsiteY18" fmla="*/ 160504 h 163185"/>
                  <a:gd name="connsiteX19" fmla="*/ 105943 w 464267"/>
                  <a:gd name="connsiteY19" fmla="*/ 160504 h 163185"/>
                  <a:gd name="connsiteX20" fmla="*/ 105943 w 464267"/>
                  <a:gd name="connsiteY20" fmla="*/ 61764 h 163185"/>
                  <a:gd name="connsiteX21" fmla="*/ 143366 w 464267"/>
                  <a:gd name="connsiteY21" fmla="*/ 61764 h 163185"/>
                  <a:gd name="connsiteX22" fmla="*/ 143366 w 464267"/>
                  <a:gd name="connsiteY22" fmla="*/ 143097 h 163185"/>
                  <a:gd name="connsiteX23" fmla="*/ 160755 w 464267"/>
                  <a:gd name="connsiteY23" fmla="*/ 160486 h 163185"/>
                  <a:gd name="connsiteX24" fmla="*/ 201752 w 464267"/>
                  <a:gd name="connsiteY24" fmla="*/ 160486 h 163185"/>
                  <a:gd name="connsiteX25" fmla="*/ 201752 w 464267"/>
                  <a:gd name="connsiteY25" fmla="*/ 98955 h 163185"/>
                  <a:gd name="connsiteX26" fmla="*/ 236673 w 464267"/>
                  <a:gd name="connsiteY26" fmla="*/ 146564 h 163185"/>
                  <a:gd name="connsiteX27" fmla="*/ 264499 w 464267"/>
                  <a:gd name="connsiteY27" fmla="*/ 160486 h 163185"/>
                  <a:gd name="connsiteX28" fmla="*/ 302280 w 464267"/>
                  <a:gd name="connsiteY28" fmla="*/ 160486 h 163185"/>
                  <a:gd name="connsiteX29" fmla="*/ 302280 w 464267"/>
                  <a:gd name="connsiteY29" fmla="*/ 96345 h 163185"/>
                  <a:gd name="connsiteX30" fmla="*/ 382648 w 464267"/>
                  <a:gd name="connsiteY30" fmla="*/ 163185 h 163185"/>
                  <a:gd name="connsiteX31" fmla="*/ 464268 w 464267"/>
                  <a:gd name="connsiteY31" fmla="*/ 81601 h 163185"/>
                  <a:gd name="connsiteX32" fmla="*/ 382648 w 464267"/>
                  <a:gd name="connsiteY32" fmla="*/ 0 h 16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64267" h="163185">
                    <a:moveTo>
                      <a:pt x="382648" y="105925"/>
                    </a:moveTo>
                    <a:cubicBezTo>
                      <a:pt x="369209" y="105925"/>
                      <a:pt x="358307" y="95041"/>
                      <a:pt x="358307" y="81584"/>
                    </a:cubicBezTo>
                    <a:cubicBezTo>
                      <a:pt x="358307" y="68144"/>
                      <a:pt x="369209" y="57243"/>
                      <a:pt x="382648" y="57243"/>
                    </a:cubicBezTo>
                    <a:cubicBezTo>
                      <a:pt x="396087" y="57243"/>
                      <a:pt x="406989" y="68144"/>
                      <a:pt x="406989" y="81584"/>
                    </a:cubicBezTo>
                    <a:cubicBezTo>
                      <a:pt x="406989" y="95041"/>
                      <a:pt x="396087" y="105925"/>
                      <a:pt x="382648" y="105925"/>
                    </a:cubicBezTo>
                    <a:moveTo>
                      <a:pt x="382648" y="0"/>
                    </a:moveTo>
                    <a:cubicBezTo>
                      <a:pt x="341311" y="0"/>
                      <a:pt x="308713" y="28344"/>
                      <a:pt x="302280" y="67394"/>
                    </a:cubicBezTo>
                    <a:lnTo>
                      <a:pt x="302280" y="20105"/>
                    </a:lnTo>
                    <a:cubicBezTo>
                      <a:pt x="302280" y="7935"/>
                      <a:pt x="297061" y="2716"/>
                      <a:pt x="284891" y="2716"/>
                    </a:cubicBezTo>
                    <a:lnTo>
                      <a:pt x="243911" y="2716"/>
                    </a:lnTo>
                    <a:lnTo>
                      <a:pt x="243911" y="64248"/>
                    </a:lnTo>
                    <a:lnTo>
                      <a:pt x="208865" y="16638"/>
                    </a:lnTo>
                    <a:cubicBezTo>
                      <a:pt x="201252" y="6541"/>
                      <a:pt x="193728" y="2716"/>
                      <a:pt x="181057" y="2716"/>
                    </a:cubicBezTo>
                    <a:lnTo>
                      <a:pt x="0" y="2716"/>
                    </a:lnTo>
                    <a:lnTo>
                      <a:pt x="0" y="44643"/>
                    </a:lnTo>
                    <a:cubicBezTo>
                      <a:pt x="0" y="56635"/>
                      <a:pt x="5147" y="61782"/>
                      <a:pt x="17121" y="61782"/>
                    </a:cubicBezTo>
                    <a:lnTo>
                      <a:pt x="44214" y="61782"/>
                    </a:lnTo>
                    <a:lnTo>
                      <a:pt x="44214" y="143115"/>
                    </a:lnTo>
                    <a:cubicBezTo>
                      <a:pt x="44214" y="155268"/>
                      <a:pt x="49433" y="160504"/>
                      <a:pt x="61603" y="160504"/>
                    </a:cubicBezTo>
                    <a:lnTo>
                      <a:pt x="105943" y="160504"/>
                    </a:lnTo>
                    <a:lnTo>
                      <a:pt x="105943" y="61764"/>
                    </a:lnTo>
                    <a:lnTo>
                      <a:pt x="143366" y="61764"/>
                    </a:lnTo>
                    <a:lnTo>
                      <a:pt x="143366" y="143097"/>
                    </a:lnTo>
                    <a:cubicBezTo>
                      <a:pt x="143366" y="155250"/>
                      <a:pt x="148602" y="160486"/>
                      <a:pt x="160755" y="160486"/>
                    </a:cubicBezTo>
                    <a:lnTo>
                      <a:pt x="201752" y="160486"/>
                    </a:lnTo>
                    <a:lnTo>
                      <a:pt x="201752" y="98955"/>
                    </a:lnTo>
                    <a:lnTo>
                      <a:pt x="236673" y="146564"/>
                    </a:lnTo>
                    <a:cubicBezTo>
                      <a:pt x="244304" y="156680"/>
                      <a:pt x="251828" y="160486"/>
                      <a:pt x="264499" y="160486"/>
                    </a:cubicBezTo>
                    <a:lnTo>
                      <a:pt x="302280" y="160486"/>
                    </a:lnTo>
                    <a:lnTo>
                      <a:pt x="302280" y="96345"/>
                    </a:lnTo>
                    <a:cubicBezTo>
                      <a:pt x="308642" y="135859"/>
                      <a:pt x="340400" y="163185"/>
                      <a:pt x="382648" y="163185"/>
                    </a:cubicBezTo>
                    <a:cubicBezTo>
                      <a:pt x="428864" y="163185"/>
                      <a:pt x="464268" y="127799"/>
                      <a:pt x="464268" y="81601"/>
                    </a:cubicBezTo>
                    <a:cubicBezTo>
                      <a:pt x="464268" y="34260"/>
                      <a:pt x="429990" y="0"/>
                      <a:pt x="382648" y="0"/>
                    </a:cubicBezTo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4" name="Vrije vorm: vorm 13">
                <a:extLst>
                  <a:ext uri="{FF2B5EF4-FFF2-40B4-BE49-F238E27FC236}">
                    <a16:creationId xmlns:a16="http://schemas.microsoft.com/office/drawing/2014/main" id="{E10C0D8F-96DF-C7FB-3612-4405ECE8B76D}"/>
                  </a:ext>
                </a:extLst>
              </p:cNvPr>
              <p:cNvSpPr/>
              <p:nvPr/>
            </p:nvSpPr>
            <p:spPr>
              <a:xfrm>
                <a:off x="11009156" y="6435044"/>
                <a:ext cx="276312" cy="69520"/>
              </a:xfrm>
              <a:custGeom>
                <a:avLst/>
                <a:gdLst>
                  <a:gd name="connsiteX0" fmla="*/ 240944 w 276312"/>
                  <a:gd name="connsiteY0" fmla="*/ 37995 h 69520"/>
                  <a:gd name="connsiteX1" fmla="*/ 252632 w 276312"/>
                  <a:gd name="connsiteY1" fmla="*/ 25038 h 69520"/>
                  <a:gd name="connsiteX2" fmla="*/ 264535 w 276312"/>
                  <a:gd name="connsiteY2" fmla="*/ 37995 h 69520"/>
                  <a:gd name="connsiteX3" fmla="*/ 240944 w 276312"/>
                  <a:gd name="connsiteY3" fmla="*/ 37995 h 69520"/>
                  <a:gd name="connsiteX4" fmla="*/ 240748 w 276312"/>
                  <a:gd name="connsiteY4" fmla="*/ 44947 h 69520"/>
                  <a:gd name="connsiteX5" fmla="*/ 276312 w 276312"/>
                  <a:gd name="connsiteY5" fmla="*/ 44947 h 69520"/>
                  <a:gd name="connsiteX6" fmla="*/ 276312 w 276312"/>
                  <a:gd name="connsiteY6" fmla="*/ 43213 h 69520"/>
                  <a:gd name="connsiteX7" fmla="*/ 252632 w 276312"/>
                  <a:gd name="connsiteY7" fmla="*/ 17139 h 69520"/>
                  <a:gd name="connsiteX8" fmla="*/ 228863 w 276312"/>
                  <a:gd name="connsiteY8" fmla="*/ 43428 h 69520"/>
                  <a:gd name="connsiteX9" fmla="*/ 252936 w 276312"/>
                  <a:gd name="connsiteY9" fmla="*/ 69520 h 69520"/>
                  <a:gd name="connsiteX10" fmla="*/ 275830 w 276312"/>
                  <a:gd name="connsiteY10" fmla="*/ 53865 h 69520"/>
                  <a:gd name="connsiteX11" fmla="*/ 265107 w 276312"/>
                  <a:gd name="connsiteY11" fmla="*/ 52703 h 69520"/>
                  <a:gd name="connsiteX12" fmla="*/ 253508 w 276312"/>
                  <a:gd name="connsiteY12" fmla="*/ 61121 h 69520"/>
                  <a:gd name="connsiteX13" fmla="*/ 240748 w 276312"/>
                  <a:gd name="connsiteY13" fmla="*/ 45251 h 69520"/>
                  <a:gd name="connsiteX14" fmla="*/ 240748 w 276312"/>
                  <a:gd name="connsiteY14" fmla="*/ 44947 h 69520"/>
                  <a:gd name="connsiteX15" fmla="*/ 229256 w 276312"/>
                  <a:gd name="connsiteY15" fmla="*/ 876 h 69520"/>
                  <a:gd name="connsiteX16" fmla="*/ 219677 w 276312"/>
                  <a:gd name="connsiteY16" fmla="*/ 0 h 69520"/>
                  <a:gd name="connsiteX17" fmla="*/ 203753 w 276312"/>
                  <a:gd name="connsiteY17" fmla="*/ 17496 h 69520"/>
                  <a:gd name="connsiteX18" fmla="*/ 203753 w 276312"/>
                  <a:gd name="connsiteY18" fmla="*/ 18461 h 69520"/>
                  <a:gd name="connsiteX19" fmla="*/ 195533 w 276312"/>
                  <a:gd name="connsiteY19" fmla="*/ 18461 h 69520"/>
                  <a:gd name="connsiteX20" fmla="*/ 195533 w 276312"/>
                  <a:gd name="connsiteY20" fmla="*/ 26075 h 69520"/>
                  <a:gd name="connsiteX21" fmla="*/ 203753 w 276312"/>
                  <a:gd name="connsiteY21" fmla="*/ 26075 h 69520"/>
                  <a:gd name="connsiteX22" fmla="*/ 203753 w 276312"/>
                  <a:gd name="connsiteY22" fmla="*/ 68126 h 69520"/>
                  <a:gd name="connsiteX23" fmla="*/ 214655 w 276312"/>
                  <a:gd name="connsiteY23" fmla="*/ 68126 h 69520"/>
                  <a:gd name="connsiteX24" fmla="*/ 214655 w 276312"/>
                  <a:gd name="connsiteY24" fmla="*/ 26092 h 69520"/>
                  <a:gd name="connsiteX25" fmla="*/ 226540 w 276312"/>
                  <a:gd name="connsiteY25" fmla="*/ 26092 h 69520"/>
                  <a:gd name="connsiteX26" fmla="*/ 226540 w 276312"/>
                  <a:gd name="connsiteY26" fmla="*/ 18479 h 69520"/>
                  <a:gd name="connsiteX27" fmla="*/ 214459 w 276312"/>
                  <a:gd name="connsiteY27" fmla="*/ 18479 h 69520"/>
                  <a:gd name="connsiteX28" fmla="*/ 214459 w 276312"/>
                  <a:gd name="connsiteY28" fmla="*/ 17121 h 69520"/>
                  <a:gd name="connsiteX29" fmla="*/ 222680 w 276312"/>
                  <a:gd name="connsiteY29" fmla="*/ 8310 h 69520"/>
                  <a:gd name="connsiteX30" fmla="*/ 229256 w 276312"/>
                  <a:gd name="connsiteY30" fmla="*/ 8989 h 69520"/>
                  <a:gd name="connsiteX31" fmla="*/ 229256 w 276312"/>
                  <a:gd name="connsiteY31" fmla="*/ 876 h 69520"/>
                  <a:gd name="connsiteX32" fmla="*/ 175248 w 276312"/>
                  <a:gd name="connsiteY32" fmla="*/ 68144 h 69520"/>
                  <a:gd name="connsiteX33" fmla="*/ 186543 w 276312"/>
                  <a:gd name="connsiteY33" fmla="*/ 68144 h 69520"/>
                  <a:gd name="connsiteX34" fmla="*/ 186543 w 276312"/>
                  <a:gd name="connsiteY34" fmla="*/ 18479 h 69520"/>
                  <a:gd name="connsiteX35" fmla="*/ 175248 w 276312"/>
                  <a:gd name="connsiteY35" fmla="*/ 18479 h 69520"/>
                  <a:gd name="connsiteX36" fmla="*/ 175248 w 276312"/>
                  <a:gd name="connsiteY36" fmla="*/ 68144 h 69520"/>
                  <a:gd name="connsiteX37" fmla="*/ 175248 w 276312"/>
                  <a:gd name="connsiteY37" fmla="*/ 10348 h 69520"/>
                  <a:gd name="connsiteX38" fmla="*/ 186543 w 276312"/>
                  <a:gd name="connsiteY38" fmla="*/ 10348 h 69520"/>
                  <a:gd name="connsiteX39" fmla="*/ 186543 w 276312"/>
                  <a:gd name="connsiteY39" fmla="*/ 1090 h 69520"/>
                  <a:gd name="connsiteX40" fmla="*/ 175248 w 276312"/>
                  <a:gd name="connsiteY40" fmla="*/ 1090 h 69520"/>
                  <a:gd name="connsiteX41" fmla="*/ 175248 w 276312"/>
                  <a:gd name="connsiteY41" fmla="*/ 10348 h 69520"/>
                  <a:gd name="connsiteX42" fmla="*/ 147941 w 276312"/>
                  <a:gd name="connsiteY42" fmla="*/ 68144 h 69520"/>
                  <a:gd name="connsiteX43" fmla="*/ 159236 w 276312"/>
                  <a:gd name="connsiteY43" fmla="*/ 68144 h 69520"/>
                  <a:gd name="connsiteX44" fmla="*/ 159236 w 276312"/>
                  <a:gd name="connsiteY44" fmla="*/ 1072 h 69520"/>
                  <a:gd name="connsiteX45" fmla="*/ 147941 w 276312"/>
                  <a:gd name="connsiteY45" fmla="*/ 1072 h 69520"/>
                  <a:gd name="connsiteX46" fmla="*/ 147941 w 276312"/>
                  <a:gd name="connsiteY46" fmla="*/ 68144 h 69520"/>
                  <a:gd name="connsiteX47" fmla="*/ 118989 w 276312"/>
                  <a:gd name="connsiteY47" fmla="*/ 17228 h 69520"/>
                  <a:gd name="connsiteX48" fmla="*/ 116380 w 276312"/>
                  <a:gd name="connsiteY48" fmla="*/ 17121 h 69520"/>
                  <a:gd name="connsiteX49" fmla="*/ 102368 w 276312"/>
                  <a:gd name="connsiteY49" fmla="*/ 29184 h 69520"/>
                  <a:gd name="connsiteX50" fmla="*/ 102368 w 276312"/>
                  <a:gd name="connsiteY50" fmla="*/ 18461 h 69520"/>
                  <a:gd name="connsiteX51" fmla="*/ 92235 w 276312"/>
                  <a:gd name="connsiteY51" fmla="*/ 18461 h 69520"/>
                  <a:gd name="connsiteX52" fmla="*/ 92235 w 276312"/>
                  <a:gd name="connsiteY52" fmla="*/ 68126 h 69520"/>
                  <a:gd name="connsiteX53" fmla="*/ 103333 w 276312"/>
                  <a:gd name="connsiteY53" fmla="*/ 68126 h 69520"/>
                  <a:gd name="connsiteX54" fmla="*/ 103333 w 276312"/>
                  <a:gd name="connsiteY54" fmla="*/ 43499 h 69520"/>
                  <a:gd name="connsiteX55" fmla="*/ 116576 w 276312"/>
                  <a:gd name="connsiteY55" fmla="*/ 27826 h 69520"/>
                  <a:gd name="connsiteX56" fmla="*/ 118989 w 276312"/>
                  <a:gd name="connsiteY56" fmla="*/ 27933 h 69520"/>
                  <a:gd name="connsiteX57" fmla="*/ 118989 w 276312"/>
                  <a:gd name="connsiteY57" fmla="*/ 17228 h 69520"/>
                  <a:gd name="connsiteX58" fmla="*/ 59351 w 276312"/>
                  <a:gd name="connsiteY58" fmla="*/ 25235 h 69520"/>
                  <a:gd name="connsiteX59" fmla="*/ 71254 w 276312"/>
                  <a:gd name="connsiteY59" fmla="*/ 43321 h 69520"/>
                  <a:gd name="connsiteX60" fmla="*/ 59351 w 276312"/>
                  <a:gd name="connsiteY60" fmla="*/ 61299 h 69520"/>
                  <a:gd name="connsiteX61" fmla="*/ 47556 w 276312"/>
                  <a:gd name="connsiteY61" fmla="*/ 43321 h 69520"/>
                  <a:gd name="connsiteX62" fmla="*/ 59351 w 276312"/>
                  <a:gd name="connsiteY62" fmla="*/ 25235 h 69520"/>
                  <a:gd name="connsiteX63" fmla="*/ 59351 w 276312"/>
                  <a:gd name="connsiteY63" fmla="*/ 17121 h 69520"/>
                  <a:gd name="connsiteX64" fmla="*/ 35689 w 276312"/>
                  <a:gd name="connsiteY64" fmla="*/ 43321 h 69520"/>
                  <a:gd name="connsiteX65" fmla="*/ 59351 w 276312"/>
                  <a:gd name="connsiteY65" fmla="*/ 69502 h 69520"/>
                  <a:gd name="connsiteX66" fmla="*/ 83121 w 276312"/>
                  <a:gd name="connsiteY66" fmla="*/ 43321 h 69520"/>
                  <a:gd name="connsiteX67" fmla="*/ 59351 w 276312"/>
                  <a:gd name="connsiteY67" fmla="*/ 17121 h 69520"/>
                  <a:gd name="connsiteX68" fmla="*/ 33724 w 276312"/>
                  <a:gd name="connsiteY68" fmla="*/ 876 h 69520"/>
                  <a:gd name="connsiteX69" fmla="*/ 24162 w 276312"/>
                  <a:gd name="connsiteY69" fmla="*/ 0 h 69520"/>
                  <a:gd name="connsiteX70" fmla="*/ 8221 w 276312"/>
                  <a:gd name="connsiteY70" fmla="*/ 17496 h 69520"/>
                  <a:gd name="connsiteX71" fmla="*/ 8221 w 276312"/>
                  <a:gd name="connsiteY71" fmla="*/ 18461 h 69520"/>
                  <a:gd name="connsiteX72" fmla="*/ 0 w 276312"/>
                  <a:gd name="connsiteY72" fmla="*/ 18461 h 69520"/>
                  <a:gd name="connsiteX73" fmla="*/ 0 w 276312"/>
                  <a:gd name="connsiteY73" fmla="*/ 26075 h 69520"/>
                  <a:gd name="connsiteX74" fmla="*/ 8221 w 276312"/>
                  <a:gd name="connsiteY74" fmla="*/ 26075 h 69520"/>
                  <a:gd name="connsiteX75" fmla="*/ 8221 w 276312"/>
                  <a:gd name="connsiteY75" fmla="*/ 68126 h 69520"/>
                  <a:gd name="connsiteX76" fmla="*/ 19140 w 276312"/>
                  <a:gd name="connsiteY76" fmla="*/ 68126 h 69520"/>
                  <a:gd name="connsiteX77" fmla="*/ 19140 w 276312"/>
                  <a:gd name="connsiteY77" fmla="*/ 26092 h 69520"/>
                  <a:gd name="connsiteX78" fmla="*/ 31025 w 276312"/>
                  <a:gd name="connsiteY78" fmla="*/ 26092 h 69520"/>
                  <a:gd name="connsiteX79" fmla="*/ 31025 w 276312"/>
                  <a:gd name="connsiteY79" fmla="*/ 18479 h 69520"/>
                  <a:gd name="connsiteX80" fmla="*/ 18944 w 276312"/>
                  <a:gd name="connsiteY80" fmla="*/ 18479 h 69520"/>
                  <a:gd name="connsiteX81" fmla="*/ 18944 w 276312"/>
                  <a:gd name="connsiteY81" fmla="*/ 17121 h 69520"/>
                  <a:gd name="connsiteX82" fmla="*/ 27165 w 276312"/>
                  <a:gd name="connsiteY82" fmla="*/ 8310 h 69520"/>
                  <a:gd name="connsiteX83" fmla="*/ 33742 w 276312"/>
                  <a:gd name="connsiteY83" fmla="*/ 8989 h 69520"/>
                  <a:gd name="connsiteX84" fmla="*/ 33742 w 276312"/>
                  <a:gd name="connsiteY84" fmla="*/ 876 h 69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6312" h="69520">
                    <a:moveTo>
                      <a:pt x="240944" y="37995"/>
                    </a:moveTo>
                    <a:cubicBezTo>
                      <a:pt x="241624" y="29667"/>
                      <a:pt x="246163" y="25038"/>
                      <a:pt x="252632" y="25038"/>
                    </a:cubicBezTo>
                    <a:cubicBezTo>
                      <a:pt x="259995" y="25038"/>
                      <a:pt x="264249" y="29488"/>
                      <a:pt x="264535" y="37995"/>
                    </a:cubicBezTo>
                    <a:lnTo>
                      <a:pt x="240944" y="37995"/>
                    </a:lnTo>
                    <a:close/>
                    <a:moveTo>
                      <a:pt x="240748" y="44947"/>
                    </a:moveTo>
                    <a:lnTo>
                      <a:pt x="276312" y="44947"/>
                    </a:lnTo>
                    <a:lnTo>
                      <a:pt x="276312" y="43213"/>
                    </a:lnTo>
                    <a:cubicBezTo>
                      <a:pt x="276312" y="27075"/>
                      <a:pt x="267055" y="17139"/>
                      <a:pt x="252632" y="17139"/>
                    </a:cubicBezTo>
                    <a:cubicBezTo>
                      <a:pt x="238514" y="17139"/>
                      <a:pt x="228863" y="27665"/>
                      <a:pt x="228863" y="43428"/>
                    </a:cubicBezTo>
                    <a:cubicBezTo>
                      <a:pt x="228863" y="59191"/>
                      <a:pt x="238425" y="69520"/>
                      <a:pt x="252936" y="69520"/>
                    </a:cubicBezTo>
                    <a:cubicBezTo>
                      <a:pt x="264249" y="69520"/>
                      <a:pt x="272255" y="64016"/>
                      <a:pt x="275830" y="53865"/>
                    </a:cubicBezTo>
                    <a:lnTo>
                      <a:pt x="265107" y="52703"/>
                    </a:lnTo>
                    <a:cubicBezTo>
                      <a:pt x="263284" y="58118"/>
                      <a:pt x="258923" y="61121"/>
                      <a:pt x="253508" y="61121"/>
                    </a:cubicBezTo>
                    <a:cubicBezTo>
                      <a:pt x="245680" y="61121"/>
                      <a:pt x="240748" y="55402"/>
                      <a:pt x="240748" y="45251"/>
                    </a:cubicBezTo>
                    <a:lnTo>
                      <a:pt x="240748" y="44947"/>
                    </a:lnTo>
                    <a:close/>
                    <a:moveTo>
                      <a:pt x="229256" y="876"/>
                    </a:moveTo>
                    <a:cubicBezTo>
                      <a:pt x="226254" y="197"/>
                      <a:pt x="223073" y="0"/>
                      <a:pt x="219677" y="0"/>
                    </a:cubicBezTo>
                    <a:cubicBezTo>
                      <a:pt x="208776" y="0"/>
                      <a:pt x="203753" y="5594"/>
                      <a:pt x="203753" y="17496"/>
                    </a:cubicBezTo>
                    <a:lnTo>
                      <a:pt x="203753" y="18461"/>
                    </a:lnTo>
                    <a:lnTo>
                      <a:pt x="195533" y="18461"/>
                    </a:lnTo>
                    <a:lnTo>
                      <a:pt x="195533" y="26075"/>
                    </a:lnTo>
                    <a:lnTo>
                      <a:pt x="203753" y="26075"/>
                    </a:lnTo>
                    <a:lnTo>
                      <a:pt x="203753" y="68126"/>
                    </a:lnTo>
                    <a:lnTo>
                      <a:pt x="214655" y="68126"/>
                    </a:lnTo>
                    <a:lnTo>
                      <a:pt x="214655" y="26092"/>
                    </a:lnTo>
                    <a:lnTo>
                      <a:pt x="226540" y="26092"/>
                    </a:lnTo>
                    <a:lnTo>
                      <a:pt x="226540" y="18479"/>
                    </a:lnTo>
                    <a:lnTo>
                      <a:pt x="214459" y="18479"/>
                    </a:lnTo>
                    <a:lnTo>
                      <a:pt x="214459" y="17121"/>
                    </a:lnTo>
                    <a:cubicBezTo>
                      <a:pt x="214459" y="11027"/>
                      <a:pt x="216871" y="8310"/>
                      <a:pt x="222680" y="8310"/>
                    </a:cubicBezTo>
                    <a:cubicBezTo>
                      <a:pt x="224324" y="8310"/>
                      <a:pt x="226450" y="8507"/>
                      <a:pt x="229256" y="8989"/>
                    </a:cubicBezTo>
                    <a:lnTo>
                      <a:pt x="229256" y="876"/>
                    </a:lnTo>
                    <a:close/>
                    <a:moveTo>
                      <a:pt x="175248" y="68144"/>
                    </a:moveTo>
                    <a:lnTo>
                      <a:pt x="186543" y="68144"/>
                    </a:lnTo>
                    <a:lnTo>
                      <a:pt x="186543" y="18479"/>
                    </a:lnTo>
                    <a:lnTo>
                      <a:pt x="175248" y="18479"/>
                    </a:lnTo>
                    <a:lnTo>
                      <a:pt x="175248" y="68144"/>
                    </a:lnTo>
                    <a:close/>
                    <a:moveTo>
                      <a:pt x="175248" y="10348"/>
                    </a:moveTo>
                    <a:lnTo>
                      <a:pt x="186543" y="10348"/>
                    </a:lnTo>
                    <a:lnTo>
                      <a:pt x="186543" y="1090"/>
                    </a:lnTo>
                    <a:lnTo>
                      <a:pt x="175248" y="1090"/>
                    </a:lnTo>
                    <a:lnTo>
                      <a:pt x="175248" y="10348"/>
                    </a:lnTo>
                    <a:close/>
                    <a:moveTo>
                      <a:pt x="147941" y="68144"/>
                    </a:moveTo>
                    <a:lnTo>
                      <a:pt x="159236" y="68144"/>
                    </a:lnTo>
                    <a:lnTo>
                      <a:pt x="159236" y="1072"/>
                    </a:lnTo>
                    <a:lnTo>
                      <a:pt x="147941" y="1072"/>
                    </a:lnTo>
                    <a:lnTo>
                      <a:pt x="147941" y="68144"/>
                    </a:lnTo>
                    <a:close/>
                    <a:moveTo>
                      <a:pt x="118989" y="17228"/>
                    </a:moveTo>
                    <a:cubicBezTo>
                      <a:pt x="118024" y="17121"/>
                      <a:pt x="117148" y="17121"/>
                      <a:pt x="116380" y="17121"/>
                    </a:cubicBezTo>
                    <a:cubicBezTo>
                      <a:pt x="109409" y="17121"/>
                      <a:pt x="104870" y="21071"/>
                      <a:pt x="102368" y="29184"/>
                    </a:cubicBezTo>
                    <a:lnTo>
                      <a:pt x="102368" y="18461"/>
                    </a:lnTo>
                    <a:lnTo>
                      <a:pt x="92235" y="18461"/>
                    </a:lnTo>
                    <a:lnTo>
                      <a:pt x="92235" y="68126"/>
                    </a:lnTo>
                    <a:lnTo>
                      <a:pt x="103333" y="68126"/>
                    </a:lnTo>
                    <a:lnTo>
                      <a:pt x="103333" y="43499"/>
                    </a:lnTo>
                    <a:cubicBezTo>
                      <a:pt x="103351" y="33724"/>
                      <a:pt x="108570" y="27826"/>
                      <a:pt x="116576" y="27826"/>
                    </a:cubicBezTo>
                    <a:cubicBezTo>
                      <a:pt x="117059" y="27826"/>
                      <a:pt x="117934" y="27826"/>
                      <a:pt x="118989" y="27933"/>
                    </a:cubicBezTo>
                    <a:lnTo>
                      <a:pt x="118989" y="17228"/>
                    </a:lnTo>
                    <a:close/>
                    <a:moveTo>
                      <a:pt x="59351" y="25235"/>
                    </a:moveTo>
                    <a:cubicBezTo>
                      <a:pt x="66607" y="25235"/>
                      <a:pt x="71254" y="31704"/>
                      <a:pt x="71254" y="43321"/>
                    </a:cubicBezTo>
                    <a:cubicBezTo>
                      <a:pt x="71254" y="54919"/>
                      <a:pt x="66607" y="61299"/>
                      <a:pt x="59351" y="61299"/>
                    </a:cubicBezTo>
                    <a:cubicBezTo>
                      <a:pt x="52006" y="61299"/>
                      <a:pt x="47556" y="55009"/>
                      <a:pt x="47556" y="43321"/>
                    </a:cubicBezTo>
                    <a:cubicBezTo>
                      <a:pt x="47556" y="31597"/>
                      <a:pt x="52006" y="25235"/>
                      <a:pt x="59351" y="25235"/>
                    </a:cubicBezTo>
                    <a:moveTo>
                      <a:pt x="59351" y="17121"/>
                    </a:moveTo>
                    <a:cubicBezTo>
                      <a:pt x="45340" y="17121"/>
                      <a:pt x="35689" y="27361"/>
                      <a:pt x="35689" y="43321"/>
                    </a:cubicBezTo>
                    <a:cubicBezTo>
                      <a:pt x="35689" y="59262"/>
                      <a:pt x="45251" y="69502"/>
                      <a:pt x="59351" y="69502"/>
                    </a:cubicBezTo>
                    <a:cubicBezTo>
                      <a:pt x="73470" y="69502"/>
                      <a:pt x="83121" y="59262"/>
                      <a:pt x="83121" y="43321"/>
                    </a:cubicBezTo>
                    <a:cubicBezTo>
                      <a:pt x="83121" y="27361"/>
                      <a:pt x="73470" y="17121"/>
                      <a:pt x="59351" y="17121"/>
                    </a:cubicBezTo>
                    <a:moveTo>
                      <a:pt x="33724" y="876"/>
                    </a:moveTo>
                    <a:cubicBezTo>
                      <a:pt x="30721" y="197"/>
                      <a:pt x="27540" y="0"/>
                      <a:pt x="24162" y="0"/>
                    </a:cubicBezTo>
                    <a:cubicBezTo>
                      <a:pt x="13243" y="0"/>
                      <a:pt x="8221" y="5594"/>
                      <a:pt x="8221" y="17496"/>
                    </a:cubicBezTo>
                    <a:lnTo>
                      <a:pt x="8221" y="18461"/>
                    </a:lnTo>
                    <a:lnTo>
                      <a:pt x="0" y="18461"/>
                    </a:lnTo>
                    <a:lnTo>
                      <a:pt x="0" y="26075"/>
                    </a:lnTo>
                    <a:lnTo>
                      <a:pt x="8221" y="26075"/>
                    </a:lnTo>
                    <a:lnTo>
                      <a:pt x="8221" y="68126"/>
                    </a:lnTo>
                    <a:lnTo>
                      <a:pt x="19140" y="68126"/>
                    </a:lnTo>
                    <a:lnTo>
                      <a:pt x="19140" y="26092"/>
                    </a:lnTo>
                    <a:lnTo>
                      <a:pt x="31025" y="26092"/>
                    </a:lnTo>
                    <a:lnTo>
                      <a:pt x="31025" y="18479"/>
                    </a:lnTo>
                    <a:lnTo>
                      <a:pt x="18944" y="18479"/>
                    </a:lnTo>
                    <a:lnTo>
                      <a:pt x="18944" y="17121"/>
                    </a:lnTo>
                    <a:cubicBezTo>
                      <a:pt x="18944" y="11027"/>
                      <a:pt x="21356" y="8310"/>
                      <a:pt x="27165" y="8310"/>
                    </a:cubicBezTo>
                    <a:cubicBezTo>
                      <a:pt x="28809" y="8310"/>
                      <a:pt x="30936" y="8507"/>
                      <a:pt x="33742" y="8989"/>
                    </a:cubicBezTo>
                    <a:lnTo>
                      <a:pt x="33742" y="876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5" name="Vrije vorm: vorm 14">
                <a:extLst>
                  <a:ext uri="{FF2B5EF4-FFF2-40B4-BE49-F238E27FC236}">
                    <a16:creationId xmlns:a16="http://schemas.microsoft.com/office/drawing/2014/main" id="{4FA9E20A-13F6-63BF-4C2D-124369F3334B}"/>
                  </a:ext>
                </a:extLst>
              </p:cNvPr>
              <p:cNvSpPr/>
              <p:nvPr/>
            </p:nvSpPr>
            <p:spPr>
              <a:xfrm>
                <a:off x="11013731" y="6345060"/>
                <a:ext cx="456064" cy="68394"/>
              </a:xfrm>
              <a:custGeom>
                <a:avLst/>
                <a:gdLst>
                  <a:gd name="connsiteX0" fmla="*/ 414299 w 456064"/>
                  <a:gd name="connsiteY0" fmla="*/ 17389 h 68394"/>
                  <a:gd name="connsiteX1" fmla="*/ 414299 w 456064"/>
                  <a:gd name="connsiteY1" fmla="*/ 67054 h 68394"/>
                  <a:gd name="connsiteX2" fmla="*/ 425218 w 456064"/>
                  <a:gd name="connsiteY2" fmla="*/ 67054 h 68394"/>
                  <a:gd name="connsiteX3" fmla="*/ 425218 w 456064"/>
                  <a:gd name="connsiteY3" fmla="*/ 38638 h 68394"/>
                  <a:gd name="connsiteX4" fmla="*/ 436728 w 456064"/>
                  <a:gd name="connsiteY4" fmla="*/ 24520 h 68394"/>
                  <a:gd name="connsiteX5" fmla="*/ 445145 w 456064"/>
                  <a:gd name="connsiteY5" fmla="*/ 35350 h 68394"/>
                  <a:gd name="connsiteX6" fmla="*/ 445145 w 456064"/>
                  <a:gd name="connsiteY6" fmla="*/ 67036 h 68394"/>
                  <a:gd name="connsiteX7" fmla="*/ 456064 w 456064"/>
                  <a:gd name="connsiteY7" fmla="*/ 67036 h 68394"/>
                  <a:gd name="connsiteX8" fmla="*/ 456064 w 456064"/>
                  <a:gd name="connsiteY8" fmla="*/ 35261 h 68394"/>
                  <a:gd name="connsiteX9" fmla="*/ 439926 w 456064"/>
                  <a:gd name="connsiteY9" fmla="*/ 16031 h 68394"/>
                  <a:gd name="connsiteX10" fmla="*/ 424557 w 456064"/>
                  <a:gd name="connsiteY10" fmla="*/ 25878 h 68394"/>
                  <a:gd name="connsiteX11" fmla="*/ 424539 w 456064"/>
                  <a:gd name="connsiteY11" fmla="*/ 17371 h 68394"/>
                  <a:gd name="connsiteX12" fmla="*/ 414299 w 456064"/>
                  <a:gd name="connsiteY12" fmla="*/ 17371 h 68394"/>
                  <a:gd name="connsiteX13" fmla="*/ 380343 w 456064"/>
                  <a:gd name="connsiteY13" fmla="*/ 24144 h 68394"/>
                  <a:gd name="connsiteX14" fmla="*/ 392227 w 456064"/>
                  <a:gd name="connsiteY14" fmla="*/ 42213 h 68394"/>
                  <a:gd name="connsiteX15" fmla="*/ 380343 w 456064"/>
                  <a:gd name="connsiteY15" fmla="*/ 60191 h 68394"/>
                  <a:gd name="connsiteX16" fmla="*/ 368547 w 456064"/>
                  <a:gd name="connsiteY16" fmla="*/ 42213 h 68394"/>
                  <a:gd name="connsiteX17" fmla="*/ 380343 w 456064"/>
                  <a:gd name="connsiteY17" fmla="*/ 24144 h 68394"/>
                  <a:gd name="connsiteX18" fmla="*/ 380343 w 456064"/>
                  <a:gd name="connsiteY18" fmla="*/ 16031 h 68394"/>
                  <a:gd name="connsiteX19" fmla="*/ 356663 w 456064"/>
                  <a:gd name="connsiteY19" fmla="*/ 42213 h 68394"/>
                  <a:gd name="connsiteX20" fmla="*/ 380343 w 456064"/>
                  <a:gd name="connsiteY20" fmla="*/ 68394 h 68394"/>
                  <a:gd name="connsiteX21" fmla="*/ 404112 w 456064"/>
                  <a:gd name="connsiteY21" fmla="*/ 42213 h 68394"/>
                  <a:gd name="connsiteX22" fmla="*/ 380343 w 456064"/>
                  <a:gd name="connsiteY22" fmla="*/ 16031 h 68394"/>
                  <a:gd name="connsiteX23" fmla="*/ 335271 w 456064"/>
                  <a:gd name="connsiteY23" fmla="*/ 67054 h 68394"/>
                  <a:gd name="connsiteX24" fmla="*/ 346565 w 456064"/>
                  <a:gd name="connsiteY24" fmla="*/ 67054 h 68394"/>
                  <a:gd name="connsiteX25" fmla="*/ 346565 w 456064"/>
                  <a:gd name="connsiteY25" fmla="*/ 17389 h 68394"/>
                  <a:gd name="connsiteX26" fmla="*/ 335271 w 456064"/>
                  <a:gd name="connsiteY26" fmla="*/ 17389 h 68394"/>
                  <a:gd name="connsiteX27" fmla="*/ 335271 w 456064"/>
                  <a:gd name="connsiteY27" fmla="*/ 67054 h 68394"/>
                  <a:gd name="connsiteX28" fmla="*/ 335271 w 456064"/>
                  <a:gd name="connsiteY28" fmla="*/ 9257 h 68394"/>
                  <a:gd name="connsiteX29" fmla="*/ 346565 w 456064"/>
                  <a:gd name="connsiteY29" fmla="*/ 9257 h 68394"/>
                  <a:gd name="connsiteX30" fmla="*/ 346565 w 456064"/>
                  <a:gd name="connsiteY30" fmla="*/ 0 h 68394"/>
                  <a:gd name="connsiteX31" fmla="*/ 335271 w 456064"/>
                  <a:gd name="connsiteY31" fmla="*/ 0 h 68394"/>
                  <a:gd name="connsiteX32" fmla="*/ 335271 w 456064"/>
                  <a:gd name="connsiteY32" fmla="*/ 9257 h 68394"/>
                  <a:gd name="connsiteX33" fmla="*/ 311019 w 456064"/>
                  <a:gd name="connsiteY33" fmla="*/ 3664 h 68394"/>
                  <a:gd name="connsiteX34" fmla="*/ 300582 w 456064"/>
                  <a:gd name="connsiteY34" fmla="*/ 4521 h 68394"/>
                  <a:gd name="connsiteX35" fmla="*/ 300206 w 456064"/>
                  <a:gd name="connsiteY35" fmla="*/ 17371 h 68394"/>
                  <a:gd name="connsiteX36" fmla="*/ 291592 w 456064"/>
                  <a:gd name="connsiteY36" fmla="*/ 17371 h 68394"/>
                  <a:gd name="connsiteX37" fmla="*/ 291592 w 456064"/>
                  <a:gd name="connsiteY37" fmla="*/ 25002 h 68394"/>
                  <a:gd name="connsiteX38" fmla="*/ 299903 w 456064"/>
                  <a:gd name="connsiteY38" fmla="*/ 25002 h 68394"/>
                  <a:gd name="connsiteX39" fmla="*/ 299903 w 456064"/>
                  <a:gd name="connsiteY39" fmla="*/ 49844 h 68394"/>
                  <a:gd name="connsiteX40" fmla="*/ 315540 w 456064"/>
                  <a:gd name="connsiteY40" fmla="*/ 68377 h 68394"/>
                  <a:gd name="connsiteX41" fmla="*/ 323475 w 456064"/>
                  <a:gd name="connsiteY41" fmla="*/ 67411 h 68394"/>
                  <a:gd name="connsiteX42" fmla="*/ 323475 w 456064"/>
                  <a:gd name="connsiteY42" fmla="*/ 58815 h 68394"/>
                  <a:gd name="connsiteX43" fmla="*/ 317953 w 456064"/>
                  <a:gd name="connsiteY43" fmla="*/ 59494 h 68394"/>
                  <a:gd name="connsiteX44" fmla="*/ 311001 w 456064"/>
                  <a:gd name="connsiteY44" fmla="*/ 49057 h 68394"/>
                  <a:gd name="connsiteX45" fmla="*/ 311001 w 456064"/>
                  <a:gd name="connsiteY45" fmla="*/ 25020 h 68394"/>
                  <a:gd name="connsiteX46" fmla="*/ 322099 w 456064"/>
                  <a:gd name="connsiteY46" fmla="*/ 25020 h 68394"/>
                  <a:gd name="connsiteX47" fmla="*/ 322099 w 456064"/>
                  <a:gd name="connsiteY47" fmla="*/ 17389 h 68394"/>
                  <a:gd name="connsiteX48" fmla="*/ 311001 w 456064"/>
                  <a:gd name="connsiteY48" fmla="*/ 17389 h 68394"/>
                  <a:gd name="connsiteX49" fmla="*/ 311001 w 456064"/>
                  <a:gd name="connsiteY49" fmla="*/ 3664 h 68394"/>
                  <a:gd name="connsiteX50" fmla="*/ 272470 w 456064"/>
                  <a:gd name="connsiteY50" fmla="*/ 42320 h 68394"/>
                  <a:gd name="connsiteX51" fmla="*/ 272470 w 456064"/>
                  <a:gd name="connsiteY51" fmla="*/ 45894 h 68394"/>
                  <a:gd name="connsiteX52" fmla="*/ 259423 w 456064"/>
                  <a:gd name="connsiteY52" fmla="*/ 60316 h 68394"/>
                  <a:gd name="connsiteX53" fmla="*/ 250523 w 456064"/>
                  <a:gd name="connsiteY53" fmla="*/ 52864 h 68394"/>
                  <a:gd name="connsiteX54" fmla="*/ 269968 w 456064"/>
                  <a:gd name="connsiteY54" fmla="*/ 42320 h 68394"/>
                  <a:gd name="connsiteX55" fmla="*/ 272470 w 456064"/>
                  <a:gd name="connsiteY55" fmla="*/ 42320 h 68394"/>
                  <a:gd name="connsiteX56" fmla="*/ 240105 w 456064"/>
                  <a:gd name="connsiteY56" fmla="*/ 30239 h 68394"/>
                  <a:gd name="connsiteX57" fmla="*/ 250541 w 456064"/>
                  <a:gd name="connsiteY57" fmla="*/ 31508 h 68394"/>
                  <a:gd name="connsiteX58" fmla="*/ 262140 w 456064"/>
                  <a:gd name="connsiteY58" fmla="*/ 23769 h 68394"/>
                  <a:gd name="connsiteX59" fmla="*/ 272488 w 456064"/>
                  <a:gd name="connsiteY59" fmla="*/ 33044 h 68394"/>
                  <a:gd name="connsiteX60" fmla="*/ 272488 w 456064"/>
                  <a:gd name="connsiteY60" fmla="*/ 35654 h 68394"/>
                  <a:gd name="connsiteX61" fmla="*/ 271434 w 456064"/>
                  <a:gd name="connsiteY61" fmla="*/ 35654 h 68394"/>
                  <a:gd name="connsiteX62" fmla="*/ 238764 w 456064"/>
                  <a:gd name="connsiteY62" fmla="*/ 53436 h 68394"/>
                  <a:gd name="connsiteX63" fmla="*/ 255849 w 456064"/>
                  <a:gd name="connsiteY63" fmla="*/ 68305 h 68394"/>
                  <a:gd name="connsiteX64" fmla="*/ 272684 w 456064"/>
                  <a:gd name="connsiteY64" fmla="*/ 58458 h 68394"/>
                  <a:gd name="connsiteX65" fmla="*/ 273739 w 456064"/>
                  <a:gd name="connsiteY65" fmla="*/ 67054 h 68394"/>
                  <a:gd name="connsiteX66" fmla="*/ 284855 w 456064"/>
                  <a:gd name="connsiteY66" fmla="*/ 67054 h 68394"/>
                  <a:gd name="connsiteX67" fmla="*/ 283407 w 456064"/>
                  <a:gd name="connsiteY67" fmla="*/ 57207 h 68394"/>
                  <a:gd name="connsiteX68" fmla="*/ 283407 w 456064"/>
                  <a:gd name="connsiteY68" fmla="*/ 35546 h 68394"/>
                  <a:gd name="connsiteX69" fmla="*/ 263320 w 456064"/>
                  <a:gd name="connsiteY69" fmla="*/ 16031 h 68394"/>
                  <a:gd name="connsiteX70" fmla="*/ 240105 w 456064"/>
                  <a:gd name="connsiteY70" fmla="*/ 30239 h 68394"/>
                  <a:gd name="connsiteX71" fmla="*/ 205487 w 456064"/>
                  <a:gd name="connsiteY71" fmla="*/ 67054 h 68394"/>
                  <a:gd name="connsiteX72" fmla="*/ 215638 w 456064"/>
                  <a:gd name="connsiteY72" fmla="*/ 67054 h 68394"/>
                  <a:gd name="connsiteX73" fmla="*/ 233224 w 456064"/>
                  <a:gd name="connsiteY73" fmla="*/ 17389 h 68394"/>
                  <a:gd name="connsiteX74" fmla="*/ 224038 w 456064"/>
                  <a:gd name="connsiteY74" fmla="*/ 17389 h 68394"/>
                  <a:gd name="connsiteX75" fmla="*/ 211671 w 456064"/>
                  <a:gd name="connsiteY75" fmla="*/ 55187 h 68394"/>
                  <a:gd name="connsiteX76" fmla="*/ 199393 w 456064"/>
                  <a:gd name="connsiteY76" fmla="*/ 17389 h 68394"/>
                  <a:gd name="connsiteX77" fmla="*/ 188080 w 456064"/>
                  <a:gd name="connsiteY77" fmla="*/ 17389 h 68394"/>
                  <a:gd name="connsiteX78" fmla="*/ 205487 w 456064"/>
                  <a:gd name="connsiteY78" fmla="*/ 67054 h 68394"/>
                  <a:gd name="connsiteX79" fmla="*/ 159378 w 456064"/>
                  <a:gd name="connsiteY79" fmla="*/ 24144 h 68394"/>
                  <a:gd name="connsiteX80" fmla="*/ 171281 w 456064"/>
                  <a:gd name="connsiteY80" fmla="*/ 42213 h 68394"/>
                  <a:gd name="connsiteX81" fmla="*/ 159378 w 456064"/>
                  <a:gd name="connsiteY81" fmla="*/ 60191 h 68394"/>
                  <a:gd name="connsiteX82" fmla="*/ 147584 w 456064"/>
                  <a:gd name="connsiteY82" fmla="*/ 42213 h 68394"/>
                  <a:gd name="connsiteX83" fmla="*/ 159378 w 456064"/>
                  <a:gd name="connsiteY83" fmla="*/ 24144 h 68394"/>
                  <a:gd name="connsiteX84" fmla="*/ 159378 w 456064"/>
                  <a:gd name="connsiteY84" fmla="*/ 16031 h 68394"/>
                  <a:gd name="connsiteX85" fmla="*/ 135717 w 456064"/>
                  <a:gd name="connsiteY85" fmla="*/ 42213 h 68394"/>
                  <a:gd name="connsiteX86" fmla="*/ 159378 w 456064"/>
                  <a:gd name="connsiteY86" fmla="*/ 68394 h 68394"/>
                  <a:gd name="connsiteX87" fmla="*/ 183148 w 456064"/>
                  <a:gd name="connsiteY87" fmla="*/ 42213 h 68394"/>
                  <a:gd name="connsiteX88" fmla="*/ 159378 w 456064"/>
                  <a:gd name="connsiteY88" fmla="*/ 16031 h 68394"/>
                  <a:gd name="connsiteX89" fmla="*/ 83871 w 456064"/>
                  <a:gd name="connsiteY89" fmla="*/ 17389 h 68394"/>
                  <a:gd name="connsiteX90" fmla="*/ 83871 w 456064"/>
                  <a:gd name="connsiteY90" fmla="*/ 67054 h 68394"/>
                  <a:gd name="connsiteX91" fmla="*/ 94773 w 456064"/>
                  <a:gd name="connsiteY91" fmla="*/ 67054 h 68394"/>
                  <a:gd name="connsiteX92" fmla="*/ 94773 w 456064"/>
                  <a:gd name="connsiteY92" fmla="*/ 38638 h 68394"/>
                  <a:gd name="connsiteX93" fmla="*/ 106282 w 456064"/>
                  <a:gd name="connsiteY93" fmla="*/ 24520 h 68394"/>
                  <a:gd name="connsiteX94" fmla="*/ 114682 w 456064"/>
                  <a:gd name="connsiteY94" fmla="*/ 35350 h 68394"/>
                  <a:gd name="connsiteX95" fmla="*/ 114682 w 456064"/>
                  <a:gd name="connsiteY95" fmla="*/ 67036 h 68394"/>
                  <a:gd name="connsiteX96" fmla="*/ 125601 w 456064"/>
                  <a:gd name="connsiteY96" fmla="*/ 67036 h 68394"/>
                  <a:gd name="connsiteX97" fmla="*/ 125601 w 456064"/>
                  <a:gd name="connsiteY97" fmla="*/ 35261 h 68394"/>
                  <a:gd name="connsiteX98" fmla="*/ 109481 w 456064"/>
                  <a:gd name="connsiteY98" fmla="*/ 16031 h 68394"/>
                  <a:gd name="connsiteX99" fmla="*/ 94112 w 456064"/>
                  <a:gd name="connsiteY99" fmla="*/ 25878 h 68394"/>
                  <a:gd name="connsiteX100" fmla="*/ 94094 w 456064"/>
                  <a:gd name="connsiteY100" fmla="*/ 17371 h 68394"/>
                  <a:gd name="connsiteX101" fmla="*/ 83871 w 456064"/>
                  <a:gd name="connsiteY101" fmla="*/ 17371 h 68394"/>
                  <a:gd name="connsiteX102" fmla="*/ 28863 w 456064"/>
                  <a:gd name="connsiteY102" fmla="*/ 17389 h 68394"/>
                  <a:gd name="connsiteX103" fmla="*/ 28863 w 456064"/>
                  <a:gd name="connsiteY103" fmla="*/ 67054 h 68394"/>
                  <a:gd name="connsiteX104" fmla="*/ 39782 w 456064"/>
                  <a:gd name="connsiteY104" fmla="*/ 67054 h 68394"/>
                  <a:gd name="connsiteX105" fmla="*/ 39782 w 456064"/>
                  <a:gd name="connsiteY105" fmla="*/ 38638 h 68394"/>
                  <a:gd name="connsiteX106" fmla="*/ 51292 w 456064"/>
                  <a:gd name="connsiteY106" fmla="*/ 24520 h 68394"/>
                  <a:gd name="connsiteX107" fmla="*/ 59691 w 456064"/>
                  <a:gd name="connsiteY107" fmla="*/ 35350 h 68394"/>
                  <a:gd name="connsiteX108" fmla="*/ 59691 w 456064"/>
                  <a:gd name="connsiteY108" fmla="*/ 67036 h 68394"/>
                  <a:gd name="connsiteX109" fmla="*/ 70611 w 456064"/>
                  <a:gd name="connsiteY109" fmla="*/ 67036 h 68394"/>
                  <a:gd name="connsiteX110" fmla="*/ 70611 w 456064"/>
                  <a:gd name="connsiteY110" fmla="*/ 35261 h 68394"/>
                  <a:gd name="connsiteX111" fmla="*/ 54472 w 456064"/>
                  <a:gd name="connsiteY111" fmla="*/ 16031 h 68394"/>
                  <a:gd name="connsiteX112" fmla="*/ 39121 w 456064"/>
                  <a:gd name="connsiteY112" fmla="*/ 25878 h 68394"/>
                  <a:gd name="connsiteX113" fmla="*/ 39103 w 456064"/>
                  <a:gd name="connsiteY113" fmla="*/ 17371 h 68394"/>
                  <a:gd name="connsiteX114" fmla="*/ 28863 w 456064"/>
                  <a:gd name="connsiteY114" fmla="*/ 17371 h 68394"/>
                  <a:gd name="connsiteX115" fmla="*/ 0 w 456064"/>
                  <a:gd name="connsiteY115" fmla="*/ 67054 h 68394"/>
                  <a:gd name="connsiteX116" fmla="*/ 11295 w 456064"/>
                  <a:gd name="connsiteY116" fmla="*/ 67054 h 68394"/>
                  <a:gd name="connsiteX117" fmla="*/ 11295 w 456064"/>
                  <a:gd name="connsiteY117" fmla="*/ 17389 h 68394"/>
                  <a:gd name="connsiteX118" fmla="*/ 0 w 456064"/>
                  <a:gd name="connsiteY118" fmla="*/ 17389 h 68394"/>
                  <a:gd name="connsiteX119" fmla="*/ 0 w 456064"/>
                  <a:gd name="connsiteY119" fmla="*/ 67054 h 68394"/>
                  <a:gd name="connsiteX120" fmla="*/ 0 w 456064"/>
                  <a:gd name="connsiteY120" fmla="*/ 9257 h 68394"/>
                  <a:gd name="connsiteX121" fmla="*/ 11295 w 456064"/>
                  <a:gd name="connsiteY121" fmla="*/ 9257 h 68394"/>
                  <a:gd name="connsiteX122" fmla="*/ 11295 w 456064"/>
                  <a:gd name="connsiteY122" fmla="*/ 0 h 68394"/>
                  <a:gd name="connsiteX123" fmla="*/ 0 w 456064"/>
                  <a:gd name="connsiteY123" fmla="*/ 0 h 68394"/>
                  <a:gd name="connsiteX124" fmla="*/ 0 w 456064"/>
                  <a:gd name="connsiteY124" fmla="*/ 9257 h 6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56064" h="68394">
                    <a:moveTo>
                      <a:pt x="414299" y="17389"/>
                    </a:moveTo>
                    <a:lnTo>
                      <a:pt x="414299" y="67054"/>
                    </a:lnTo>
                    <a:lnTo>
                      <a:pt x="425218" y="67054"/>
                    </a:lnTo>
                    <a:lnTo>
                      <a:pt x="425218" y="38638"/>
                    </a:lnTo>
                    <a:cubicBezTo>
                      <a:pt x="425236" y="30042"/>
                      <a:pt x="430258" y="24520"/>
                      <a:pt x="436728" y="24520"/>
                    </a:cubicBezTo>
                    <a:cubicBezTo>
                      <a:pt x="442142" y="24520"/>
                      <a:pt x="445145" y="28183"/>
                      <a:pt x="445145" y="35350"/>
                    </a:cubicBezTo>
                    <a:lnTo>
                      <a:pt x="445145" y="67036"/>
                    </a:lnTo>
                    <a:lnTo>
                      <a:pt x="456064" y="67036"/>
                    </a:lnTo>
                    <a:lnTo>
                      <a:pt x="456064" y="35261"/>
                    </a:lnTo>
                    <a:cubicBezTo>
                      <a:pt x="456064" y="22411"/>
                      <a:pt x="450757" y="16031"/>
                      <a:pt x="439926" y="16031"/>
                    </a:cubicBezTo>
                    <a:cubicBezTo>
                      <a:pt x="433260" y="16031"/>
                      <a:pt x="428131" y="19319"/>
                      <a:pt x="424557" y="25878"/>
                    </a:cubicBezTo>
                    <a:lnTo>
                      <a:pt x="424539" y="17371"/>
                    </a:lnTo>
                    <a:lnTo>
                      <a:pt x="414299" y="17371"/>
                    </a:lnTo>
                    <a:close/>
                    <a:moveTo>
                      <a:pt x="380343" y="24144"/>
                    </a:moveTo>
                    <a:cubicBezTo>
                      <a:pt x="387599" y="24144"/>
                      <a:pt x="392227" y="30614"/>
                      <a:pt x="392227" y="42213"/>
                    </a:cubicBezTo>
                    <a:cubicBezTo>
                      <a:pt x="392227" y="53811"/>
                      <a:pt x="387599" y="60191"/>
                      <a:pt x="380343" y="60191"/>
                    </a:cubicBezTo>
                    <a:cubicBezTo>
                      <a:pt x="372997" y="60191"/>
                      <a:pt x="368547" y="53901"/>
                      <a:pt x="368547" y="42213"/>
                    </a:cubicBezTo>
                    <a:cubicBezTo>
                      <a:pt x="368547" y="30525"/>
                      <a:pt x="372979" y="24144"/>
                      <a:pt x="380343" y="24144"/>
                    </a:cubicBezTo>
                    <a:moveTo>
                      <a:pt x="380343" y="16031"/>
                    </a:moveTo>
                    <a:cubicBezTo>
                      <a:pt x="366313" y="16031"/>
                      <a:pt x="356663" y="26271"/>
                      <a:pt x="356663" y="42213"/>
                    </a:cubicBezTo>
                    <a:cubicBezTo>
                      <a:pt x="356663" y="58172"/>
                      <a:pt x="366224" y="68394"/>
                      <a:pt x="380343" y="68394"/>
                    </a:cubicBezTo>
                    <a:cubicBezTo>
                      <a:pt x="394461" y="68394"/>
                      <a:pt x="404112" y="58172"/>
                      <a:pt x="404112" y="42213"/>
                    </a:cubicBezTo>
                    <a:cubicBezTo>
                      <a:pt x="404112" y="26271"/>
                      <a:pt x="394443" y="16031"/>
                      <a:pt x="380343" y="16031"/>
                    </a:cubicBezTo>
                    <a:moveTo>
                      <a:pt x="335271" y="67054"/>
                    </a:moveTo>
                    <a:lnTo>
                      <a:pt x="346565" y="67054"/>
                    </a:lnTo>
                    <a:lnTo>
                      <a:pt x="346565" y="17389"/>
                    </a:lnTo>
                    <a:lnTo>
                      <a:pt x="335271" y="17389"/>
                    </a:lnTo>
                    <a:lnTo>
                      <a:pt x="335271" y="67054"/>
                    </a:lnTo>
                    <a:close/>
                    <a:moveTo>
                      <a:pt x="335271" y="9257"/>
                    </a:moveTo>
                    <a:lnTo>
                      <a:pt x="346565" y="9257"/>
                    </a:lnTo>
                    <a:lnTo>
                      <a:pt x="346565" y="0"/>
                    </a:lnTo>
                    <a:lnTo>
                      <a:pt x="335271" y="0"/>
                    </a:lnTo>
                    <a:lnTo>
                      <a:pt x="335271" y="9257"/>
                    </a:lnTo>
                    <a:close/>
                    <a:moveTo>
                      <a:pt x="311019" y="3664"/>
                    </a:moveTo>
                    <a:lnTo>
                      <a:pt x="300582" y="4521"/>
                    </a:lnTo>
                    <a:lnTo>
                      <a:pt x="300206" y="17371"/>
                    </a:lnTo>
                    <a:lnTo>
                      <a:pt x="291592" y="17371"/>
                    </a:lnTo>
                    <a:lnTo>
                      <a:pt x="291592" y="25002"/>
                    </a:lnTo>
                    <a:lnTo>
                      <a:pt x="299903" y="25002"/>
                    </a:lnTo>
                    <a:lnTo>
                      <a:pt x="299903" y="49844"/>
                    </a:lnTo>
                    <a:cubicBezTo>
                      <a:pt x="299903" y="62783"/>
                      <a:pt x="303673" y="68377"/>
                      <a:pt x="315540" y="68377"/>
                    </a:cubicBezTo>
                    <a:cubicBezTo>
                      <a:pt x="318150" y="68377"/>
                      <a:pt x="320759" y="67983"/>
                      <a:pt x="323475" y="67411"/>
                    </a:cubicBezTo>
                    <a:lnTo>
                      <a:pt x="323475" y="58815"/>
                    </a:lnTo>
                    <a:cubicBezTo>
                      <a:pt x="321545" y="59298"/>
                      <a:pt x="319705" y="59494"/>
                      <a:pt x="317953" y="59494"/>
                    </a:cubicBezTo>
                    <a:cubicBezTo>
                      <a:pt x="312056" y="59494"/>
                      <a:pt x="311001" y="56313"/>
                      <a:pt x="311001" y="49057"/>
                    </a:cubicBezTo>
                    <a:lnTo>
                      <a:pt x="311001" y="25020"/>
                    </a:lnTo>
                    <a:lnTo>
                      <a:pt x="322099" y="25020"/>
                    </a:lnTo>
                    <a:lnTo>
                      <a:pt x="322099" y="17389"/>
                    </a:lnTo>
                    <a:lnTo>
                      <a:pt x="311001" y="17389"/>
                    </a:lnTo>
                    <a:lnTo>
                      <a:pt x="311001" y="3664"/>
                    </a:lnTo>
                    <a:close/>
                    <a:moveTo>
                      <a:pt x="272470" y="42320"/>
                    </a:moveTo>
                    <a:lnTo>
                      <a:pt x="272470" y="45894"/>
                    </a:lnTo>
                    <a:cubicBezTo>
                      <a:pt x="272470" y="54026"/>
                      <a:pt x="266679" y="60316"/>
                      <a:pt x="259423" y="60316"/>
                    </a:cubicBezTo>
                    <a:cubicBezTo>
                      <a:pt x="253901" y="60316"/>
                      <a:pt x="250523" y="57314"/>
                      <a:pt x="250523" y="52864"/>
                    </a:cubicBezTo>
                    <a:cubicBezTo>
                      <a:pt x="250523" y="45894"/>
                      <a:pt x="256993" y="42320"/>
                      <a:pt x="269968" y="42320"/>
                    </a:cubicBezTo>
                    <a:lnTo>
                      <a:pt x="272470" y="42320"/>
                    </a:lnTo>
                    <a:close/>
                    <a:moveTo>
                      <a:pt x="240105" y="30239"/>
                    </a:moveTo>
                    <a:lnTo>
                      <a:pt x="250541" y="31508"/>
                    </a:lnTo>
                    <a:cubicBezTo>
                      <a:pt x="251596" y="26378"/>
                      <a:pt x="255474" y="23769"/>
                      <a:pt x="262140" y="23769"/>
                    </a:cubicBezTo>
                    <a:cubicBezTo>
                      <a:pt x="269110" y="23769"/>
                      <a:pt x="272488" y="26754"/>
                      <a:pt x="272488" y="33044"/>
                    </a:cubicBezTo>
                    <a:lnTo>
                      <a:pt x="272488" y="35654"/>
                    </a:lnTo>
                    <a:lnTo>
                      <a:pt x="271434" y="35654"/>
                    </a:lnTo>
                    <a:cubicBezTo>
                      <a:pt x="249469" y="35654"/>
                      <a:pt x="238764" y="41444"/>
                      <a:pt x="238764" y="53436"/>
                    </a:cubicBezTo>
                    <a:cubicBezTo>
                      <a:pt x="238764" y="62121"/>
                      <a:pt x="245430" y="68305"/>
                      <a:pt x="255849" y="68305"/>
                    </a:cubicBezTo>
                    <a:cubicBezTo>
                      <a:pt x="263302" y="68305"/>
                      <a:pt x="269306" y="64838"/>
                      <a:pt x="272684" y="58458"/>
                    </a:cubicBezTo>
                    <a:cubicBezTo>
                      <a:pt x="272774" y="61639"/>
                      <a:pt x="273078" y="64463"/>
                      <a:pt x="273739" y="67054"/>
                    </a:cubicBezTo>
                    <a:lnTo>
                      <a:pt x="284855" y="67054"/>
                    </a:lnTo>
                    <a:cubicBezTo>
                      <a:pt x="283783" y="64463"/>
                      <a:pt x="283407" y="61174"/>
                      <a:pt x="283407" y="57207"/>
                    </a:cubicBezTo>
                    <a:lnTo>
                      <a:pt x="283407" y="35546"/>
                    </a:lnTo>
                    <a:cubicBezTo>
                      <a:pt x="283407" y="22018"/>
                      <a:pt x="277706" y="16031"/>
                      <a:pt x="263320" y="16031"/>
                    </a:cubicBezTo>
                    <a:cubicBezTo>
                      <a:pt x="250148" y="16031"/>
                      <a:pt x="242321" y="20856"/>
                      <a:pt x="240105" y="30239"/>
                    </a:cubicBezTo>
                    <a:moveTo>
                      <a:pt x="205487" y="67054"/>
                    </a:moveTo>
                    <a:lnTo>
                      <a:pt x="215638" y="67054"/>
                    </a:lnTo>
                    <a:lnTo>
                      <a:pt x="233224" y="17389"/>
                    </a:lnTo>
                    <a:lnTo>
                      <a:pt x="224038" y="17389"/>
                    </a:lnTo>
                    <a:lnTo>
                      <a:pt x="211671" y="55187"/>
                    </a:lnTo>
                    <a:lnTo>
                      <a:pt x="199393" y="17389"/>
                    </a:lnTo>
                    <a:lnTo>
                      <a:pt x="188080" y="17389"/>
                    </a:lnTo>
                    <a:lnTo>
                      <a:pt x="205487" y="67054"/>
                    </a:lnTo>
                    <a:close/>
                    <a:moveTo>
                      <a:pt x="159378" y="24144"/>
                    </a:moveTo>
                    <a:cubicBezTo>
                      <a:pt x="166634" y="24144"/>
                      <a:pt x="171281" y="30614"/>
                      <a:pt x="171281" y="42213"/>
                    </a:cubicBezTo>
                    <a:cubicBezTo>
                      <a:pt x="171281" y="53811"/>
                      <a:pt x="166634" y="60191"/>
                      <a:pt x="159378" y="60191"/>
                    </a:cubicBezTo>
                    <a:cubicBezTo>
                      <a:pt x="152034" y="60191"/>
                      <a:pt x="147584" y="53901"/>
                      <a:pt x="147584" y="42213"/>
                    </a:cubicBezTo>
                    <a:cubicBezTo>
                      <a:pt x="147601" y="30525"/>
                      <a:pt x="152034" y="24144"/>
                      <a:pt x="159378" y="24144"/>
                    </a:cubicBezTo>
                    <a:moveTo>
                      <a:pt x="159378" y="16031"/>
                    </a:moveTo>
                    <a:cubicBezTo>
                      <a:pt x="145367" y="16031"/>
                      <a:pt x="135717" y="26271"/>
                      <a:pt x="135717" y="42213"/>
                    </a:cubicBezTo>
                    <a:cubicBezTo>
                      <a:pt x="135717" y="58172"/>
                      <a:pt x="145260" y="68394"/>
                      <a:pt x="159378" y="68394"/>
                    </a:cubicBezTo>
                    <a:cubicBezTo>
                      <a:pt x="173497" y="68394"/>
                      <a:pt x="183148" y="58172"/>
                      <a:pt x="183148" y="42213"/>
                    </a:cubicBezTo>
                    <a:cubicBezTo>
                      <a:pt x="183148" y="26271"/>
                      <a:pt x="173497" y="16031"/>
                      <a:pt x="159378" y="16031"/>
                    </a:cubicBezTo>
                    <a:moveTo>
                      <a:pt x="83871" y="17389"/>
                    </a:moveTo>
                    <a:lnTo>
                      <a:pt x="83871" y="67054"/>
                    </a:lnTo>
                    <a:lnTo>
                      <a:pt x="94773" y="67054"/>
                    </a:lnTo>
                    <a:lnTo>
                      <a:pt x="94773" y="38638"/>
                    </a:lnTo>
                    <a:cubicBezTo>
                      <a:pt x="94791" y="30042"/>
                      <a:pt x="99831" y="24520"/>
                      <a:pt x="106282" y="24520"/>
                    </a:cubicBezTo>
                    <a:cubicBezTo>
                      <a:pt x="111697" y="24520"/>
                      <a:pt x="114682" y="28183"/>
                      <a:pt x="114682" y="35350"/>
                    </a:cubicBezTo>
                    <a:lnTo>
                      <a:pt x="114682" y="67036"/>
                    </a:lnTo>
                    <a:lnTo>
                      <a:pt x="125601" y="67036"/>
                    </a:lnTo>
                    <a:lnTo>
                      <a:pt x="125601" y="35261"/>
                    </a:lnTo>
                    <a:cubicBezTo>
                      <a:pt x="125601" y="22411"/>
                      <a:pt x="120294" y="16031"/>
                      <a:pt x="109481" y="16031"/>
                    </a:cubicBezTo>
                    <a:cubicBezTo>
                      <a:pt x="102815" y="16031"/>
                      <a:pt x="97686" y="19319"/>
                      <a:pt x="94112" y="25878"/>
                    </a:cubicBezTo>
                    <a:lnTo>
                      <a:pt x="94094" y="17371"/>
                    </a:lnTo>
                    <a:lnTo>
                      <a:pt x="83871" y="17371"/>
                    </a:lnTo>
                    <a:close/>
                    <a:moveTo>
                      <a:pt x="28863" y="17389"/>
                    </a:moveTo>
                    <a:lnTo>
                      <a:pt x="28863" y="67054"/>
                    </a:lnTo>
                    <a:lnTo>
                      <a:pt x="39782" y="67054"/>
                    </a:lnTo>
                    <a:lnTo>
                      <a:pt x="39782" y="38638"/>
                    </a:lnTo>
                    <a:cubicBezTo>
                      <a:pt x="39800" y="30042"/>
                      <a:pt x="44822" y="24520"/>
                      <a:pt x="51292" y="24520"/>
                    </a:cubicBezTo>
                    <a:cubicBezTo>
                      <a:pt x="56706" y="24520"/>
                      <a:pt x="59691" y="28183"/>
                      <a:pt x="59691" y="35350"/>
                    </a:cubicBezTo>
                    <a:lnTo>
                      <a:pt x="59691" y="67036"/>
                    </a:lnTo>
                    <a:lnTo>
                      <a:pt x="70611" y="67036"/>
                    </a:lnTo>
                    <a:lnTo>
                      <a:pt x="70611" y="35261"/>
                    </a:lnTo>
                    <a:cubicBezTo>
                      <a:pt x="70611" y="22411"/>
                      <a:pt x="65303" y="16031"/>
                      <a:pt x="54472" y="16031"/>
                    </a:cubicBezTo>
                    <a:cubicBezTo>
                      <a:pt x="47806" y="16031"/>
                      <a:pt x="42695" y="19319"/>
                      <a:pt x="39121" y="25878"/>
                    </a:cubicBezTo>
                    <a:lnTo>
                      <a:pt x="39103" y="17371"/>
                    </a:lnTo>
                    <a:lnTo>
                      <a:pt x="28863" y="17371"/>
                    </a:lnTo>
                    <a:close/>
                    <a:moveTo>
                      <a:pt x="0" y="67054"/>
                    </a:moveTo>
                    <a:lnTo>
                      <a:pt x="11295" y="67054"/>
                    </a:lnTo>
                    <a:lnTo>
                      <a:pt x="11295" y="17389"/>
                    </a:lnTo>
                    <a:lnTo>
                      <a:pt x="0" y="17389"/>
                    </a:lnTo>
                    <a:lnTo>
                      <a:pt x="0" y="67054"/>
                    </a:lnTo>
                    <a:close/>
                    <a:moveTo>
                      <a:pt x="0" y="9257"/>
                    </a:moveTo>
                    <a:lnTo>
                      <a:pt x="11295" y="9257"/>
                    </a:lnTo>
                    <a:lnTo>
                      <a:pt x="11295" y="0"/>
                    </a:lnTo>
                    <a:lnTo>
                      <a:pt x="0" y="0"/>
                    </a:lnTo>
                    <a:lnTo>
                      <a:pt x="0" y="9257"/>
                    </a:lnTo>
                    <a:close/>
                  </a:path>
                </a:pathLst>
              </a:custGeom>
              <a:solidFill>
                <a:schemeClr val="bg1"/>
              </a:solidFill>
              <a:ln w="17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</p:grp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ADCF431D-EA76-BC56-373A-D5A7A6FD53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097F604F-C1AD-C922-D5D1-8D64D4F971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340903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2" y="6342684"/>
            <a:ext cx="4015740" cy="162631"/>
          </a:xfrm>
          <a:prstGeom prst="rect">
            <a:avLst/>
          </a:prstGeom>
        </p:spPr>
      </p:pic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D2033D8E-5A80-803F-5371-007A0C6DD7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DC935F7B-C78E-32C6-F838-221D518F78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389898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AE49F394-F2E9-26F3-E25B-F91975F278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22475"/>
            <a:ext cx="991792" cy="261725"/>
          </a:xfrm>
          <a:solidFill>
            <a:schemeClr val="accent3"/>
          </a:solidFill>
        </p:spPr>
        <p:txBody>
          <a:bodyPr wrap="none" lIns="72000" tIns="72000" rIns="72000" bIns="36000" anchor="b">
            <a:sp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Theme name</a:t>
            </a:r>
          </a:p>
        </p:txBody>
      </p:sp>
      <p:sp>
        <p:nvSpPr>
          <p:cNvPr id="7" name="Tijdelijke aanduiding voor tekst 8">
            <a:extLst>
              <a:ext uri="{FF2B5EF4-FFF2-40B4-BE49-F238E27FC236}">
                <a16:creationId xmlns:a16="http://schemas.microsoft.com/office/drawing/2014/main" id="{8BB42D31-0B3E-E2AB-C714-09DB12F3F1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3087" y="333375"/>
            <a:ext cx="9628187" cy="250825"/>
          </a:xfrm>
          <a:noFill/>
        </p:spPr>
        <p:txBody>
          <a:bodyPr wrap="none" lIns="0" tIns="72000" rIns="0" bIns="3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237082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2" y="6342684"/>
            <a:ext cx="4015740" cy="1626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62A7221-6870-6B34-CF9E-AA33993F2BB8}"/>
              </a:ext>
            </a:extLst>
          </p:cNvPr>
          <p:cNvSpPr txBox="1"/>
          <p:nvPr userDrawn="1"/>
        </p:nvSpPr>
        <p:spPr>
          <a:xfrm>
            <a:off x="719138" y="720000"/>
            <a:ext cx="10750354" cy="3690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dirty="0"/>
              <a:t>Instructions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4A65637-C87F-4F7E-63DF-230269992771}"/>
              </a:ext>
            </a:extLst>
          </p:cNvPr>
          <p:cNvSpPr txBox="1"/>
          <p:nvPr userDrawn="1"/>
        </p:nvSpPr>
        <p:spPr>
          <a:xfrm>
            <a:off x="719139" y="1412875"/>
            <a:ext cx="2969923" cy="43926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Add a new slide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dirty="0"/>
              <a:t>Go to the tab ‘</a:t>
            </a:r>
            <a:r>
              <a:rPr lang="en-GB" sz="1200" b="1" dirty="0"/>
              <a:t>Insert</a:t>
            </a:r>
            <a:r>
              <a:rPr lang="en-GB" sz="1200" dirty="0"/>
              <a:t>’ and click </a:t>
            </a:r>
            <a:br>
              <a:rPr lang="en-GB" sz="1200" dirty="0"/>
            </a:br>
            <a:r>
              <a:rPr lang="en-GB" sz="1200" dirty="0"/>
              <a:t>on the button ‘</a:t>
            </a:r>
            <a:r>
              <a:rPr lang="en-GB" sz="1200" b="1" dirty="0"/>
              <a:t>New slide</a:t>
            </a:r>
            <a:r>
              <a:rPr lang="en-GB" sz="1200" dirty="0"/>
              <a:t>’ to add a new template layout to the presentation.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dirty="0"/>
              <a:t>Attention: It’s not possible </a:t>
            </a:r>
            <a:br>
              <a:rPr lang="en-GB" sz="1200" dirty="0"/>
            </a:br>
            <a:r>
              <a:rPr lang="en-GB" sz="1200" dirty="0"/>
              <a:t>to paste a slide from another presentation. Text and other objects can be copied one-by-one from the original slide</a:t>
            </a:r>
            <a:br>
              <a:rPr lang="en-GB" sz="1200" dirty="0"/>
            </a:br>
            <a:r>
              <a:rPr lang="en-GB" sz="1200" dirty="0"/>
              <a:t>to the new slide.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dirty="0"/>
              <a:t>Click with the right mouse button on the thumbnail display of the slide, on the left side of the screen. Then click on ‘</a:t>
            </a:r>
            <a:r>
              <a:rPr lang="en-GB" sz="1200" b="1" dirty="0"/>
              <a:t>Reset slide</a:t>
            </a:r>
            <a:r>
              <a:rPr lang="en-GB" sz="1200" dirty="0"/>
              <a:t>’ to reset the layout.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296FE71-9D09-ECEC-C9A1-F4FE7BF50A32}"/>
              </a:ext>
            </a:extLst>
          </p:cNvPr>
          <p:cNvSpPr txBox="1"/>
          <p:nvPr userDrawn="1"/>
        </p:nvSpPr>
        <p:spPr>
          <a:xfrm>
            <a:off x="719138" y="4524526"/>
            <a:ext cx="2647049" cy="6744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Text levels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Under the tab ‘Home’, use the list level-buttons to choose a text level. </a:t>
            </a: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</p:txBody>
      </p:sp>
      <p:grpSp>
        <p:nvGrpSpPr>
          <p:cNvPr id="9" name="VOORBEELD">
            <a:extLst>
              <a:ext uri="{FF2B5EF4-FFF2-40B4-BE49-F238E27FC236}">
                <a16:creationId xmlns:a16="http://schemas.microsoft.com/office/drawing/2014/main" id="{223B22F1-A9C7-DC72-FEB9-25221978ACC5}"/>
              </a:ext>
            </a:extLst>
          </p:cNvPr>
          <p:cNvGrpSpPr/>
          <p:nvPr userDrawn="1"/>
        </p:nvGrpSpPr>
        <p:grpSpPr>
          <a:xfrm>
            <a:off x="719138" y="5248070"/>
            <a:ext cx="3234311" cy="558875"/>
            <a:chOff x="-3605171" y="458674"/>
            <a:chExt cx="3234311" cy="558875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03338E5F-3D14-16EC-91FC-B295CB54EB77}"/>
                </a:ext>
              </a:extLst>
            </p:cNvPr>
            <p:cNvSpPr/>
            <p:nvPr userDrawn="1"/>
          </p:nvSpPr>
          <p:spPr>
            <a:xfrm>
              <a:off x="-3604183" y="458674"/>
              <a:ext cx="393459" cy="184058"/>
            </a:xfrm>
            <a:prstGeom prst="rect">
              <a:avLst/>
            </a:prstGeom>
            <a:solidFill>
              <a:srgbClr val="F8F8F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18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Home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699885E4-D926-810F-013C-9017ADDD04FC}"/>
                </a:ext>
              </a:extLst>
            </p:cNvPr>
            <p:cNvSpPr/>
            <p:nvPr userDrawn="1"/>
          </p:nvSpPr>
          <p:spPr>
            <a:xfrm>
              <a:off x="-3599184" y="621345"/>
              <a:ext cx="383782" cy="27171"/>
            </a:xfrm>
            <a:prstGeom prst="rect">
              <a:avLst/>
            </a:prstGeom>
            <a:solidFill>
              <a:srgbClr val="B74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84196B60-EE68-4CD2-CA76-8EC51038F1FA}"/>
                </a:ext>
              </a:extLst>
            </p:cNvPr>
            <p:cNvGrpSpPr/>
            <p:nvPr userDrawn="1"/>
          </p:nvGrpSpPr>
          <p:grpSpPr>
            <a:xfrm>
              <a:off x="-3386247" y="830871"/>
              <a:ext cx="139423" cy="109566"/>
              <a:chOff x="-2866744" y="827071"/>
              <a:chExt cx="168701" cy="132575"/>
            </a:xfrm>
          </p:grpSpPr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6094382F-98EF-2A94-0781-35798ABD8BE5}"/>
                  </a:ext>
                </a:extLst>
              </p:cNvPr>
              <p:cNvGrpSpPr/>
              <p:nvPr userDrawn="1"/>
            </p:nvGrpSpPr>
            <p:grpSpPr>
              <a:xfrm>
                <a:off x="-2866744" y="827071"/>
                <a:ext cx="168701" cy="132575"/>
                <a:chOff x="-2866744" y="827071"/>
                <a:chExt cx="168701" cy="132575"/>
              </a:xfrm>
            </p:grpSpPr>
            <p:cxnSp>
              <p:nvCxnSpPr>
                <p:cNvPr id="47" name="Rechte verbindingslijn 46">
                  <a:extLst>
                    <a:ext uri="{FF2B5EF4-FFF2-40B4-BE49-F238E27FC236}">
                      <a16:creationId xmlns:a16="http://schemas.microsoft.com/office/drawing/2014/main" id="{F5CA69CD-2477-4235-84D1-D35A5A007C43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827071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8" name="Rechte verbindingslijn 47">
                  <a:extLst>
                    <a:ext uri="{FF2B5EF4-FFF2-40B4-BE49-F238E27FC236}">
                      <a16:creationId xmlns:a16="http://schemas.microsoft.com/office/drawing/2014/main" id="{45E49CD4-89C9-4DC6-41D8-DB1BA2748912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959646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9" name="Rechte verbindingslijn 48">
                  <a:extLst>
                    <a:ext uri="{FF2B5EF4-FFF2-40B4-BE49-F238E27FC236}">
                      <a16:creationId xmlns:a16="http://schemas.microsoft.com/office/drawing/2014/main" id="{B7BA8F3B-3873-F4DA-A238-E4621F0E38A9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926503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50" name="Rechte verbindingslijn 49">
                  <a:extLst>
                    <a:ext uri="{FF2B5EF4-FFF2-40B4-BE49-F238E27FC236}">
                      <a16:creationId xmlns:a16="http://schemas.microsoft.com/office/drawing/2014/main" id="{A4B7DD81-96C8-F7CF-09B4-A1740E5D8B1C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893359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51" name="Rechte verbindingslijn 50">
                  <a:extLst>
                    <a:ext uri="{FF2B5EF4-FFF2-40B4-BE49-F238E27FC236}">
                      <a16:creationId xmlns:a16="http://schemas.microsoft.com/office/drawing/2014/main" id="{933309FA-1A4B-B500-1BAC-FF39BB0C9421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860215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</p:grpSp>
          <p:sp>
            <p:nvSpPr>
              <p:cNvPr id="46" name="Pijl: rechts 45">
                <a:extLst>
                  <a:ext uri="{FF2B5EF4-FFF2-40B4-BE49-F238E27FC236}">
                    <a16:creationId xmlns:a16="http://schemas.microsoft.com/office/drawing/2014/main" id="{AAAC0B97-2BD3-E311-13D4-BED22B49F32C}"/>
                  </a:ext>
                </a:extLst>
              </p:cNvPr>
              <p:cNvSpPr/>
              <p:nvPr userDrawn="1"/>
            </p:nvSpPr>
            <p:spPr>
              <a:xfrm>
                <a:off x="-2866744" y="858737"/>
                <a:ext cx="70676" cy="67902"/>
              </a:xfrm>
              <a:prstGeom prst="rightArrow">
                <a:avLst>
                  <a:gd name="adj1" fmla="val 25329"/>
                  <a:gd name="adj2" fmla="val 63628"/>
                </a:avLst>
              </a:prstGeom>
              <a:solidFill>
                <a:srgbClr val="4A7D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2658B9E6-EEE8-12FE-A37B-B7241C37DC23}"/>
                </a:ext>
              </a:extLst>
            </p:cNvPr>
            <p:cNvGrpSpPr/>
            <p:nvPr userDrawn="1"/>
          </p:nvGrpSpPr>
          <p:grpSpPr>
            <a:xfrm>
              <a:off x="-3605171" y="830871"/>
              <a:ext cx="139423" cy="109566"/>
              <a:chOff x="-2866744" y="518074"/>
              <a:chExt cx="168701" cy="132575"/>
            </a:xfrm>
          </p:grpSpPr>
          <p:grpSp>
            <p:nvGrpSpPr>
              <p:cNvPr id="38" name="Groep 37">
                <a:extLst>
                  <a:ext uri="{FF2B5EF4-FFF2-40B4-BE49-F238E27FC236}">
                    <a16:creationId xmlns:a16="http://schemas.microsoft.com/office/drawing/2014/main" id="{FA72CF74-DCC7-1AB6-B4FA-32797D5ADE95}"/>
                  </a:ext>
                </a:extLst>
              </p:cNvPr>
              <p:cNvGrpSpPr/>
              <p:nvPr userDrawn="1"/>
            </p:nvGrpSpPr>
            <p:grpSpPr>
              <a:xfrm>
                <a:off x="-2866744" y="518074"/>
                <a:ext cx="168701" cy="132575"/>
                <a:chOff x="-2866744" y="518074"/>
                <a:chExt cx="168701" cy="132575"/>
              </a:xfrm>
            </p:grpSpPr>
            <p:cxnSp>
              <p:nvCxnSpPr>
                <p:cNvPr id="40" name="Rechte verbindingslijn 39">
                  <a:extLst>
                    <a:ext uri="{FF2B5EF4-FFF2-40B4-BE49-F238E27FC236}">
                      <a16:creationId xmlns:a16="http://schemas.microsoft.com/office/drawing/2014/main" id="{C086FFA1-B90D-2CD4-D7EA-A2CAD97040D6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518074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1" name="Rechte verbindingslijn 40">
                  <a:extLst>
                    <a:ext uri="{FF2B5EF4-FFF2-40B4-BE49-F238E27FC236}">
                      <a16:creationId xmlns:a16="http://schemas.microsoft.com/office/drawing/2014/main" id="{9E276A6C-91E2-3C05-E592-003E1F2696C8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650649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2" name="Rechte verbindingslijn 41">
                  <a:extLst>
                    <a:ext uri="{FF2B5EF4-FFF2-40B4-BE49-F238E27FC236}">
                      <a16:creationId xmlns:a16="http://schemas.microsoft.com/office/drawing/2014/main" id="{03CE44D5-1258-012B-E8BE-E2E51334B05D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617506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3" name="Rechte verbindingslijn 42">
                  <a:extLst>
                    <a:ext uri="{FF2B5EF4-FFF2-40B4-BE49-F238E27FC236}">
                      <a16:creationId xmlns:a16="http://schemas.microsoft.com/office/drawing/2014/main" id="{DF78297C-3B96-36F4-4AAC-59378707CA9D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584362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44" name="Rechte verbindingslijn 43">
                  <a:extLst>
                    <a:ext uri="{FF2B5EF4-FFF2-40B4-BE49-F238E27FC236}">
                      <a16:creationId xmlns:a16="http://schemas.microsoft.com/office/drawing/2014/main" id="{38209EFC-30B9-E6FB-BBFB-E16C5D453432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551218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</p:grpSp>
          <p:sp>
            <p:nvSpPr>
              <p:cNvPr id="39" name="Pijl: rechts 38">
                <a:extLst>
                  <a:ext uri="{FF2B5EF4-FFF2-40B4-BE49-F238E27FC236}">
                    <a16:creationId xmlns:a16="http://schemas.microsoft.com/office/drawing/2014/main" id="{D3F08921-5722-DEB9-31A9-5448AE95E511}"/>
                  </a:ext>
                </a:extLst>
              </p:cNvPr>
              <p:cNvSpPr/>
              <p:nvPr userDrawn="1"/>
            </p:nvSpPr>
            <p:spPr>
              <a:xfrm flipH="1">
                <a:off x="-2866744" y="549740"/>
                <a:ext cx="70676" cy="67902"/>
              </a:xfrm>
              <a:prstGeom prst="rightArrow">
                <a:avLst>
                  <a:gd name="adj1" fmla="val 25329"/>
                  <a:gd name="adj2" fmla="val 63628"/>
                </a:avLst>
              </a:prstGeom>
              <a:solidFill>
                <a:srgbClr val="4A7D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8D003063-AECB-9525-A3E0-8ECE6DEF452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3459956" y="588169"/>
              <a:ext cx="547687" cy="219076"/>
            </a:xfrm>
            <a:prstGeom prst="line">
              <a:avLst/>
            </a:prstGeom>
            <a:noFill/>
            <a:ln w="19050" cap="rnd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E20D2959-A3E8-6980-6C60-265615921D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224213" y="828675"/>
              <a:ext cx="319088" cy="0"/>
            </a:xfrm>
            <a:prstGeom prst="line">
              <a:avLst/>
            </a:prstGeom>
            <a:noFill/>
            <a:ln w="19050" cap="rnd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AD89004A-B4D5-E5FC-4BD4-26CC43E92A95}"/>
                </a:ext>
              </a:extLst>
            </p:cNvPr>
            <p:cNvSpPr/>
            <p:nvPr userDrawn="1"/>
          </p:nvSpPr>
          <p:spPr>
            <a:xfrm>
              <a:off x="-2559903" y="512179"/>
              <a:ext cx="2189042" cy="15108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Calibri" panose="020F0502020204030204" pitchFamily="34" charset="0"/>
                </a:rPr>
                <a:t>Text level down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32022233-BAF6-0FBC-FC7C-1941779D63F7}"/>
                </a:ext>
              </a:extLst>
            </p:cNvPr>
            <p:cNvSpPr/>
            <p:nvPr userDrawn="1"/>
          </p:nvSpPr>
          <p:spPr>
            <a:xfrm>
              <a:off x="-2559903" y="819562"/>
              <a:ext cx="2189043" cy="14220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Calibri" panose="020F0502020204030204" pitchFamily="34" charset="0"/>
                </a:rPr>
                <a:t>Text level up</a:t>
              </a:r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152F55C1-F1E9-6B05-D83D-81507DE567AA}"/>
                </a:ext>
              </a:extLst>
            </p:cNvPr>
            <p:cNvGrpSpPr/>
            <p:nvPr userDrawn="1"/>
          </p:nvGrpSpPr>
          <p:grpSpPr>
            <a:xfrm>
              <a:off x="-2916763" y="769168"/>
              <a:ext cx="268738" cy="248381"/>
              <a:chOff x="-2916763" y="769168"/>
              <a:chExt cx="268738" cy="248381"/>
            </a:xfrm>
          </p:grpSpPr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B5E1FED9-7683-8A4F-1591-27730327B1D1}"/>
                  </a:ext>
                </a:extLst>
              </p:cNvPr>
              <p:cNvSpPr/>
              <p:nvPr userDrawn="1"/>
            </p:nvSpPr>
            <p:spPr>
              <a:xfrm>
                <a:off x="-2916763" y="769168"/>
                <a:ext cx="268738" cy="248381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DADA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5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1" name="Groep 30">
                <a:extLst>
                  <a:ext uri="{FF2B5EF4-FFF2-40B4-BE49-F238E27FC236}">
                    <a16:creationId xmlns:a16="http://schemas.microsoft.com/office/drawing/2014/main" id="{BE48EAC4-A151-EAD5-FD57-6D5EF7CCC352}"/>
                  </a:ext>
                </a:extLst>
              </p:cNvPr>
              <p:cNvGrpSpPr/>
              <p:nvPr userDrawn="1"/>
            </p:nvGrpSpPr>
            <p:grpSpPr>
              <a:xfrm>
                <a:off x="-2866744" y="827071"/>
                <a:ext cx="168701" cy="132575"/>
                <a:chOff x="-2866744" y="827071"/>
                <a:chExt cx="168701" cy="132575"/>
              </a:xfrm>
            </p:grpSpPr>
            <p:cxnSp>
              <p:nvCxnSpPr>
                <p:cNvPr id="33" name="Rechte verbindingslijn 32">
                  <a:extLst>
                    <a:ext uri="{FF2B5EF4-FFF2-40B4-BE49-F238E27FC236}">
                      <a16:creationId xmlns:a16="http://schemas.microsoft.com/office/drawing/2014/main" id="{55ABF10F-CF91-B9AF-6688-67DA47271CCA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827071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34" name="Rechte verbindingslijn 33">
                  <a:extLst>
                    <a:ext uri="{FF2B5EF4-FFF2-40B4-BE49-F238E27FC236}">
                      <a16:creationId xmlns:a16="http://schemas.microsoft.com/office/drawing/2014/main" id="{1367BCBE-3206-50C6-F7F1-FBFF13AFA23E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959646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35" name="Rechte verbindingslijn 34">
                  <a:extLst>
                    <a:ext uri="{FF2B5EF4-FFF2-40B4-BE49-F238E27FC236}">
                      <a16:creationId xmlns:a16="http://schemas.microsoft.com/office/drawing/2014/main" id="{1887FE1A-DEDB-1C17-7A06-9CEF4073D49E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926503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36" name="Rechte verbindingslijn 35">
                  <a:extLst>
                    <a:ext uri="{FF2B5EF4-FFF2-40B4-BE49-F238E27FC236}">
                      <a16:creationId xmlns:a16="http://schemas.microsoft.com/office/drawing/2014/main" id="{9BB9AD66-42B5-5052-D1FB-0E4C1372D8C7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893359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37" name="Rechte verbindingslijn 36">
                  <a:extLst>
                    <a:ext uri="{FF2B5EF4-FFF2-40B4-BE49-F238E27FC236}">
                      <a16:creationId xmlns:a16="http://schemas.microsoft.com/office/drawing/2014/main" id="{9DB1E250-1A25-2F8A-B33E-34D8269DA44E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860215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</p:grpSp>
          <p:sp>
            <p:nvSpPr>
              <p:cNvPr id="32" name="Pijl: rechts 31">
                <a:extLst>
                  <a:ext uri="{FF2B5EF4-FFF2-40B4-BE49-F238E27FC236}">
                    <a16:creationId xmlns:a16="http://schemas.microsoft.com/office/drawing/2014/main" id="{254B755B-11BF-B6B8-A495-3097582DC4DE}"/>
                  </a:ext>
                </a:extLst>
              </p:cNvPr>
              <p:cNvSpPr/>
              <p:nvPr userDrawn="1"/>
            </p:nvSpPr>
            <p:spPr>
              <a:xfrm>
                <a:off x="-2866744" y="858737"/>
                <a:ext cx="70676" cy="67902"/>
              </a:xfrm>
              <a:prstGeom prst="rightArrow">
                <a:avLst>
                  <a:gd name="adj1" fmla="val 25329"/>
                  <a:gd name="adj2" fmla="val 63628"/>
                </a:avLst>
              </a:prstGeom>
              <a:solidFill>
                <a:srgbClr val="4A7D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540E0342-3F00-BB73-74C4-18810003E098}"/>
                </a:ext>
              </a:extLst>
            </p:cNvPr>
            <p:cNvGrpSpPr/>
            <p:nvPr userDrawn="1"/>
          </p:nvGrpSpPr>
          <p:grpSpPr>
            <a:xfrm>
              <a:off x="-2916763" y="460171"/>
              <a:ext cx="268738" cy="248381"/>
              <a:chOff x="-2916763" y="460171"/>
              <a:chExt cx="268738" cy="248381"/>
            </a:xfrm>
          </p:grpSpPr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CD51B86B-78F5-7AD1-6D46-DF7D9A6C27D5}"/>
                  </a:ext>
                </a:extLst>
              </p:cNvPr>
              <p:cNvSpPr/>
              <p:nvPr userDrawn="1"/>
            </p:nvSpPr>
            <p:spPr>
              <a:xfrm>
                <a:off x="-2916763" y="460171"/>
                <a:ext cx="268738" cy="248381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DADA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05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3" name="Groep 22">
                <a:extLst>
                  <a:ext uri="{FF2B5EF4-FFF2-40B4-BE49-F238E27FC236}">
                    <a16:creationId xmlns:a16="http://schemas.microsoft.com/office/drawing/2014/main" id="{B1F516D8-3879-66A2-55AB-CB304D412756}"/>
                  </a:ext>
                </a:extLst>
              </p:cNvPr>
              <p:cNvGrpSpPr/>
              <p:nvPr userDrawn="1"/>
            </p:nvGrpSpPr>
            <p:grpSpPr>
              <a:xfrm>
                <a:off x="-2866744" y="518074"/>
                <a:ext cx="168701" cy="132575"/>
                <a:chOff x="-2866744" y="518074"/>
                <a:chExt cx="168701" cy="132575"/>
              </a:xfrm>
            </p:grpSpPr>
            <p:cxnSp>
              <p:nvCxnSpPr>
                <p:cNvPr id="25" name="Rechte verbindingslijn 24">
                  <a:extLst>
                    <a:ext uri="{FF2B5EF4-FFF2-40B4-BE49-F238E27FC236}">
                      <a16:creationId xmlns:a16="http://schemas.microsoft.com/office/drawing/2014/main" id="{55313D63-62F6-4ED8-4CE1-DEC8F077FF15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518074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26" name="Rechte verbindingslijn 25">
                  <a:extLst>
                    <a:ext uri="{FF2B5EF4-FFF2-40B4-BE49-F238E27FC236}">
                      <a16:creationId xmlns:a16="http://schemas.microsoft.com/office/drawing/2014/main" id="{0A93B689-D16A-5584-AD77-DB98BD596320}"/>
                    </a:ext>
                  </a:extLst>
                </p:cNvPr>
                <p:cNvCxnSpPr/>
                <p:nvPr userDrawn="1"/>
              </p:nvCxnSpPr>
              <p:spPr>
                <a:xfrm>
                  <a:off x="-2866744" y="650649"/>
                  <a:ext cx="16870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27" name="Rechte verbindingslijn 26">
                  <a:extLst>
                    <a:ext uri="{FF2B5EF4-FFF2-40B4-BE49-F238E27FC236}">
                      <a16:creationId xmlns:a16="http://schemas.microsoft.com/office/drawing/2014/main" id="{67AB20C9-B1F9-EC8B-808E-BF87470483B3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617506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28" name="Rechte verbindingslijn 27">
                  <a:extLst>
                    <a:ext uri="{FF2B5EF4-FFF2-40B4-BE49-F238E27FC236}">
                      <a16:creationId xmlns:a16="http://schemas.microsoft.com/office/drawing/2014/main" id="{ED653223-7AC2-4C9F-B934-7D03C7BD4456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584362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  <p:cxnSp>
              <p:nvCxnSpPr>
                <p:cNvPr id="29" name="Rechte verbindingslijn 28">
                  <a:extLst>
                    <a:ext uri="{FF2B5EF4-FFF2-40B4-BE49-F238E27FC236}">
                      <a16:creationId xmlns:a16="http://schemas.microsoft.com/office/drawing/2014/main" id="{8266471F-0EC6-1AB1-014F-9A470724C50E}"/>
                    </a:ext>
                  </a:extLst>
                </p:cNvPr>
                <p:cNvCxnSpPr/>
                <p:nvPr userDrawn="1"/>
              </p:nvCxnSpPr>
              <p:spPr>
                <a:xfrm>
                  <a:off x="-2773990" y="551218"/>
                  <a:ext cx="7594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9D9FA1"/>
                  </a:solidFill>
                  <a:prstDash val="solid"/>
                </a:ln>
                <a:effectLst/>
              </p:spPr>
            </p:cxnSp>
          </p:grpSp>
          <p:sp>
            <p:nvSpPr>
              <p:cNvPr id="24" name="Pijl: rechts 23">
                <a:extLst>
                  <a:ext uri="{FF2B5EF4-FFF2-40B4-BE49-F238E27FC236}">
                    <a16:creationId xmlns:a16="http://schemas.microsoft.com/office/drawing/2014/main" id="{232832F5-EBD0-CB62-BB0A-CBA8AFB8E06E}"/>
                  </a:ext>
                </a:extLst>
              </p:cNvPr>
              <p:cNvSpPr/>
              <p:nvPr userDrawn="1"/>
            </p:nvSpPr>
            <p:spPr>
              <a:xfrm flipH="1">
                <a:off x="-2866744" y="549740"/>
                <a:ext cx="70676" cy="67902"/>
              </a:xfrm>
              <a:prstGeom prst="rightArrow">
                <a:avLst>
                  <a:gd name="adj1" fmla="val 25329"/>
                  <a:gd name="adj2" fmla="val 63628"/>
                </a:avLst>
              </a:prstGeom>
              <a:solidFill>
                <a:srgbClr val="4A7D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52" name="Tekstvak 51">
            <a:extLst>
              <a:ext uri="{FF2B5EF4-FFF2-40B4-BE49-F238E27FC236}">
                <a16:creationId xmlns:a16="http://schemas.microsoft.com/office/drawing/2014/main" id="{942B21D1-FB28-45F6-C505-8F60BF07ABDC}"/>
              </a:ext>
            </a:extLst>
          </p:cNvPr>
          <p:cNvSpPr txBox="1"/>
          <p:nvPr userDrawn="1"/>
        </p:nvSpPr>
        <p:spPr>
          <a:xfrm>
            <a:off x="4524770" y="1405342"/>
            <a:ext cx="3142461" cy="23386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Insert / edit an image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If necessary, delete the existing image</a:t>
            </a:r>
            <a:br>
              <a:rPr lang="en-GB" sz="1200"/>
            </a:br>
            <a:r>
              <a:rPr lang="en-GB" sz="1200"/>
              <a:t>by using the ‘</a:t>
            </a:r>
            <a:r>
              <a:rPr lang="en-GB" sz="1200" b="1"/>
              <a:t>Backspace key</a:t>
            </a:r>
            <a:r>
              <a:rPr lang="en-GB" sz="1200"/>
              <a:t>’. </a:t>
            </a:r>
            <a:br>
              <a:rPr lang="en-GB" sz="1200"/>
            </a:br>
            <a:r>
              <a:rPr lang="en-GB" sz="1200"/>
              <a:t>Click on the pictogram to insert a new image. 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Select the image and click on ‘</a:t>
            </a:r>
            <a:r>
              <a:rPr lang="en-GB" sz="1200" b="1"/>
              <a:t>Insert</a:t>
            </a:r>
            <a:r>
              <a:rPr lang="en-GB" sz="1200"/>
              <a:t>’. To scale or drag the image, go to the tab ‘</a:t>
            </a:r>
            <a:r>
              <a:rPr lang="en-GB" sz="1200" b="1"/>
              <a:t>Picture Tools - Format</a:t>
            </a:r>
            <a:r>
              <a:rPr lang="en-GB" sz="1200"/>
              <a:t>’ and click on</a:t>
            </a:r>
            <a:br>
              <a:rPr lang="en-GB" sz="1200"/>
            </a:br>
            <a:r>
              <a:rPr lang="en-GB" sz="1200"/>
              <a:t>the button ‘</a:t>
            </a:r>
            <a:r>
              <a:rPr lang="en-GB" sz="1200" b="1"/>
              <a:t>Crop</a:t>
            </a:r>
            <a:r>
              <a:rPr lang="en-GB" sz="1200"/>
              <a:t>’. Scale the image itself with</a:t>
            </a:r>
            <a:br>
              <a:rPr lang="en-GB" sz="1200"/>
            </a:br>
            <a:r>
              <a:rPr lang="en-GB" sz="1200"/>
              <a:t>the spheres and scale the image frame with the brackets.</a:t>
            </a:r>
            <a:br>
              <a:rPr lang="en-GB" sz="1200"/>
            </a:br>
            <a:r>
              <a:rPr lang="en-GB" sz="1200"/>
              <a:t>Click with the right mouse button on the image and choose ‘</a:t>
            </a:r>
            <a:r>
              <a:rPr lang="en-GB" sz="1200" b="1"/>
              <a:t>Send to back</a:t>
            </a:r>
            <a:r>
              <a:rPr lang="en-GB" sz="120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B35480EF-0AC9-79E8-E11C-5B38D9B49942}"/>
              </a:ext>
            </a:extLst>
          </p:cNvPr>
          <p:cNvSpPr txBox="1"/>
          <p:nvPr userDrawn="1"/>
        </p:nvSpPr>
        <p:spPr>
          <a:xfrm>
            <a:off x="4524770" y="3883994"/>
            <a:ext cx="3170051" cy="19555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Charts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If necessary, delete the existing chart</a:t>
            </a:r>
            <a:br>
              <a:rPr lang="en-GB" sz="1200"/>
            </a:br>
            <a:r>
              <a:rPr lang="en-GB" sz="1200"/>
              <a:t>by using the ‘</a:t>
            </a:r>
            <a:r>
              <a:rPr lang="en-GB" sz="1200" b="1"/>
              <a:t>Backspace key</a:t>
            </a:r>
            <a:r>
              <a:rPr lang="en-GB" sz="1200"/>
              <a:t>’. Click on</a:t>
            </a:r>
            <a:br>
              <a:rPr lang="en-GB" sz="1200"/>
            </a:br>
            <a:r>
              <a:rPr lang="en-GB" sz="1200"/>
              <a:t>the pictogram to insert a new chart. Select the preferred chart</a:t>
            </a:r>
            <a:br>
              <a:rPr lang="en-GB" sz="1200"/>
            </a:br>
            <a:r>
              <a:rPr lang="en-GB" sz="1200"/>
              <a:t>and click on  ‘</a:t>
            </a:r>
            <a:r>
              <a:rPr lang="en-GB" sz="1200" b="1"/>
              <a:t>Insert</a:t>
            </a:r>
            <a:r>
              <a:rPr lang="en-GB" sz="120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When you want to change the lay-out of the chart, select the preferred part of the chart and go to the tab ‘</a:t>
            </a:r>
            <a:r>
              <a:rPr lang="en-GB" sz="1200" b="1"/>
              <a:t>Format</a:t>
            </a:r>
            <a:r>
              <a:rPr lang="en-GB" sz="120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/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E94CC5A9-0BC0-8F16-4CAC-450228BFC2B3}"/>
              </a:ext>
            </a:extLst>
          </p:cNvPr>
          <p:cNvSpPr txBox="1"/>
          <p:nvPr userDrawn="1"/>
        </p:nvSpPr>
        <p:spPr>
          <a:xfrm>
            <a:off x="8636511" y="1405342"/>
            <a:ext cx="2740090" cy="5282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>
                <a:solidFill>
                  <a:schemeClr val="accent1"/>
                </a:solidFill>
              </a:rPr>
              <a:t>To edit chart data</a:t>
            </a:r>
            <a:r>
              <a:rPr lang="en-GB" sz="1200"/>
              <a:t>, click with the right mouse button on the chart</a:t>
            </a:r>
            <a:br>
              <a:rPr lang="en-GB" sz="1200"/>
            </a:br>
            <a:r>
              <a:rPr lang="en-GB" sz="1200"/>
              <a:t>and choose ‘</a:t>
            </a:r>
            <a:r>
              <a:rPr lang="en-GB" sz="1200" b="1"/>
              <a:t>Edit data</a:t>
            </a:r>
            <a:r>
              <a:rPr lang="en-GB" sz="1200"/>
              <a:t>’.</a:t>
            </a:r>
            <a:endParaRPr lang="en-GB" sz="1200" dirty="0"/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69553521-5437-0636-15FE-B3B4EB7E34D5}"/>
              </a:ext>
            </a:extLst>
          </p:cNvPr>
          <p:cNvSpPr txBox="1"/>
          <p:nvPr userDrawn="1"/>
        </p:nvSpPr>
        <p:spPr>
          <a:xfrm>
            <a:off x="8636510" y="2060420"/>
            <a:ext cx="2647049" cy="26529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dirty="0">
                <a:solidFill>
                  <a:schemeClr val="accent1"/>
                </a:solidFill>
              </a:rPr>
              <a:t>Insert / edit table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If necessary, delete the existing table</a:t>
            </a:r>
            <a:br>
              <a:rPr lang="en-GB" sz="1200"/>
            </a:br>
            <a:r>
              <a:rPr lang="en-GB" sz="1200"/>
              <a:t>by using the ‘</a:t>
            </a:r>
            <a:r>
              <a:rPr lang="en-GB" sz="1200" b="1"/>
              <a:t>Backspace key</a:t>
            </a:r>
            <a:r>
              <a:rPr lang="en-GB" sz="1200"/>
              <a:t>’. Click on</a:t>
            </a:r>
            <a:br>
              <a:rPr lang="en-GB" sz="1200"/>
            </a:br>
            <a:r>
              <a:rPr lang="en-GB" sz="1200"/>
              <a:t>the pictogram to insert a new table. 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Select the preferred number of rows</a:t>
            </a:r>
            <a:br>
              <a:rPr lang="en-GB" sz="1200"/>
            </a:br>
            <a:r>
              <a:rPr lang="en-GB" sz="1200"/>
              <a:t>and columns and click on ‘</a:t>
            </a:r>
            <a:r>
              <a:rPr lang="en-GB" sz="1200" b="1"/>
              <a:t>OK</a:t>
            </a:r>
            <a:r>
              <a:rPr lang="en-GB" sz="120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To edit, select the preferred number of rows and/or columns of the table and go to the tab ‘</a:t>
            </a:r>
            <a:r>
              <a:rPr lang="en-GB" sz="1200" b="1"/>
              <a:t>Layout</a:t>
            </a:r>
            <a:r>
              <a:rPr lang="en-GB" sz="1200"/>
              <a:t>’.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/>
              <a:t>At the section ‘</a:t>
            </a:r>
            <a:r>
              <a:rPr lang="en-GB" sz="1200" b="1"/>
              <a:t>Rows and columns</a:t>
            </a:r>
            <a:r>
              <a:rPr lang="en-GB" sz="1200"/>
              <a:t>’ you can delete or add rows and columns. Choose from the variety of options:</a:t>
            </a:r>
            <a:endParaRPr lang="en-GB" sz="1200" dirty="0"/>
          </a:p>
        </p:txBody>
      </p:sp>
      <p:grpSp>
        <p:nvGrpSpPr>
          <p:cNvPr id="56" name="Groep 55">
            <a:extLst>
              <a:ext uri="{FF2B5EF4-FFF2-40B4-BE49-F238E27FC236}">
                <a16:creationId xmlns:a16="http://schemas.microsoft.com/office/drawing/2014/main" id="{69C90939-7884-FAF6-D1AA-896588063133}"/>
              </a:ext>
            </a:extLst>
          </p:cNvPr>
          <p:cNvGrpSpPr/>
          <p:nvPr userDrawn="1"/>
        </p:nvGrpSpPr>
        <p:grpSpPr>
          <a:xfrm>
            <a:off x="8453193" y="4996916"/>
            <a:ext cx="3013682" cy="673634"/>
            <a:chOff x="-3415313" y="4996916"/>
            <a:chExt cx="3013682" cy="673634"/>
          </a:xfrm>
        </p:grpSpPr>
        <p:grpSp>
          <p:nvGrpSpPr>
            <p:cNvPr id="57" name="Groep 56">
              <a:extLst>
                <a:ext uri="{FF2B5EF4-FFF2-40B4-BE49-F238E27FC236}">
                  <a16:creationId xmlns:a16="http://schemas.microsoft.com/office/drawing/2014/main" id="{2C3AAA81-5347-FE29-905D-2E640D361F0C}"/>
                </a:ext>
              </a:extLst>
            </p:cNvPr>
            <p:cNvGrpSpPr/>
            <p:nvPr userDrawn="1"/>
          </p:nvGrpSpPr>
          <p:grpSpPr>
            <a:xfrm>
              <a:off x="-3415313" y="5041534"/>
              <a:ext cx="761481" cy="529523"/>
              <a:chOff x="-3492543" y="5041534"/>
              <a:chExt cx="761481" cy="529523"/>
            </a:xfrm>
          </p:grpSpPr>
          <p:grpSp>
            <p:nvGrpSpPr>
              <p:cNvPr id="167" name="Groep 166">
                <a:extLst>
                  <a:ext uri="{FF2B5EF4-FFF2-40B4-BE49-F238E27FC236}">
                    <a16:creationId xmlns:a16="http://schemas.microsoft.com/office/drawing/2014/main" id="{F38DE36C-3B3F-2431-CA5F-533F3B2A71C3}"/>
                  </a:ext>
                </a:extLst>
              </p:cNvPr>
              <p:cNvGrpSpPr/>
              <p:nvPr userDrawn="1"/>
            </p:nvGrpSpPr>
            <p:grpSpPr>
              <a:xfrm>
                <a:off x="-3307743" y="5041534"/>
                <a:ext cx="485596" cy="437045"/>
                <a:chOff x="-3307743" y="4999319"/>
                <a:chExt cx="644991" cy="580504"/>
              </a:xfrm>
            </p:grpSpPr>
            <p:grpSp>
              <p:nvGrpSpPr>
                <p:cNvPr id="169" name="Groep 168">
                  <a:extLst>
                    <a:ext uri="{FF2B5EF4-FFF2-40B4-BE49-F238E27FC236}">
                      <a16:creationId xmlns:a16="http://schemas.microsoft.com/office/drawing/2014/main" id="{096B315A-6478-A585-4206-B024D10E537F}"/>
                    </a:ext>
                  </a:extLst>
                </p:cNvPr>
                <p:cNvGrpSpPr/>
                <p:nvPr userDrawn="1"/>
              </p:nvGrpSpPr>
              <p:grpSpPr>
                <a:xfrm>
                  <a:off x="-3307743" y="4999319"/>
                  <a:ext cx="516835" cy="439373"/>
                  <a:chOff x="-3307743" y="4999319"/>
                  <a:chExt cx="516835" cy="439373"/>
                </a:xfrm>
              </p:grpSpPr>
              <p:cxnSp>
                <p:nvCxnSpPr>
                  <p:cNvPr id="171" name="Rechte verbindingslijn 170">
                    <a:extLst>
                      <a:ext uri="{FF2B5EF4-FFF2-40B4-BE49-F238E27FC236}">
                        <a16:creationId xmlns:a16="http://schemas.microsoft.com/office/drawing/2014/main" id="{7B041ED1-09D0-0035-D14B-571379705442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141843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Rechte verbindingslijn 171">
                    <a:extLst>
                      <a:ext uri="{FF2B5EF4-FFF2-40B4-BE49-F238E27FC236}">
                        <a16:creationId xmlns:a16="http://schemas.microsoft.com/office/drawing/2014/main" id="{341A5237-EC1F-98D4-1B9F-EEB64B19FBFE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290267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Rechte verbindingslijn 172">
                    <a:extLst>
                      <a:ext uri="{FF2B5EF4-FFF2-40B4-BE49-F238E27FC236}">
                        <a16:creationId xmlns:a16="http://schemas.microsoft.com/office/drawing/2014/main" id="{38CBB927-1C98-975E-6399-8936F8AE5C0F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2969743" y="4999319"/>
                    <a:ext cx="1394" cy="43937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Rechte verbindingslijn 173">
                    <a:extLst>
                      <a:ext uri="{FF2B5EF4-FFF2-40B4-BE49-F238E27FC236}">
                        <a16:creationId xmlns:a16="http://schemas.microsoft.com/office/drawing/2014/main" id="{CEA89868-DA2F-DA4F-B651-3FD03750563B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3142021" y="4999319"/>
                    <a:ext cx="1394" cy="43937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5" name="Rechthoek 174">
                    <a:extLst>
                      <a:ext uri="{FF2B5EF4-FFF2-40B4-BE49-F238E27FC236}">
                        <a16:creationId xmlns:a16="http://schemas.microsoft.com/office/drawing/2014/main" id="{DEB15E1A-7D9E-D018-354A-C50CE49EAD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70" name="Vrije vorm: vorm 169">
                  <a:extLst>
                    <a:ext uri="{FF2B5EF4-FFF2-40B4-BE49-F238E27FC236}">
                      <a16:creationId xmlns:a16="http://schemas.microsoft.com/office/drawing/2014/main" id="{91E19B82-47E6-2DCE-8E64-3B133B908D85}"/>
                    </a:ext>
                  </a:extLst>
                </p:cNvPr>
                <p:cNvSpPr/>
                <p:nvPr userDrawn="1"/>
              </p:nvSpPr>
              <p:spPr>
                <a:xfrm rot="2700000">
                  <a:off x="-3022752" y="5219823"/>
                  <a:ext cx="360000" cy="360000"/>
                </a:xfrm>
                <a:custGeom>
                  <a:avLst/>
                  <a:gdLst>
                    <a:gd name="connsiteX0" fmla="*/ 7908 w 360000"/>
                    <a:gd name="connsiteY0" fmla="*/ 160908 h 360000"/>
                    <a:gd name="connsiteX1" fmla="*/ 27000 w 360000"/>
                    <a:gd name="connsiteY1" fmla="*/ 153000 h 360000"/>
                    <a:gd name="connsiteX2" fmla="*/ 153000 w 360000"/>
                    <a:gd name="connsiteY2" fmla="*/ 153000 h 360000"/>
                    <a:gd name="connsiteX3" fmla="*/ 153000 w 360000"/>
                    <a:gd name="connsiteY3" fmla="*/ 27000 h 360000"/>
                    <a:gd name="connsiteX4" fmla="*/ 180000 w 360000"/>
                    <a:gd name="connsiteY4" fmla="*/ 0 h 360000"/>
                    <a:gd name="connsiteX5" fmla="*/ 207000 w 360000"/>
                    <a:gd name="connsiteY5" fmla="*/ 27000 h 360000"/>
                    <a:gd name="connsiteX6" fmla="*/ 207000 w 360000"/>
                    <a:gd name="connsiteY6" fmla="*/ 153000 h 360000"/>
                    <a:gd name="connsiteX7" fmla="*/ 333000 w 360000"/>
                    <a:gd name="connsiteY7" fmla="*/ 153000 h 360000"/>
                    <a:gd name="connsiteX8" fmla="*/ 360000 w 360000"/>
                    <a:gd name="connsiteY8" fmla="*/ 180000 h 360000"/>
                    <a:gd name="connsiteX9" fmla="*/ 333000 w 360000"/>
                    <a:gd name="connsiteY9" fmla="*/ 207000 h 360000"/>
                    <a:gd name="connsiteX10" fmla="*/ 207000 w 360000"/>
                    <a:gd name="connsiteY10" fmla="*/ 207000 h 360000"/>
                    <a:gd name="connsiteX11" fmla="*/ 207000 w 360000"/>
                    <a:gd name="connsiteY11" fmla="*/ 333000 h 360000"/>
                    <a:gd name="connsiteX12" fmla="*/ 180000 w 360000"/>
                    <a:gd name="connsiteY12" fmla="*/ 360000 h 360000"/>
                    <a:gd name="connsiteX13" fmla="*/ 153000 w 360000"/>
                    <a:gd name="connsiteY13" fmla="*/ 333000 h 360000"/>
                    <a:gd name="connsiteX14" fmla="*/ 153000 w 360000"/>
                    <a:gd name="connsiteY14" fmla="*/ 207000 h 360000"/>
                    <a:gd name="connsiteX15" fmla="*/ 27000 w 360000"/>
                    <a:gd name="connsiteY15" fmla="*/ 207000 h 360000"/>
                    <a:gd name="connsiteX16" fmla="*/ 0 w 360000"/>
                    <a:gd name="connsiteY16" fmla="*/ 180000 h 360000"/>
                    <a:gd name="connsiteX17" fmla="*/ 7908 w 360000"/>
                    <a:gd name="connsiteY17" fmla="*/ 160908 h 36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60000" h="360000">
                      <a:moveTo>
                        <a:pt x="7908" y="160908"/>
                      </a:moveTo>
                      <a:cubicBezTo>
                        <a:pt x="12794" y="156022"/>
                        <a:pt x="19544" y="153000"/>
                        <a:pt x="27000" y="153000"/>
                      </a:cubicBezTo>
                      <a:lnTo>
                        <a:pt x="153000" y="153000"/>
                      </a:lnTo>
                      <a:lnTo>
                        <a:pt x="153000" y="27000"/>
                      </a:lnTo>
                      <a:cubicBezTo>
                        <a:pt x="153000" y="12088"/>
                        <a:pt x="165088" y="0"/>
                        <a:pt x="180000" y="0"/>
                      </a:cubicBezTo>
                      <a:cubicBezTo>
                        <a:pt x="194912" y="0"/>
                        <a:pt x="207000" y="12088"/>
                        <a:pt x="207000" y="27000"/>
                      </a:cubicBezTo>
                      <a:lnTo>
                        <a:pt x="207000" y="153000"/>
                      </a:lnTo>
                      <a:lnTo>
                        <a:pt x="333000" y="153000"/>
                      </a:lnTo>
                      <a:cubicBezTo>
                        <a:pt x="347912" y="153000"/>
                        <a:pt x="360000" y="165088"/>
                        <a:pt x="360000" y="180000"/>
                      </a:cubicBezTo>
                      <a:cubicBezTo>
                        <a:pt x="360000" y="194912"/>
                        <a:pt x="347912" y="207000"/>
                        <a:pt x="333000" y="207000"/>
                      </a:cubicBezTo>
                      <a:lnTo>
                        <a:pt x="207000" y="207000"/>
                      </a:lnTo>
                      <a:lnTo>
                        <a:pt x="207000" y="333000"/>
                      </a:lnTo>
                      <a:cubicBezTo>
                        <a:pt x="207000" y="347912"/>
                        <a:pt x="194912" y="360000"/>
                        <a:pt x="180000" y="360000"/>
                      </a:cubicBezTo>
                      <a:cubicBezTo>
                        <a:pt x="165088" y="360000"/>
                        <a:pt x="153000" y="347912"/>
                        <a:pt x="153000" y="333000"/>
                      </a:cubicBezTo>
                      <a:lnTo>
                        <a:pt x="153000" y="207000"/>
                      </a:lnTo>
                      <a:lnTo>
                        <a:pt x="27000" y="207000"/>
                      </a:lnTo>
                      <a:cubicBezTo>
                        <a:pt x="12088" y="207000"/>
                        <a:pt x="0" y="194912"/>
                        <a:pt x="0" y="180000"/>
                      </a:cubicBezTo>
                      <a:cubicBezTo>
                        <a:pt x="0" y="172544"/>
                        <a:pt x="3022" y="165794"/>
                        <a:pt x="7908" y="160908"/>
                      </a:cubicBezTo>
                      <a:close/>
                    </a:path>
                  </a:pathLst>
                </a:custGeom>
                <a:solidFill>
                  <a:srgbClr val="F0615F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dirty="0"/>
                </a:p>
              </p:txBody>
            </p:sp>
          </p:grpSp>
          <p:sp>
            <p:nvSpPr>
              <p:cNvPr id="168" name="Tekstvak 167">
                <a:extLst>
                  <a:ext uri="{FF2B5EF4-FFF2-40B4-BE49-F238E27FC236}">
                    <a16:creationId xmlns:a16="http://schemas.microsoft.com/office/drawing/2014/main" id="{A5E9D975-081C-2108-1608-500E5E2F45D3}"/>
                  </a:ext>
                </a:extLst>
              </p:cNvPr>
              <p:cNvSpPr txBox="1"/>
              <p:nvPr userDrawn="1"/>
            </p:nvSpPr>
            <p:spPr>
              <a:xfrm>
                <a:off x="-3492543" y="5440654"/>
                <a:ext cx="761481" cy="13040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Delete</a:t>
                </a:r>
              </a:p>
            </p:txBody>
          </p:sp>
        </p:grp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D69922BA-1F12-4F83-3ADF-1E6282DA27B9}"/>
                </a:ext>
              </a:extLst>
            </p:cNvPr>
            <p:cNvGrpSpPr/>
            <p:nvPr userDrawn="1"/>
          </p:nvGrpSpPr>
          <p:grpSpPr>
            <a:xfrm>
              <a:off x="-2582156" y="4996916"/>
              <a:ext cx="572112" cy="673634"/>
              <a:chOff x="-2709168" y="4996916"/>
              <a:chExt cx="572112" cy="673634"/>
            </a:xfrm>
          </p:grpSpPr>
          <p:grpSp>
            <p:nvGrpSpPr>
              <p:cNvPr id="157" name="Groep 156">
                <a:extLst>
                  <a:ext uri="{FF2B5EF4-FFF2-40B4-BE49-F238E27FC236}">
                    <a16:creationId xmlns:a16="http://schemas.microsoft.com/office/drawing/2014/main" id="{E5341CC1-C9AA-93EA-2E46-BA7A6A5B2726}"/>
                  </a:ext>
                </a:extLst>
              </p:cNvPr>
              <p:cNvGrpSpPr/>
              <p:nvPr userDrawn="1"/>
            </p:nvGrpSpPr>
            <p:grpSpPr>
              <a:xfrm>
                <a:off x="-2609993" y="4996916"/>
                <a:ext cx="389111" cy="375410"/>
                <a:chOff x="-2542178" y="4940055"/>
                <a:chExt cx="516835" cy="498637"/>
              </a:xfrm>
            </p:grpSpPr>
            <p:sp>
              <p:nvSpPr>
                <p:cNvPr id="159" name="Rechthoek 158">
                  <a:extLst>
                    <a:ext uri="{FF2B5EF4-FFF2-40B4-BE49-F238E27FC236}">
                      <a16:creationId xmlns:a16="http://schemas.microsoft.com/office/drawing/2014/main" id="{83E8D790-B508-53FE-6A4D-B8EF2F714117}"/>
                    </a:ext>
                  </a:extLst>
                </p:cNvPr>
                <p:cNvSpPr/>
                <p:nvPr userDrawn="1"/>
              </p:nvSpPr>
              <p:spPr>
                <a:xfrm>
                  <a:off x="-2538526" y="5145278"/>
                  <a:ext cx="510738" cy="150388"/>
                </a:xfrm>
                <a:prstGeom prst="rect">
                  <a:avLst/>
                </a:prstGeom>
                <a:solidFill>
                  <a:srgbClr val="C3D6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dirty="0">
                    <a:latin typeface="+mj-lt"/>
                  </a:endParaRPr>
                </a:p>
              </p:txBody>
            </p:sp>
            <p:grpSp>
              <p:nvGrpSpPr>
                <p:cNvPr id="160" name="Groep 159">
                  <a:extLst>
                    <a:ext uri="{FF2B5EF4-FFF2-40B4-BE49-F238E27FC236}">
                      <a16:creationId xmlns:a16="http://schemas.microsoft.com/office/drawing/2014/main" id="{5BDDF1FC-F66D-4287-4D63-18A5C9B16A4A}"/>
                    </a:ext>
                  </a:extLst>
                </p:cNvPr>
                <p:cNvGrpSpPr/>
                <p:nvPr userDrawn="1"/>
              </p:nvGrpSpPr>
              <p:grpSpPr>
                <a:xfrm>
                  <a:off x="-2542178" y="4999319"/>
                  <a:ext cx="516835" cy="439373"/>
                  <a:chOff x="-3307743" y="4999319"/>
                  <a:chExt cx="516835" cy="439373"/>
                </a:xfrm>
              </p:grpSpPr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48E1306A-F7C8-B970-3FDD-83179F783F2D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141843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Rechte verbindingslijn 162">
                    <a:extLst>
                      <a:ext uri="{FF2B5EF4-FFF2-40B4-BE49-F238E27FC236}">
                        <a16:creationId xmlns:a16="http://schemas.microsoft.com/office/drawing/2014/main" id="{BA90FAC9-F226-B190-633D-CC5417250DBA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290267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EA01A823-3F22-367C-726D-13BC8AFF5D63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2969743" y="5295569"/>
                    <a:ext cx="0" cy="14312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896016D0-B3A8-E434-6314-C35409228EA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142021" y="5295569"/>
                    <a:ext cx="0" cy="14312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4297EFE0-C086-B558-6A8D-4ADBB44F24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61" name="Pijl: rechts 160">
                  <a:extLst>
                    <a:ext uri="{FF2B5EF4-FFF2-40B4-BE49-F238E27FC236}">
                      <a16:creationId xmlns:a16="http://schemas.microsoft.com/office/drawing/2014/main" id="{C3BC162B-728A-71BF-04E4-391E25AC4E87}"/>
                    </a:ext>
                  </a:extLst>
                </p:cNvPr>
                <p:cNvSpPr/>
                <p:nvPr userDrawn="1"/>
              </p:nvSpPr>
              <p:spPr>
                <a:xfrm rot="16200000">
                  <a:off x="-2415001" y="4945522"/>
                  <a:ext cx="278551" cy="267618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58" name="Tekstvak 157">
                <a:extLst>
                  <a:ext uri="{FF2B5EF4-FFF2-40B4-BE49-F238E27FC236}">
                    <a16:creationId xmlns:a16="http://schemas.microsoft.com/office/drawing/2014/main" id="{B6F9D589-690F-8E4F-3FED-5FB1BD5A706C}"/>
                  </a:ext>
                </a:extLst>
              </p:cNvPr>
              <p:cNvSpPr txBox="1"/>
              <p:nvPr userDrawn="1"/>
            </p:nvSpPr>
            <p:spPr>
              <a:xfrm>
                <a:off x="-2709168" y="5460793"/>
                <a:ext cx="572112" cy="209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Insert Above</a:t>
                </a:r>
              </a:p>
            </p:txBody>
          </p:sp>
        </p:grpSp>
        <p:grpSp>
          <p:nvGrpSpPr>
            <p:cNvPr id="59" name="Groep 58">
              <a:extLst>
                <a:ext uri="{FF2B5EF4-FFF2-40B4-BE49-F238E27FC236}">
                  <a16:creationId xmlns:a16="http://schemas.microsoft.com/office/drawing/2014/main" id="{21FB9B28-3525-0FB2-8947-6AD6FBF6B559}"/>
                </a:ext>
              </a:extLst>
            </p:cNvPr>
            <p:cNvGrpSpPr/>
            <p:nvPr userDrawn="1"/>
          </p:nvGrpSpPr>
          <p:grpSpPr>
            <a:xfrm>
              <a:off x="-2036147" y="5039725"/>
              <a:ext cx="572112" cy="630825"/>
              <a:chOff x="-2099568" y="5039725"/>
              <a:chExt cx="572112" cy="630825"/>
            </a:xfrm>
          </p:grpSpPr>
          <p:grpSp>
            <p:nvGrpSpPr>
              <p:cNvPr id="147" name="Groep 146">
                <a:extLst>
                  <a:ext uri="{FF2B5EF4-FFF2-40B4-BE49-F238E27FC236}">
                    <a16:creationId xmlns:a16="http://schemas.microsoft.com/office/drawing/2014/main" id="{563586E6-3C12-69A9-5B89-30C61930C77E}"/>
                  </a:ext>
                </a:extLst>
              </p:cNvPr>
              <p:cNvGrpSpPr/>
              <p:nvPr userDrawn="1"/>
            </p:nvGrpSpPr>
            <p:grpSpPr>
              <a:xfrm rot="10800000">
                <a:off x="-2004261" y="5039725"/>
                <a:ext cx="389111" cy="375410"/>
                <a:chOff x="-2542178" y="4940055"/>
                <a:chExt cx="516835" cy="498637"/>
              </a:xfrm>
            </p:grpSpPr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F45CF6A0-5230-85A6-3D1C-0833B8D0E216}"/>
                    </a:ext>
                  </a:extLst>
                </p:cNvPr>
                <p:cNvSpPr/>
                <p:nvPr userDrawn="1"/>
              </p:nvSpPr>
              <p:spPr>
                <a:xfrm>
                  <a:off x="-2538526" y="5145278"/>
                  <a:ext cx="510738" cy="135578"/>
                </a:xfrm>
                <a:prstGeom prst="rect">
                  <a:avLst/>
                </a:prstGeom>
                <a:solidFill>
                  <a:srgbClr val="C3D6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dirty="0">
                    <a:latin typeface="+mj-lt"/>
                  </a:endParaRPr>
                </a:p>
              </p:txBody>
            </p:sp>
            <p:grpSp>
              <p:nvGrpSpPr>
                <p:cNvPr id="150" name="Groep 149">
                  <a:extLst>
                    <a:ext uri="{FF2B5EF4-FFF2-40B4-BE49-F238E27FC236}">
                      <a16:creationId xmlns:a16="http://schemas.microsoft.com/office/drawing/2014/main" id="{03C4BF03-8763-A4A8-8EF7-0E15C655588C}"/>
                    </a:ext>
                  </a:extLst>
                </p:cNvPr>
                <p:cNvGrpSpPr/>
                <p:nvPr userDrawn="1"/>
              </p:nvGrpSpPr>
              <p:grpSpPr>
                <a:xfrm>
                  <a:off x="-2542178" y="4999319"/>
                  <a:ext cx="516835" cy="439373"/>
                  <a:chOff x="-3307743" y="4999319"/>
                  <a:chExt cx="516835" cy="439373"/>
                </a:xfrm>
              </p:grpSpPr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3A7258E-61B3-4B17-2645-165B61EDB33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141843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Rechte verbindingslijn 152">
                    <a:extLst>
                      <a:ext uri="{FF2B5EF4-FFF2-40B4-BE49-F238E27FC236}">
                        <a16:creationId xmlns:a16="http://schemas.microsoft.com/office/drawing/2014/main" id="{BE7BFAA0-7377-9E57-8AAC-265C4E16FE8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307743" y="5290267"/>
                    <a:ext cx="51683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ED6D1F70-A454-3E44-894A-AB82C1F8CEA9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2969743" y="5295569"/>
                    <a:ext cx="0" cy="14312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B55C00E0-175B-44CF-AFC4-BB0E636529F5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142021" y="5295569"/>
                    <a:ext cx="0" cy="143123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6" name="Rechthoek 155">
                    <a:extLst>
                      <a:ext uri="{FF2B5EF4-FFF2-40B4-BE49-F238E27FC236}">
                        <a16:creationId xmlns:a16="http://schemas.microsoft.com/office/drawing/2014/main" id="{86EFD789-0714-78AF-B200-647E20E6AA0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51" name="Pijl: rechts 150">
                  <a:extLst>
                    <a:ext uri="{FF2B5EF4-FFF2-40B4-BE49-F238E27FC236}">
                      <a16:creationId xmlns:a16="http://schemas.microsoft.com/office/drawing/2014/main" id="{D0A1FF93-E2C0-42B4-33B1-B184E6DD30A8}"/>
                    </a:ext>
                  </a:extLst>
                </p:cNvPr>
                <p:cNvSpPr/>
                <p:nvPr userDrawn="1"/>
              </p:nvSpPr>
              <p:spPr>
                <a:xfrm rot="16200000">
                  <a:off x="-2415001" y="4945522"/>
                  <a:ext cx="278551" cy="267618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48" name="Tekstvak 147">
                <a:extLst>
                  <a:ext uri="{FF2B5EF4-FFF2-40B4-BE49-F238E27FC236}">
                    <a16:creationId xmlns:a16="http://schemas.microsoft.com/office/drawing/2014/main" id="{9BEAF6A4-1DD8-577B-7995-C7C7AEC01720}"/>
                  </a:ext>
                </a:extLst>
              </p:cNvPr>
              <p:cNvSpPr txBox="1"/>
              <p:nvPr userDrawn="1"/>
            </p:nvSpPr>
            <p:spPr>
              <a:xfrm>
                <a:off x="-2099568" y="5460793"/>
                <a:ext cx="572112" cy="209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Insert Below</a:t>
                </a:r>
              </a:p>
            </p:txBody>
          </p:sp>
        </p:grpSp>
        <p:grpSp>
          <p:nvGrpSpPr>
            <p:cNvPr id="60" name="Groep 59">
              <a:extLst>
                <a:ext uri="{FF2B5EF4-FFF2-40B4-BE49-F238E27FC236}">
                  <a16:creationId xmlns:a16="http://schemas.microsoft.com/office/drawing/2014/main" id="{05C1E4EE-002A-2FD0-27D5-6F85B5879B13}"/>
                </a:ext>
              </a:extLst>
            </p:cNvPr>
            <p:cNvGrpSpPr/>
            <p:nvPr userDrawn="1"/>
          </p:nvGrpSpPr>
          <p:grpSpPr>
            <a:xfrm>
              <a:off x="-1497156" y="5039725"/>
              <a:ext cx="572112" cy="630825"/>
              <a:chOff x="-1501387" y="5039725"/>
              <a:chExt cx="572112" cy="630825"/>
            </a:xfrm>
          </p:grpSpPr>
          <p:grpSp>
            <p:nvGrpSpPr>
              <p:cNvPr id="137" name="Groep 136">
                <a:extLst>
                  <a:ext uri="{FF2B5EF4-FFF2-40B4-BE49-F238E27FC236}">
                    <a16:creationId xmlns:a16="http://schemas.microsoft.com/office/drawing/2014/main" id="{66F87FDD-C687-9655-2325-63E5662E7AE7}"/>
                  </a:ext>
                </a:extLst>
              </p:cNvPr>
              <p:cNvGrpSpPr/>
              <p:nvPr userDrawn="1"/>
            </p:nvGrpSpPr>
            <p:grpSpPr>
              <a:xfrm rot="10800000">
                <a:off x="-1453772" y="5039725"/>
                <a:ext cx="426738" cy="332849"/>
                <a:chOff x="-2542179" y="4996586"/>
                <a:chExt cx="566814" cy="442106"/>
              </a:xfrm>
            </p:grpSpPr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E472691F-C948-C6A0-56B3-4E2C48681C45}"/>
                    </a:ext>
                  </a:extLst>
                </p:cNvPr>
                <p:cNvSpPr/>
                <p:nvPr userDrawn="1"/>
              </p:nvSpPr>
              <p:spPr>
                <a:xfrm>
                  <a:off x="-2375154" y="4996588"/>
                  <a:ext cx="165824" cy="435881"/>
                </a:xfrm>
                <a:prstGeom prst="rect">
                  <a:avLst/>
                </a:prstGeom>
                <a:solidFill>
                  <a:srgbClr val="C3D6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dirty="0">
                    <a:latin typeface="+mj-lt"/>
                  </a:endParaRPr>
                </a:p>
              </p:txBody>
            </p:sp>
            <p:grpSp>
              <p:nvGrpSpPr>
                <p:cNvPr id="140" name="Groep 139">
                  <a:extLst>
                    <a:ext uri="{FF2B5EF4-FFF2-40B4-BE49-F238E27FC236}">
                      <a16:creationId xmlns:a16="http://schemas.microsoft.com/office/drawing/2014/main" id="{C94921D4-3C33-A4E6-7013-48E2E8E896AE}"/>
                    </a:ext>
                  </a:extLst>
                </p:cNvPr>
                <p:cNvGrpSpPr/>
                <p:nvPr userDrawn="1"/>
              </p:nvGrpSpPr>
              <p:grpSpPr>
                <a:xfrm>
                  <a:off x="-2542179" y="4996586"/>
                  <a:ext cx="516836" cy="442106"/>
                  <a:chOff x="-3307744" y="4996586"/>
                  <a:chExt cx="516836" cy="442106"/>
                </a:xfrm>
              </p:grpSpPr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848426C1-6BBC-E5B9-15B4-2FE8AE60E8B1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H="1">
                    <a:off x="-3307744" y="5141843"/>
                    <a:ext cx="162288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5CC19F89-3934-7D25-E0E4-41E1AB0F1142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H="1">
                    <a:off x="-3307744" y="5290267"/>
                    <a:ext cx="16702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3B1E3273-EC7A-0D80-E334-0A2A393CC16A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-2969743" y="5001324"/>
                    <a:ext cx="0" cy="437367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47F04FA1-B5A7-19B6-018F-EBD9C0BC0686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-3142021" y="4996586"/>
                    <a:ext cx="0" cy="442105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6" name="Rechthoek 145">
                    <a:extLst>
                      <a:ext uri="{FF2B5EF4-FFF2-40B4-BE49-F238E27FC236}">
                        <a16:creationId xmlns:a16="http://schemas.microsoft.com/office/drawing/2014/main" id="{A8257DF3-E15A-E5A7-339C-FFE9FC27DD4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41" name="Pijl: rechts 140">
                  <a:extLst>
                    <a:ext uri="{FF2B5EF4-FFF2-40B4-BE49-F238E27FC236}">
                      <a16:creationId xmlns:a16="http://schemas.microsoft.com/office/drawing/2014/main" id="{09A3A0CF-8D84-FCFE-157B-4964FDB6FF26}"/>
                    </a:ext>
                  </a:extLst>
                </p:cNvPr>
                <p:cNvSpPr/>
                <p:nvPr userDrawn="1"/>
              </p:nvSpPr>
              <p:spPr>
                <a:xfrm>
                  <a:off x="-2253916" y="5077408"/>
                  <a:ext cx="278551" cy="267618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38" name="Tekstvak 137">
                <a:extLst>
                  <a:ext uri="{FF2B5EF4-FFF2-40B4-BE49-F238E27FC236}">
                    <a16:creationId xmlns:a16="http://schemas.microsoft.com/office/drawing/2014/main" id="{E66E2574-B09E-33E3-0389-B3A378133B2E}"/>
                  </a:ext>
                </a:extLst>
              </p:cNvPr>
              <p:cNvSpPr txBox="1"/>
              <p:nvPr userDrawn="1"/>
            </p:nvSpPr>
            <p:spPr>
              <a:xfrm>
                <a:off x="-1501387" y="5460793"/>
                <a:ext cx="572112" cy="209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Insert</a:t>
                </a:r>
                <a:b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Left</a:t>
                </a:r>
              </a:p>
            </p:txBody>
          </p:sp>
        </p:grpSp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D88D62D3-F6A1-F2C1-1E6B-384A939E7950}"/>
                </a:ext>
              </a:extLst>
            </p:cNvPr>
            <p:cNvGrpSpPr/>
            <p:nvPr userDrawn="1"/>
          </p:nvGrpSpPr>
          <p:grpSpPr>
            <a:xfrm>
              <a:off x="-973743" y="5039725"/>
              <a:ext cx="572112" cy="630825"/>
              <a:chOff x="-961551" y="5039725"/>
              <a:chExt cx="572112" cy="630825"/>
            </a:xfrm>
          </p:grpSpPr>
          <p:grpSp>
            <p:nvGrpSpPr>
              <p:cNvPr id="62" name="Groep 61">
                <a:extLst>
                  <a:ext uri="{FF2B5EF4-FFF2-40B4-BE49-F238E27FC236}">
                    <a16:creationId xmlns:a16="http://schemas.microsoft.com/office/drawing/2014/main" id="{AFA55433-865D-ABAD-59CF-15EA466193FB}"/>
                  </a:ext>
                </a:extLst>
              </p:cNvPr>
              <p:cNvGrpSpPr/>
              <p:nvPr userDrawn="1"/>
            </p:nvGrpSpPr>
            <p:grpSpPr>
              <a:xfrm rot="10800000" flipH="1">
                <a:off x="-868825" y="5039725"/>
                <a:ext cx="426738" cy="332849"/>
                <a:chOff x="-2542179" y="4996586"/>
                <a:chExt cx="566814" cy="442106"/>
              </a:xfrm>
            </p:grpSpPr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6FCC3DF9-7009-F78B-DC42-F1186B240BDC}"/>
                    </a:ext>
                  </a:extLst>
                </p:cNvPr>
                <p:cNvSpPr/>
                <p:nvPr userDrawn="1"/>
              </p:nvSpPr>
              <p:spPr>
                <a:xfrm>
                  <a:off x="-2375154" y="4996588"/>
                  <a:ext cx="165824" cy="435881"/>
                </a:xfrm>
                <a:prstGeom prst="rect">
                  <a:avLst/>
                </a:prstGeom>
                <a:solidFill>
                  <a:srgbClr val="C3D6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dirty="0">
                    <a:latin typeface="+mj-lt"/>
                  </a:endParaRPr>
                </a:p>
              </p:txBody>
            </p:sp>
            <p:grpSp>
              <p:nvGrpSpPr>
                <p:cNvPr id="129" name="Groep 128">
                  <a:extLst>
                    <a:ext uri="{FF2B5EF4-FFF2-40B4-BE49-F238E27FC236}">
                      <a16:creationId xmlns:a16="http://schemas.microsoft.com/office/drawing/2014/main" id="{A5752DBE-EDF9-203C-9155-3E3C3AF7C22E}"/>
                    </a:ext>
                  </a:extLst>
                </p:cNvPr>
                <p:cNvGrpSpPr/>
                <p:nvPr userDrawn="1"/>
              </p:nvGrpSpPr>
              <p:grpSpPr>
                <a:xfrm>
                  <a:off x="-2542179" y="4996586"/>
                  <a:ext cx="516836" cy="442106"/>
                  <a:chOff x="-3307744" y="4996586"/>
                  <a:chExt cx="516836" cy="442106"/>
                </a:xfrm>
              </p:grpSpPr>
              <p:cxnSp>
                <p:nvCxnSpPr>
                  <p:cNvPr id="132" name="Rechte verbindingslijn 131">
                    <a:extLst>
                      <a:ext uri="{FF2B5EF4-FFF2-40B4-BE49-F238E27FC236}">
                        <a16:creationId xmlns:a16="http://schemas.microsoft.com/office/drawing/2014/main" id="{BAF1B971-F63F-59CD-D192-8E2AEFB12D7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H="1">
                    <a:off x="-3307744" y="5141843"/>
                    <a:ext cx="162288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3C815745-3D7C-145E-0AF0-0C7E9CAE4CEC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H="1">
                    <a:off x="-3307744" y="5290267"/>
                    <a:ext cx="167025" cy="0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3B7D8012-5AE3-BD44-2111-132F086C419E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-2969743" y="5001324"/>
                    <a:ext cx="0" cy="437367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87D738E5-D418-2D47-8C2B-BE3DA99A74C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-3142021" y="4996586"/>
                    <a:ext cx="0" cy="442105"/>
                  </a:xfrm>
                  <a:prstGeom prst="line">
                    <a:avLst/>
                  </a:prstGeom>
                  <a:ln>
                    <a:solidFill>
                      <a:srgbClr val="817F7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6" name="Rechthoek 135">
                    <a:extLst>
                      <a:ext uri="{FF2B5EF4-FFF2-40B4-BE49-F238E27FC236}">
                        <a16:creationId xmlns:a16="http://schemas.microsoft.com/office/drawing/2014/main" id="{14FB0E6B-0F71-5335-4DA7-B521E125A15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304719" y="4999319"/>
                    <a:ext cx="513811" cy="439373"/>
                  </a:xfrm>
                  <a:prstGeom prst="rect">
                    <a:avLst/>
                  </a:prstGeom>
                  <a:noFill/>
                  <a:ln w="12700">
                    <a:solidFill>
                      <a:srgbClr val="6C6C6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/>
                    <a:endParaRPr lang="en-GB" sz="2400" dirty="0">
                      <a:solidFill>
                        <a:schemeClr val="accent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31" name="Pijl: rechts 130">
                  <a:extLst>
                    <a:ext uri="{FF2B5EF4-FFF2-40B4-BE49-F238E27FC236}">
                      <a16:creationId xmlns:a16="http://schemas.microsoft.com/office/drawing/2014/main" id="{E491A3B0-BFDA-5BC4-27DE-B3530D11EB71}"/>
                    </a:ext>
                  </a:extLst>
                </p:cNvPr>
                <p:cNvSpPr/>
                <p:nvPr userDrawn="1"/>
              </p:nvSpPr>
              <p:spPr>
                <a:xfrm>
                  <a:off x="-2253916" y="5077408"/>
                  <a:ext cx="278551" cy="267618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63" name="Tekstvak 62">
                <a:extLst>
                  <a:ext uri="{FF2B5EF4-FFF2-40B4-BE49-F238E27FC236}">
                    <a16:creationId xmlns:a16="http://schemas.microsoft.com/office/drawing/2014/main" id="{C49E5959-5875-0343-BB6A-25DF85468832}"/>
                  </a:ext>
                </a:extLst>
              </p:cNvPr>
              <p:cNvSpPr txBox="1"/>
              <p:nvPr userDrawn="1"/>
            </p:nvSpPr>
            <p:spPr>
              <a:xfrm>
                <a:off x="-961551" y="5460793"/>
                <a:ext cx="572112" cy="20975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algn="ctr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Insert</a:t>
                </a:r>
                <a:b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Right</a:t>
                </a:r>
              </a:p>
            </p:txBody>
          </p:sp>
        </p:grpSp>
      </p:grpSp>
      <p:sp>
        <p:nvSpPr>
          <p:cNvPr id="176" name="Tekstvak 175">
            <a:extLst>
              <a:ext uri="{FF2B5EF4-FFF2-40B4-BE49-F238E27FC236}">
                <a16:creationId xmlns:a16="http://schemas.microsoft.com/office/drawing/2014/main" id="{C0D9FE13-FD3C-882B-D4A0-69CDCD448674}"/>
              </a:ext>
            </a:extLst>
          </p:cNvPr>
          <p:cNvSpPr txBox="1"/>
          <p:nvPr userDrawn="1"/>
        </p:nvSpPr>
        <p:spPr>
          <a:xfrm>
            <a:off x="733604" y="6193322"/>
            <a:ext cx="1825625" cy="5545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000" b="1" dirty="0">
                <a:solidFill>
                  <a:schemeClr val="accent1"/>
                </a:solidFill>
              </a:rPr>
              <a:t>To edit the footer</a:t>
            </a:r>
            <a:r>
              <a:rPr lang="en-GB" sz="1000" dirty="0"/>
              <a:t>, slide number and date: Go to the tab ‘Insert’ and click on ‘Header &amp; Footer’. Click on “Apply to all” to apply the changes to every slide. </a:t>
            </a:r>
          </a:p>
        </p:txBody>
      </p:sp>
    </p:spTree>
    <p:extLst>
      <p:ext uri="{BB962C8B-B14F-4D97-AF65-F5344CB8AC3E}">
        <p14:creationId xmlns:p14="http://schemas.microsoft.com/office/powerpoint/2010/main" val="170356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C6C35B67-49EB-9D63-74BD-2420B53B6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3752" y="6342684"/>
            <a:ext cx="4015740" cy="1626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62A7221-6870-6B34-CF9E-AA33993F2BB8}"/>
              </a:ext>
            </a:extLst>
          </p:cNvPr>
          <p:cNvSpPr txBox="1"/>
          <p:nvPr userDrawn="1"/>
        </p:nvSpPr>
        <p:spPr>
          <a:xfrm>
            <a:off x="719138" y="720000"/>
            <a:ext cx="10750354" cy="3690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dirty="0"/>
              <a:t>Video instructions</a:t>
            </a:r>
          </a:p>
        </p:txBody>
      </p:sp>
      <p:sp>
        <p:nvSpPr>
          <p:cNvPr id="302" name="Rechthoek 301">
            <a:extLst>
              <a:ext uri="{FF2B5EF4-FFF2-40B4-BE49-F238E27FC236}">
                <a16:creationId xmlns:a16="http://schemas.microsoft.com/office/drawing/2014/main" id="{6D9D396F-A278-48DD-2070-DD17DA6E7879}"/>
              </a:ext>
            </a:extLst>
          </p:cNvPr>
          <p:cNvSpPr>
            <a:spLocks/>
          </p:cNvSpPr>
          <p:nvPr userDrawn="1"/>
        </p:nvSpPr>
        <p:spPr>
          <a:xfrm>
            <a:off x="3429585" y="1412874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Working with text levels</a:t>
            </a:r>
          </a:p>
        </p:txBody>
      </p:sp>
      <p:sp>
        <p:nvSpPr>
          <p:cNvPr id="303" name="Rechthoek 302">
            <a:extLst>
              <a:ext uri="{FF2B5EF4-FFF2-40B4-BE49-F238E27FC236}">
                <a16:creationId xmlns:a16="http://schemas.microsoft.com/office/drawing/2014/main" id="{696FE7B6-543E-94A8-3FAC-D2DCA1D9E282}"/>
              </a:ext>
            </a:extLst>
          </p:cNvPr>
          <p:cNvSpPr>
            <a:spLocks/>
          </p:cNvSpPr>
          <p:nvPr userDrawn="1"/>
        </p:nvSpPr>
        <p:spPr>
          <a:xfrm>
            <a:off x="6140033" y="1412874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Working with images</a:t>
            </a:r>
          </a:p>
        </p:txBody>
      </p:sp>
      <p:sp>
        <p:nvSpPr>
          <p:cNvPr id="304" name="Rechthoek 303">
            <a:extLst>
              <a:ext uri="{FF2B5EF4-FFF2-40B4-BE49-F238E27FC236}">
                <a16:creationId xmlns:a16="http://schemas.microsoft.com/office/drawing/2014/main" id="{F877680A-0821-F7CD-C5DA-5CF6E3277E96}"/>
              </a:ext>
            </a:extLst>
          </p:cNvPr>
          <p:cNvSpPr>
            <a:spLocks/>
          </p:cNvSpPr>
          <p:nvPr userDrawn="1"/>
        </p:nvSpPr>
        <p:spPr>
          <a:xfrm>
            <a:off x="8850481" y="1412874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Working with charts</a:t>
            </a:r>
          </a:p>
        </p:txBody>
      </p:sp>
      <p:sp>
        <p:nvSpPr>
          <p:cNvPr id="306" name="Rechthoek 305">
            <a:extLst>
              <a:ext uri="{FF2B5EF4-FFF2-40B4-BE49-F238E27FC236}">
                <a16:creationId xmlns:a16="http://schemas.microsoft.com/office/drawing/2014/main" id="{B8862407-02F8-AE51-72F8-659029B413CA}"/>
              </a:ext>
            </a:extLst>
          </p:cNvPr>
          <p:cNvSpPr>
            <a:spLocks/>
          </p:cNvSpPr>
          <p:nvPr userDrawn="1"/>
        </p:nvSpPr>
        <p:spPr>
          <a:xfrm>
            <a:off x="3429585" y="3654901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Working with tables</a:t>
            </a:r>
          </a:p>
        </p:txBody>
      </p:sp>
      <p:sp>
        <p:nvSpPr>
          <p:cNvPr id="307" name="Rechthoek 306">
            <a:extLst>
              <a:ext uri="{FF2B5EF4-FFF2-40B4-BE49-F238E27FC236}">
                <a16:creationId xmlns:a16="http://schemas.microsoft.com/office/drawing/2014/main" id="{EF4A0575-2288-F002-2C4B-246848F802F8}"/>
              </a:ext>
            </a:extLst>
          </p:cNvPr>
          <p:cNvSpPr>
            <a:spLocks/>
          </p:cNvSpPr>
          <p:nvPr userDrawn="1"/>
        </p:nvSpPr>
        <p:spPr>
          <a:xfrm>
            <a:off x="6140033" y="3654901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Working with videos</a:t>
            </a:r>
          </a:p>
        </p:txBody>
      </p:sp>
      <p:sp>
        <p:nvSpPr>
          <p:cNvPr id="308" name="Rechthoek 307">
            <a:extLst>
              <a:ext uri="{FF2B5EF4-FFF2-40B4-BE49-F238E27FC236}">
                <a16:creationId xmlns:a16="http://schemas.microsoft.com/office/drawing/2014/main" id="{5E753735-6A53-0001-0C4B-07F733411DB1}"/>
              </a:ext>
            </a:extLst>
          </p:cNvPr>
          <p:cNvSpPr>
            <a:spLocks/>
          </p:cNvSpPr>
          <p:nvPr userDrawn="1"/>
        </p:nvSpPr>
        <p:spPr>
          <a:xfrm>
            <a:off x="8850481" y="3654901"/>
            <a:ext cx="2619008" cy="2150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548000" rIns="144000" bIns="144000" rtlCol="0" anchor="t" anchorCtr="0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400" dirty="0"/>
              <a:t>Want to know more? </a:t>
            </a:r>
            <a:br>
              <a:rPr lang="en-GB" sz="1400" dirty="0"/>
            </a:br>
            <a:r>
              <a:rPr lang="en-GB" sz="1400" dirty="0"/>
              <a:t>Ask us! </a:t>
            </a:r>
          </a:p>
        </p:txBody>
      </p:sp>
      <p:sp>
        <p:nvSpPr>
          <p:cNvPr id="309" name="Tekstvak 308">
            <a:extLst>
              <a:ext uri="{FF2B5EF4-FFF2-40B4-BE49-F238E27FC236}">
                <a16:creationId xmlns:a16="http://schemas.microsoft.com/office/drawing/2014/main" id="{7699BE50-6295-0EE3-4CC4-BFEF1A217BDA}"/>
              </a:ext>
            </a:extLst>
          </p:cNvPr>
          <p:cNvSpPr txBox="1"/>
          <p:nvPr userDrawn="1"/>
        </p:nvSpPr>
        <p:spPr>
          <a:xfrm>
            <a:off x="1196101" y="2660995"/>
            <a:ext cx="1651820" cy="6548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 dirty="0"/>
              <a:t>Open this slide </a:t>
            </a:r>
            <a:br>
              <a:rPr lang="en-GB" sz="1400" dirty="0"/>
            </a:br>
            <a:r>
              <a:rPr lang="en-GB" sz="1400" dirty="0"/>
              <a:t>in Slide Show </a:t>
            </a:r>
            <a:br>
              <a:rPr lang="en-GB" sz="1400" dirty="0"/>
            </a:br>
            <a:r>
              <a:rPr lang="en-GB" sz="1400" dirty="0"/>
              <a:t>(Shift + F5)</a:t>
            </a:r>
          </a:p>
        </p:txBody>
      </p:sp>
      <p:sp>
        <p:nvSpPr>
          <p:cNvPr id="310" name="Tekstvak 309">
            <a:extLst>
              <a:ext uri="{FF2B5EF4-FFF2-40B4-BE49-F238E27FC236}">
                <a16:creationId xmlns:a16="http://schemas.microsoft.com/office/drawing/2014/main" id="{C4F63576-9D52-6B16-9DC5-30C6B86AD780}"/>
              </a:ext>
            </a:extLst>
          </p:cNvPr>
          <p:cNvSpPr txBox="1"/>
          <p:nvPr userDrawn="1"/>
        </p:nvSpPr>
        <p:spPr>
          <a:xfrm>
            <a:off x="1196101" y="4630957"/>
            <a:ext cx="1651820" cy="7713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/>
              <a:t>Click on one </a:t>
            </a:r>
            <a:br>
              <a:rPr lang="en-GB" sz="1400"/>
            </a:br>
            <a:r>
              <a:rPr lang="en-GB" sz="1400"/>
              <a:t>of the buttons </a:t>
            </a:r>
            <a:br>
              <a:rPr lang="en-GB" sz="1400"/>
            </a:br>
            <a:r>
              <a:rPr lang="en-GB" sz="1400"/>
              <a:t>on the right using your mouse</a:t>
            </a:r>
            <a:endParaRPr lang="en-GB" sz="1400" dirty="0"/>
          </a:p>
        </p:txBody>
      </p:sp>
      <p:pic>
        <p:nvPicPr>
          <p:cNvPr id="312" name="Graphic 311">
            <a:extLst>
              <a:ext uri="{FF2B5EF4-FFF2-40B4-BE49-F238E27FC236}">
                <a16:creationId xmlns:a16="http://schemas.microsoft.com/office/drawing/2014/main" id="{83C9DDC6-C377-C01C-C12F-C39709887C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0874" y="2065893"/>
            <a:ext cx="422274" cy="422274"/>
          </a:xfrm>
          <a:prstGeom prst="rect">
            <a:avLst/>
          </a:prstGeom>
        </p:spPr>
      </p:pic>
      <p:pic>
        <p:nvPicPr>
          <p:cNvPr id="314" name="Graphic 313">
            <a:extLst>
              <a:ext uri="{FF2B5EF4-FFF2-40B4-BE49-F238E27FC236}">
                <a16:creationId xmlns:a16="http://schemas.microsoft.com/office/drawing/2014/main" id="{F6264D98-DBA4-F096-3C64-82BBF7E7E73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04782" y="4056262"/>
            <a:ext cx="428366" cy="428366"/>
          </a:xfrm>
          <a:prstGeom prst="rect">
            <a:avLst/>
          </a:prstGeom>
        </p:spPr>
      </p:pic>
      <p:pic>
        <p:nvPicPr>
          <p:cNvPr id="316" name="Graphic 315">
            <a:extLst>
              <a:ext uri="{FF2B5EF4-FFF2-40B4-BE49-F238E27FC236}">
                <a16:creationId xmlns:a16="http://schemas.microsoft.com/office/drawing/2014/main" id="{BA02A4B4-D4BC-3A15-2F42-79B3B4900E1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10534" y="2003885"/>
            <a:ext cx="657110" cy="657110"/>
          </a:xfrm>
          <a:prstGeom prst="rect">
            <a:avLst/>
          </a:prstGeom>
        </p:spPr>
      </p:pic>
      <p:pic>
        <p:nvPicPr>
          <p:cNvPr id="318" name="Graphic 317">
            <a:extLst>
              <a:ext uri="{FF2B5EF4-FFF2-40B4-BE49-F238E27FC236}">
                <a16:creationId xmlns:a16="http://schemas.microsoft.com/office/drawing/2014/main" id="{FD6E28B3-2336-CB72-41CB-E4FB7457775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93838" y="2114219"/>
            <a:ext cx="511398" cy="511398"/>
          </a:xfrm>
          <a:prstGeom prst="rect">
            <a:avLst/>
          </a:prstGeom>
        </p:spPr>
      </p:pic>
      <p:pic>
        <p:nvPicPr>
          <p:cNvPr id="320" name="Graphic 319">
            <a:extLst>
              <a:ext uri="{FF2B5EF4-FFF2-40B4-BE49-F238E27FC236}">
                <a16:creationId xmlns:a16="http://schemas.microsoft.com/office/drawing/2014/main" id="{9AA0048A-094A-7B0B-9E95-1A991248E29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83390" y="4319130"/>
            <a:ext cx="511397" cy="511397"/>
          </a:xfrm>
          <a:prstGeom prst="rect">
            <a:avLst/>
          </a:prstGeom>
        </p:spPr>
      </p:pic>
      <p:pic>
        <p:nvPicPr>
          <p:cNvPr id="322" name="Graphic 321">
            <a:extLst>
              <a:ext uri="{FF2B5EF4-FFF2-40B4-BE49-F238E27FC236}">
                <a16:creationId xmlns:a16="http://schemas.microsoft.com/office/drawing/2014/main" id="{CD2337D8-F906-C37A-6F65-77EA6C4F8E8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63787" y="4264806"/>
            <a:ext cx="571500" cy="5715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951A37EA-A420-52FC-51B8-29442ECF61F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01240" y="2108128"/>
            <a:ext cx="517489" cy="517489"/>
          </a:xfrm>
          <a:prstGeom prst="rect">
            <a:avLst/>
          </a:prstGeom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FF573345-59DA-C6F8-0B46-3D1E28CFCE4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846917" y="4258715"/>
            <a:ext cx="571812" cy="571812"/>
          </a:xfrm>
          <a:prstGeom prst="rect">
            <a:avLst/>
          </a:prstGeom>
        </p:spPr>
      </p:pic>
      <p:grpSp>
        <p:nvGrpSpPr>
          <p:cNvPr id="327" name="HYPERLINKS KNOPPEN">
            <a:extLst>
              <a:ext uri="{FF2B5EF4-FFF2-40B4-BE49-F238E27FC236}">
                <a16:creationId xmlns:a16="http://schemas.microsoft.com/office/drawing/2014/main" id="{DA73EF69-FD65-768D-9CAA-B6556C71610F}"/>
              </a:ext>
            </a:extLst>
          </p:cNvPr>
          <p:cNvGrpSpPr/>
          <p:nvPr userDrawn="1"/>
        </p:nvGrpSpPr>
        <p:grpSpPr>
          <a:xfrm>
            <a:off x="3427799" y="1423041"/>
            <a:ext cx="8043476" cy="4372276"/>
            <a:chOff x="4304436" y="1956567"/>
            <a:chExt cx="8043476" cy="4372276"/>
          </a:xfrm>
        </p:grpSpPr>
        <p:sp>
          <p:nvSpPr>
            <p:cNvPr id="328" name="HYPERLINK1">
              <a:hlinkClick r:id="rId20"/>
              <a:extLst>
                <a:ext uri="{FF2B5EF4-FFF2-40B4-BE49-F238E27FC236}">
                  <a16:creationId xmlns:a16="http://schemas.microsoft.com/office/drawing/2014/main" id="{975BD621-FDF0-4D76-D854-C2C08724D8D4}"/>
                </a:ext>
              </a:extLst>
            </p:cNvPr>
            <p:cNvSpPr/>
            <p:nvPr userDrawn="1"/>
          </p:nvSpPr>
          <p:spPr>
            <a:xfrm>
              <a:off x="4306220" y="1956567"/>
              <a:ext cx="2619010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9" name="HYPERLINK2">
              <a:hlinkClick r:id="rId21"/>
              <a:extLst>
                <a:ext uri="{FF2B5EF4-FFF2-40B4-BE49-F238E27FC236}">
                  <a16:creationId xmlns:a16="http://schemas.microsoft.com/office/drawing/2014/main" id="{766828C0-0FDC-8248-2318-85E519DE78A6}"/>
                </a:ext>
              </a:extLst>
            </p:cNvPr>
            <p:cNvSpPr/>
            <p:nvPr userDrawn="1"/>
          </p:nvSpPr>
          <p:spPr>
            <a:xfrm>
              <a:off x="7016669" y="1956568"/>
              <a:ext cx="2619010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0" name="HYPERLINK3">
              <a:hlinkClick r:id="rId22"/>
              <a:extLst>
                <a:ext uri="{FF2B5EF4-FFF2-40B4-BE49-F238E27FC236}">
                  <a16:creationId xmlns:a16="http://schemas.microsoft.com/office/drawing/2014/main" id="{E51061DE-B314-3BC9-4A9C-4CDBEDA15902}"/>
                </a:ext>
              </a:extLst>
            </p:cNvPr>
            <p:cNvSpPr/>
            <p:nvPr userDrawn="1"/>
          </p:nvSpPr>
          <p:spPr>
            <a:xfrm>
              <a:off x="9735690" y="1956569"/>
              <a:ext cx="2612222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1" name="HYPERLINK4">
              <a:hlinkClick r:id="rId23"/>
              <a:extLst>
                <a:ext uri="{FF2B5EF4-FFF2-40B4-BE49-F238E27FC236}">
                  <a16:creationId xmlns:a16="http://schemas.microsoft.com/office/drawing/2014/main" id="{1883F9C2-8114-C0AE-A1AC-E1B31A53662D}"/>
                </a:ext>
              </a:extLst>
            </p:cNvPr>
            <p:cNvSpPr/>
            <p:nvPr userDrawn="1"/>
          </p:nvSpPr>
          <p:spPr>
            <a:xfrm>
              <a:off x="4304436" y="4178254"/>
              <a:ext cx="2619008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2" name="HYPERLINK5">
              <a:hlinkClick r:id="rId24"/>
              <a:extLst>
                <a:ext uri="{FF2B5EF4-FFF2-40B4-BE49-F238E27FC236}">
                  <a16:creationId xmlns:a16="http://schemas.microsoft.com/office/drawing/2014/main" id="{076974EE-2E76-7E90-82AB-C972379814FF}"/>
                </a:ext>
              </a:extLst>
            </p:cNvPr>
            <p:cNvSpPr/>
            <p:nvPr userDrawn="1"/>
          </p:nvSpPr>
          <p:spPr>
            <a:xfrm>
              <a:off x="7016670" y="4198596"/>
              <a:ext cx="2619901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3" name="HYPERLINK6">
              <a:hlinkClick r:id="rId25"/>
              <a:extLst>
                <a:ext uri="{FF2B5EF4-FFF2-40B4-BE49-F238E27FC236}">
                  <a16:creationId xmlns:a16="http://schemas.microsoft.com/office/drawing/2014/main" id="{C7552260-058A-EE6D-09A1-47E7CBF62AA2}"/>
                </a:ext>
              </a:extLst>
            </p:cNvPr>
            <p:cNvSpPr/>
            <p:nvPr userDrawn="1"/>
          </p:nvSpPr>
          <p:spPr>
            <a:xfrm>
              <a:off x="9727118" y="4189272"/>
              <a:ext cx="2620794" cy="213024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69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DELING EIGEN VRIJHE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FO">
            <a:extLst>
              <a:ext uri="{FF2B5EF4-FFF2-40B4-BE49-F238E27FC236}">
                <a16:creationId xmlns:a16="http://schemas.microsoft.com/office/drawing/2014/main" id="{AA692845-3CAE-4344-A741-2AFCF32F8547}"/>
              </a:ext>
            </a:extLst>
          </p:cNvPr>
          <p:cNvSpPr txBox="1"/>
          <p:nvPr userDrawn="1"/>
        </p:nvSpPr>
        <p:spPr>
          <a:xfrm>
            <a:off x="0" y="-256190"/>
            <a:ext cx="12192000" cy="1212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788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nl-NL" sz="788" b="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INDELING EIGEN VRIJHEID</a:t>
            </a:r>
          </a:p>
        </p:txBody>
      </p:sp>
      <p:grpSp>
        <p:nvGrpSpPr>
          <p:cNvPr id="12" name="INSTRUCTIE">
            <a:extLst>
              <a:ext uri="{FF2B5EF4-FFF2-40B4-BE49-F238E27FC236}">
                <a16:creationId xmlns:a16="http://schemas.microsoft.com/office/drawing/2014/main" id="{FEB9B0AA-6148-410C-AF87-18A9DA5ABDFC}"/>
              </a:ext>
            </a:extLst>
          </p:cNvPr>
          <p:cNvGrpSpPr/>
          <p:nvPr userDrawn="1"/>
        </p:nvGrpSpPr>
        <p:grpSpPr>
          <a:xfrm>
            <a:off x="5845" y="7033213"/>
            <a:ext cx="3727955" cy="1728407"/>
            <a:chOff x="5846" y="7033211"/>
            <a:chExt cx="3727954" cy="1728407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3064DDA-9E7C-4D64-877E-438E5A864541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105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Voettekst, dia nummer </a:t>
              </a:r>
              <a:br>
                <a:rPr lang="nl-NL" sz="105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05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 datum aanpassen</a:t>
              </a: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44FEEADA-F3B1-4194-B3C2-3AB383D81CE2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817C4DC3-7DD1-4A49-BBED-E5123493621B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‘Kop- en voettekst’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4C19556F-A98F-481C-BE88-B2875F93C819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F76F6A69-EC3C-458B-9E41-5849D8E21462}"/>
                </a:ext>
              </a:extLst>
            </p:cNvPr>
            <p:cNvSpPr/>
            <p:nvPr userDrawn="1"/>
          </p:nvSpPr>
          <p:spPr>
            <a:xfrm>
              <a:off x="472596" y="8108869"/>
              <a:ext cx="2322719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op</a:t>
              </a:r>
              <a:r>
                <a:rPr kumimoji="0" lang="nl-NL" sz="9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‘Overal toepassen’</a:t>
              </a: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de gegevens op elke slide toe te passen.</a:t>
              </a: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B4FD63DB-A015-4BE4-B0FA-9ED007C7ADC7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20" name="Groep 19">
                <a:extLst>
                  <a:ext uri="{FF2B5EF4-FFF2-40B4-BE49-F238E27FC236}">
                    <a16:creationId xmlns:a16="http://schemas.microsoft.com/office/drawing/2014/main" id="{CA388668-84BD-44B1-8428-5FA224685D31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22" name="Rechthoek met één afgeknipte en afgeronde hoek 47">
                  <a:extLst>
                    <a:ext uri="{FF2B5EF4-FFF2-40B4-BE49-F238E27FC236}">
                      <a16:creationId xmlns:a16="http://schemas.microsoft.com/office/drawing/2014/main" id="{B5C6091A-6D77-4FC7-A1DB-EC8171E76E0A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675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" name="Rechthoekige driehoek 22">
                  <a:extLst>
                    <a:ext uri="{FF2B5EF4-FFF2-40B4-BE49-F238E27FC236}">
                      <a16:creationId xmlns:a16="http://schemas.microsoft.com/office/drawing/2014/main" id="{EE991183-66F9-4645-AD61-3622EDCFAD76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675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65E8A76E-4A77-4623-B40B-75D7E057D80B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675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FEF9CFBA-D1F7-4F79-B148-0E0F3C629F63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6858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675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F60697FE-CDBE-4D32-A06D-5B4834E3B9C2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3" name="HAAK LIJN">
            <a:extLst>
              <a:ext uri="{FF2B5EF4-FFF2-40B4-BE49-F238E27FC236}">
                <a16:creationId xmlns:a16="http://schemas.microsoft.com/office/drawing/2014/main" id="{564B28AA-22FD-4205-AD55-2DFC9E2B2D2A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4" name="LIJN">
              <a:extLst>
                <a:ext uri="{FF2B5EF4-FFF2-40B4-BE49-F238E27FC236}">
                  <a16:creationId xmlns:a16="http://schemas.microsoft.com/office/drawing/2014/main" id="{E6680D57-B7D1-411B-A044-EDBFAEDE98B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1FD7A126-756C-493A-B41E-2499551792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6" name="LIJN">
              <a:extLst>
                <a:ext uri="{FF2B5EF4-FFF2-40B4-BE49-F238E27FC236}">
                  <a16:creationId xmlns:a16="http://schemas.microsoft.com/office/drawing/2014/main" id="{424F8F4F-D3B4-44C3-B739-879122A534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Logo">
            <a:extLst>
              <a:ext uri="{FF2B5EF4-FFF2-40B4-BE49-F238E27FC236}">
                <a16:creationId xmlns:a16="http://schemas.microsoft.com/office/drawing/2014/main" id="{9C6D722F-8680-4071-9123-21F371291D9E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10549613" y="6480357"/>
            <a:ext cx="1060019" cy="185413"/>
          </a:xfrm>
          <a:blipFill>
            <a:blip r:embed="rId4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75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/>
              <a:t>    </a:t>
            </a:r>
          </a:p>
        </p:txBody>
      </p:sp>
      <p:sp>
        <p:nvSpPr>
          <p:cNvPr id="34" name="Dianummer">
            <a:extLst>
              <a:ext uri="{FF2B5EF4-FFF2-40B4-BE49-F238E27FC236}">
                <a16:creationId xmlns:a16="http://schemas.microsoft.com/office/drawing/2014/main" id="{2BEB1C6B-58D2-436E-8830-CF31BEE1632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EC93C5F-DB18-4797-88B9-B8B0D60519FD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33" name="Voettekst">
            <a:extLst>
              <a:ext uri="{FF2B5EF4-FFF2-40B4-BE49-F238E27FC236}">
                <a16:creationId xmlns:a16="http://schemas.microsoft.com/office/drawing/2014/main" id="{5A73AC90-7B0E-4421-91F5-76C415F2E67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Ondertitel">
            <a:extLst>
              <a:ext uri="{FF2B5EF4-FFF2-40B4-BE49-F238E27FC236}">
                <a16:creationId xmlns:a16="http://schemas.microsoft.com/office/drawing/2014/main" id="{D33624B2-EE21-4FD3-9444-4542956651A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3" y="924516"/>
            <a:ext cx="10835543" cy="349200"/>
          </a:xfrm>
        </p:spPr>
        <p:txBody>
          <a:bodyPr/>
          <a:lstStyle>
            <a:lvl1pPr marL="0" indent="0" algn="l">
              <a:buNone/>
              <a:defRPr sz="2250" cap="all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Plaats tweede titel hier</a:t>
            </a:r>
          </a:p>
        </p:txBody>
      </p:sp>
      <p:sp>
        <p:nvSpPr>
          <p:cNvPr id="31" name="Titel">
            <a:extLst>
              <a:ext uri="{FF2B5EF4-FFF2-40B4-BE49-F238E27FC236}">
                <a16:creationId xmlns:a16="http://schemas.microsoft.com/office/drawing/2014/main" id="{4FD1D93D-B6C4-4842-923B-938AE2927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Plaats eerste titel hier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655526-A1DF-4100-B716-8B665E32725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5815502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Bespreking </a:t>
            </a:r>
            <a:r>
              <a:rPr lang="nl-NL" dirty="0" err="1"/>
              <a:t>IenW</a:t>
            </a:r>
            <a:r>
              <a:rPr lang="nl-NL" dirty="0"/>
              <a:t> Samenwerking Houtrookonderzoek | 010222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21E99-CB6E-4E1C-8709-25BF64FEA530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82869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OWN INP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INSTRUCTION">
            <a:extLst>
              <a:ext uri="{FF2B5EF4-FFF2-40B4-BE49-F238E27FC236}">
                <a16:creationId xmlns:a16="http://schemas.microsoft.com/office/drawing/2014/main" id="{A4907380-164D-4388-8F13-488C214C0825}"/>
              </a:ext>
            </a:extLst>
          </p:cNvPr>
          <p:cNvGrpSpPr/>
          <p:nvPr userDrawn="1"/>
        </p:nvGrpSpPr>
        <p:grpSpPr>
          <a:xfrm>
            <a:off x="5845" y="7033211"/>
            <a:ext cx="3727955" cy="1577390"/>
            <a:chOff x="5846" y="7033211"/>
            <a:chExt cx="3727954" cy="1577390"/>
          </a:xfrm>
        </p:grpSpPr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F457B945-57E9-492B-BF5F-9DAA52E783F2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en-GB" sz="105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Footer, slide number</a:t>
              </a:r>
              <a:br>
                <a:rPr lang="en-GB" sz="105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05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date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FEC0B1B7-B1D5-4C0F-A2C1-70BD0CAB9FED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3B4CA822-EEBF-4D8D-BE53-EDE204DEB792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Go to the tab </a:t>
              </a:r>
              <a:r>
                <a: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‘Header &amp; Footer’</a:t>
              </a: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7B601C30-C004-4EA7-80E4-6855C8DD7D59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F09F80D1-CBE8-45ED-B1E9-ED5454F6D669}"/>
                </a:ext>
              </a:extLst>
            </p:cNvPr>
            <p:cNvSpPr/>
            <p:nvPr userDrawn="1"/>
          </p:nvSpPr>
          <p:spPr>
            <a:xfrm>
              <a:off x="472596" y="8108870"/>
              <a:ext cx="2322719" cy="38098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</a:t>
              </a:r>
              <a:r>
                <a: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‘Apply to All’</a:t>
              </a: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apply the changes to every slide.</a:t>
              </a:r>
            </a:p>
          </p:txBody>
        </p:sp>
        <p:grpSp>
          <p:nvGrpSpPr>
            <p:cNvPr id="35" name="Groep 34">
              <a:extLst>
                <a:ext uri="{FF2B5EF4-FFF2-40B4-BE49-F238E27FC236}">
                  <a16:creationId xmlns:a16="http://schemas.microsoft.com/office/drawing/2014/main" id="{A7127723-C09B-4B5F-AF42-B0C56AA2C776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C7CADC73-98BD-47E6-A02D-814751A109CF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38" name="Rechthoek met één afgeknipte en afgeronde hoek 47">
                  <a:extLst>
                    <a:ext uri="{FF2B5EF4-FFF2-40B4-BE49-F238E27FC236}">
                      <a16:creationId xmlns:a16="http://schemas.microsoft.com/office/drawing/2014/main" id="{29DAB350-2FD1-4904-99AD-0EF89BD9BFFD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67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" name="Rechthoekige driehoek 38">
                  <a:extLst>
                    <a:ext uri="{FF2B5EF4-FFF2-40B4-BE49-F238E27FC236}">
                      <a16:creationId xmlns:a16="http://schemas.microsoft.com/office/drawing/2014/main" id="{4DE904E5-477E-4D2C-8E4A-5BA0281C634F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67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" name="Rechthoek 39">
                  <a:extLst>
                    <a:ext uri="{FF2B5EF4-FFF2-40B4-BE49-F238E27FC236}">
                      <a16:creationId xmlns:a16="http://schemas.microsoft.com/office/drawing/2014/main" id="{61F35B0C-FD9A-4AE9-8C6C-4138B55F301A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67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" name="Rechthoek 40">
                  <a:extLst>
                    <a:ext uri="{FF2B5EF4-FFF2-40B4-BE49-F238E27FC236}">
                      <a16:creationId xmlns:a16="http://schemas.microsoft.com/office/drawing/2014/main" id="{75694855-480A-4F4A-A054-E8F9D32894D8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6858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67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7" name="Rechthoek 36">
                <a:extLst>
                  <a:ext uri="{FF2B5EF4-FFF2-40B4-BE49-F238E27FC236}">
                    <a16:creationId xmlns:a16="http://schemas.microsoft.com/office/drawing/2014/main" id="{E2C787F1-0EDE-4FC1-9331-A22FE80ED0FA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67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Header &amp; Footer</a:t>
                </a:r>
              </a:p>
            </p:txBody>
          </p:sp>
        </p:grpSp>
      </p:grpSp>
      <p:sp>
        <p:nvSpPr>
          <p:cNvPr id="11" name="INFO">
            <a:extLst>
              <a:ext uri="{FF2B5EF4-FFF2-40B4-BE49-F238E27FC236}">
                <a16:creationId xmlns:a16="http://schemas.microsoft.com/office/drawing/2014/main" id="{AA692845-3CAE-4344-A741-2AFCF32F8547}"/>
              </a:ext>
            </a:extLst>
          </p:cNvPr>
          <p:cNvSpPr txBox="1"/>
          <p:nvPr userDrawn="1"/>
        </p:nvSpPr>
        <p:spPr>
          <a:xfrm>
            <a:off x="0" y="-256190"/>
            <a:ext cx="12192000" cy="1212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788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788" b="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LAYOUT OWN INPUT</a:t>
            </a:r>
          </a:p>
        </p:txBody>
      </p:sp>
      <p:grpSp>
        <p:nvGrpSpPr>
          <p:cNvPr id="3" name="HAAK LIJN">
            <a:extLst>
              <a:ext uri="{FF2B5EF4-FFF2-40B4-BE49-F238E27FC236}">
                <a16:creationId xmlns:a16="http://schemas.microsoft.com/office/drawing/2014/main" id="{564B28AA-22FD-4205-AD55-2DFC9E2B2D2A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4" name="LIJN">
              <a:extLst>
                <a:ext uri="{FF2B5EF4-FFF2-40B4-BE49-F238E27FC236}">
                  <a16:creationId xmlns:a16="http://schemas.microsoft.com/office/drawing/2014/main" id="{E6680D57-B7D1-411B-A044-EDBFAEDE98B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1FD7A126-756C-493A-B41E-2499551792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6" name="LIJN">
              <a:extLst>
                <a:ext uri="{FF2B5EF4-FFF2-40B4-BE49-F238E27FC236}">
                  <a16:creationId xmlns:a16="http://schemas.microsoft.com/office/drawing/2014/main" id="{424F8F4F-D3B4-44C3-B739-879122A534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Logo">
            <a:extLst>
              <a:ext uri="{FF2B5EF4-FFF2-40B4-BE49-F238E27FC236}">
                <a16:creationId xmlns:a16="http://schemas.microsoft.com/office/drawing/2014/main" id="{9C6D722F-8680-4071-9123-21F371291D9E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10549613" y="6480357"/>
            <a:ext cx="1060019" cy="185413"/>
          </a:xfrm>
          <a:blipFill>
            <a:blip r:embed="rId4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75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    </a:t>
            </a:r>
          </a:p>
        </p:txBody>
      </p:sp>
      <p:sp>
        <p:nvSpPr>
          <p:cNvPr id="34" name="Dianummer">
            <a:extLst>
              <a:ext uri="{FF2B5EF4-FFF2-40B4-BE49-F238E27FC236}">
                <a16:creationId xmlns:a16="http://schemas.microsoft.com/office/drawing/2014/main" id="{2BEB1C6B-58D2-436E-8830-CF31BEE1632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EC93C5F-DB18-4797-88B9-B8B0D60519F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3" name="Voettekst">
            <a:extLst>
              <a:ext uri="{FF2B5EF4-FFF2-40B4-BE49-F238E27FC236}">
                <a16:creationId xmlns:a16="http://schemas.microsoft.com/office/drawing/2014/main" id="{5A73AC90-7B0E-4421-91F5-76C415F2E67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Ondertitel">
            <a:extLst>
              <a:ext uri="{FF2B5EF4-FFF2-40B4-BE49-F238E27FC236}">
                <a16:creationId xmlns:a16="http://schemas.microsoft.com/office/drawing/2014/main" id="{D33624B2-EE21-4FD3-9444-4542956651A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3" y="924516"/>
            <a:ext cx="10835543" cy="349200"/>
          </a:xfrm>
        </p:spPr>
        <p:txBody>
          <a:bodyPr/>
          <a:lstStyle>
            <a:lvl1pPr marL="0" indent="0" algn="l">
              <a:buNone/>
              <a:defRPr sz="2250" cap="all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Insert Second title here</a:t>
            </a:r>
          </a:p>
        </p:txBody>
      </p:sp>
      <p:sp>
        <p:nvSpPr>
          <p:cNvPr id="31" name="Titel">
            <a:extLst>
              <a:ext uri="{FF2B5EF4-FFF2-40B4-BE49-F238E27FC236}">
                <a16:creationId xmlns:a16="http://schemas.microsoft.com/office/drawing/2014/main" id="{4FD1D93D-B6C4-4842-923B-938AE2927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Insert first title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879EAC-4711-4B49-B954-360F019F1DA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0980019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afet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7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rgbClr val="8D7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AE0434C8-2448-7E69-74EF-3C0916E3AC85}"/>
              </a:ext>
            </a:extLst>
          </p:cNvPr>
          <p:cNvSpPr/>
          <p:nvPr/>
        </p:nvSpPr>
        <p:spPr>
          <a:xfrm>
            <a:off x="0" y="1823361"/>
            <a:ext cx="1508078" cy="76254"/>
          </a:xfrm>
          <a:custGeom>
            <a:avLst/>
            <a:gdLst>
              <a:gd name="connsiteX0" fmla="*/ 0 w 3050191"/>
              <a:gd name="connsiteY0" fmla="*/ 0 h 76254"/>
              <a:gd name="connsiteX1" fmla="*/ 3050192 w 3050191"/>
              <a:gd name="connsiteY1" fmla="*/ 0 h 76254"/>
              <a:gd name="connsiteX2" fmla="*/ 3050192 w 3050191"/>
              <a:gd name="connsiteY2" fmla="*/ 76255 h 76254"/>
              <a:gd name="connsiteX3" fmla="*/ 0 w 3050191"/>
              <a:gd name="connsiteY3" fmla="*/ 76255 h 7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191" h="76254">
                <a:moveTo>
                  <a:pt x="0" y="0"/>
                </a:moveTo>
                <a:lnTo>
                  <a:pt x="3050192" y="0"/>
                </a:lnTo>
                <a:lnTo>
                  <a:pt x="3050192" y="76255"/>
                </a:lnTo>
                <a:lnTo>
                  <a:pt x="0" y="76255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29" name="Vrije vorm: vorm 128">
            <a:extLst>
              <a:ext uri="{FF2B5EF4-FFF2-40B4-BE49-F238E27FC236}">
                <a16:creationId xmlns:a16="http://schemas.microsoft.com/office/drawing/2014/main" id="{8EC822B2-4364-D1FB-6149-3CD26B561A03}"/>
              </a:ext>
            </a:extLst>
          </p:cNvPr>
          <p:cNvSpPr/>
          <p:nvPr/>
        </p:nvSpPr>
        <p:spPr>
          <a:xfrm>
            <a:off x="0" y="4094230"/>
            <a:ext cx="745531" cy="76255"/>
          </a:xfrm>
          <a:custGeom>
            <a:avLst/>
            <a:gdLst>
              <a:gd name="connsiteX0" fmla="*/ 0 w 745531"/>
              <a:gd name="connsiteY0" fmla="*/ 0 h 76255"/>
              <a:gd name="connsiteX1" fmla="*/ 745531 w 745531"/>
              <a:gd name="connsiteY1" fmla="*/ 0 h 76255"/>
              <a:gd name="connsiteX2" fmla="*/ 745531 w 745531"/>
              <a:gd name="connsiteY2" fmla="*/ 76255 h 76255"/>
              <a:gd name="connsiteX3" fmla="*/ 0 w 745531"/>
              <a:gd name="connsiteY3" fmla="*/ 76255 h 7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531" h="76255">
                <a:moveTo>
                  <a:pt x="0" y="0"/>
                </a:moveTo>
                <a:lnTo>
                  <a:pt x="745531" y="0"/>
                </a:lnTo>
                <a:lnTo>
                  <a:pt x="745531" y="76255"/>
                </a:lnTo>
                <a:lnTo>
                  <a:pt x="0" y="76255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79DD668C-A24B-A35D-3241-5A8D2F134F95}"/>
              </a:ext>
            </a:extLst>
          </p:cNvPr>
          <p:cNvSpPr/>
          <p:nvPr/>
        </p:nvSpPr>
        <p:spPr>
          <a:xfrm>
            <a:off x="732912" y="297365"/>
            <a:ext cx="2341458" cy="2341566"/>
          </a:xfrm>
          <a:custGeom>
            <a:avLst/>
            <a:gdLst>
              <a:gd name="connsiteX0" fmla="*/ 53814 w 2341458"/>
              <a:gd name="connsiteY0" fmla="*/ 2341567 h 2341566"/>
              <a:gd name="connsiteX1" fmla="*/ 0 w 2341458"/>
              <a:gd name="connsiteY1" fmla="*/ 2287644 h 2341566"/>
              <a:gd name="connsiteX2" fmla="*/ 2287644 w 2341458"/>
              <a:gd name="connsiteY2" fmla="*/ 0 h 2341566"/>
              <a:gd name="connsiteX3" fmla="*/ 2341458 w 2341458"/>
              <a:gd name="connsiteY3" fmla="*/ 53923 h 234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458" h="2341566">
                <a:moveTo>
                  <a:pt x="53814" y="2341567"/>
                </a:moveTo>
                <a:lnTo>
                  <a:pt x="0" y="2287644"/>
                </a:lnTo>
                <a:lnTo>
                  <a:pt x="2287644" y="0"/>
                </a:lnTo>
                <a:lnTo>
                  <a:pt x="2341458" y="53923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30" name="Vrije vorm: vorm 129">
            <a:extLst>
              <a:ext uri="{FF2B5EF4-FFF2-40B4-BE49-F238E27FC236}">
                <a16:creationId xmlns:a16="http://schemas.microsoft.com/office/drawing/2014/main" id="{77B535B1-BF6D-E247-0A1F-F378E90D4ED3}"/>
              </a:ext>
            </a:extLst>
          </p:cNvPr>
          <p:cNvSpPr/>
          <p:nvPr/>
        </p:nvSpPr>
        <p:spPr>
          <a:xfrm>
            <a:off x="-1" y="4105342"/>
            <a:ext cx="772439" cy="826399"/>
          </a:xfrm>
          <a:custGeom>
            <a:avLst/>
            <a:gdLst>
              <a:gd name="connsiteX0" fmla="*/ 718625 w 772439"/>
              <a:gd name="connsiteY0" fmla="*/ 0 h 826399"/>
              <a:gd name="connsiteX1" fmla="*/ 772439 w 772439"/>
              <a:gd name="connsiteY1" fmla="*/ 53923 h 826399"/>
              <a:gd name="connsiteX2" fmla="*/ 0 w 772439"/>
              <a:gd name="connsiteY2" fmla="*/ 826399 h 826399"/>
              <a:gd name="connsiteX3" fmla="*/ 0 w 772439"/>
              <a:gd name="connsiteY3" fmla="*/ 718591 h 82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439" h="826399">
                <a:moveTo>
                  <a:pt x="718625" y="0"/>
                </a:moveTo>
                <a:lnTo>
                  <a:pt x="772439" y="53923"/>
                </a:lnTo>
                <a:lnTo>
                  <a:pt x="0" y="826399"/>
                </a:lnTo>
                <a:lnTo>
                  <a:pt x="0" y="718591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79191DC5-3F3B-854F-47F4-1AD15BAEC707}"/>
              </a:ext>
            </a:extLst>
          </p:cNvPr>
          <p:cNvSpPr/>
          <p:nvPr/>
        </p:nvSpPr>
        <p:spPr>
          <a:xfrm>
            <a:off x="718623" y="4105341"/>
            <a:ext cx="2341458" cy="2341566"/>
          </a:xfrm>
          <a:custGeom>
            <a:avLst/>
            <a:gdLst>
              <a:gd name="connsiteX0" fmla="*/ 2287644 w 2341458"/>
              <a:gd name="connsiteY0" fmla="*/ 2341567 h 2341566"/>
              <a:gd name="connsiteX1" fmla="*/ 0 w 2341458"/>
              <a:gd name="connsiteY1" fmla="*/ 53923 h 2341566"/>
              <a:gd name="connsiteX2" fmla="*/ 53814 w 2341458"/>
              <a:gd name="connsiteY2" fmla="*/ 0 h 2341566"/>
              <a:gd name="connsiteX3" fmla="*/ 2341458 w 2341458"/>
              <a:gd name="connsiteY3" fmla="*/ 2287644 h 234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458" h="2341566">
                <a:moveTo>
                  <a:pt x="2287644" y="2341567"/>
                </a:moveTo>
                <a:lnTo>
                  <a:pt x="0" y="53923"/>
                </a:lnTo>
                <a:lnTo>
                  <a:pt x="53814" y="0"/>
                </a:lnTo>
                <a:lnTo>
                  <a:pt x="2341458" y="2287644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9BFA9729-F601-337B-2A6A-F2DEEE3A9753}"/>
              </a:ext>
            </a:extLst>
          </p:cNvPr>
          <p:cNvSpPr/>
          <p:nvPr/>
        </p:nvSpPr>
        <p:spPr>
          <a:xfrm>
            <a:off x="703383" y="2580245"/>
            <a:ext cx="3104005" cy="3104114"/>
          </a:xfrm>
          <a:custGeom>
            <a:avLst/>
            <a:gdLst>
              <a:gd name="connsiteX0" fmla="*/ 3050192 w 3104005"/>
              <a:gd name="connsiteY0" fmla="*/ 3104115 h 3104114"/>
              <a:gd name="connsiteX1" fmla="*/ 0 w 3104005"/>
              <a:gd name="connsiteY1" fmla="*/ 53923 h 3104114"/>
              <a:gd name="connsiteX2" fmla="*/ 53814 w 3104005"/>
              <a:gd name="connsiteY2" fmla="*/ 0 h 3104114"/>
              <a:gd name="connsiteX3" fmla="*/ 3104006 w 3104005"/>
              <a:gd name="connsiteY3" fmla="*/ 3050192 h 310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4005" h="3104114">
                <a:moveTo>
                  <a:pt x="3050192" y="3104115"/>
                </a:moveTo>
                <a:lnTo>
                  <a:pt x="0" y="53923"/>
                </a:lnTo>
                <a:lnTo>
                  <a:pt x="53814" y="0"/>
                </a:lnTo>
                <a:lnTo>
                  <a:pt x="3104006" y="3050192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28" name="Vrije vorm: vorm 127">
            <a:extLst>
              <a:ext uri="{FF2B5EF4-FFF2-40B4-BE49-F238E27FC236}">
                <a16:creationId xmlns:a16="http://schemas.microsoft.com/office/drawing/2014/main" id="{C2D24CC4-AE89-ACAD-0126-69BF02DAAAA5}"/>
              </a:ext>
            </a:extLst>
          </p:cNvPr>
          <p:cNvSpPr/>
          <p:nvPr userDrawn="1"/>
        </p:nvSpPr>
        <p:spPr>
          <a:xfrm>
            <a:off x="0" y="3321973"/>
            <a:ext cx="783332" cy="837293"/>
          </a:xfrm>
          <a:custGeom>
            <a:avLst/>
            <a:gdLst>
              <a:gd name="connsiteX0" fmla="*/ 0 w 783332"/>
              <a:gd name="connsiteY0" fmla="*/ 0 h 837293"/>
              <a:gd name="connsiteX1" fmla="*/ 783332 w 783332"/>
              <a:gd name="connsiteY1" fmla="*/ 783369 h 837293"/>
              <a:gd name="connsiteX2" fmla="*/ 729518 w 783332"/>
              <a:gd name="connsiteY2" fmla="*/ 837293 h 837293"/>
              <a:gd name="connsiteX3" fmla="*/ 0 w 783332"/>
              <a:gd name="connsiteY3" fmla="*/ 107810 h 83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332" h="837293">
                <a:moveTo>
                  <a:pt x="0" y="0"/>
                </a:moveTo>
                <a:lnTo>
                  <a:pt x="783332" y="783369"/>
                </a:lnTo>
                <a:lnTo>
                  <a:pt x="729518" y="837293"/>
                </a:lnTo>
                <a:lnTo>
                  <a:pt x="0" y="107810"/>
                </a:lnTo>
                <a:close/>
              </a:path>
            </a:pathLst>
          </a:custGeom>
          <a:gradFill>
            <a:gsLst>
              <a:gs pos="0">
                <a:srgbClr val="F1EEFA"/>
              </a:gs>
              <a:gs pos="50000">
                <a:srgbClr val="F1EEFA">
                  <a:alpha val="49804"/>
                </a:srgbClr>
              </a:gs>
              <a:gs pos="100000">
                <a:srgbClr val="F1EEFA">
                  <a:alpha val="0"/>
                </a:srgbClr>
              </a:gs>
            </a:gsLst>
            <a:lin ang="2700000" scaled="1"/>
          </a:gradFill>
          <a:ln w="108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8196DABD-960E-A993-D9AA-6518B8DD192C}"/>
              </a:ext>
            </a:extLst>
          </p:cNvPr>
          <p:cNvSpPr/>
          <p:nvPr/>
        </p:nvSpPr>
        <p:spPr>
          <a:xfrm>
            <a:off x="1481171" y="1817697"/>
            <a:ext cx="1578910" cy="1579018"/>
          </a:xfrm>
          <a:custGeom>
            <a:avLst/>
            <a:gdLst>
              <a:gd name="connsiteX0" fmla="*/ 1525096 w 1578910"/>
              <a:gd name="connsiteY0" fmla="*/ 1579019 h 1579018"/>
              <a:gd name="connsiteX1" fmla="*/ 0 w 1578910"/>
              <a:gd name="connsiteY1" fmla="*/ 53923 h 1579018"/>
              <a:gd name="connsiteX2" fmla="*/ 53814 w 1578910"/>
              <a:gd name="connsiteY2" fmla="*/ 0 h 1579018"/>
              <a:gd name="connsiteX3" fmla="*/ 1578910 w 1578910"/>
              <a:gd name="connsiteY3" fmla="*/ 1525096 h 15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8910" h="1579018">
                <a:moveTo>
                  <a:pt x="1525096" y="1579019"/>
                </a:moveTo>
                <a:lnTo>
                  <a:pt x="0" y="53923"/>
                </a:lnTo>
                <a:lnTo>
                  <a:pt x="53814" y="0"/>
                </a:lnTo>
                <a:lnTo>
                  <a:pt x="1578910" y="1525096"/>
                </a:lnTo>
                <a:close/>
              </a:path>
            </a:pathLst>
          </a:custGeom>
          <a:gradFill>
            <a:gsLst>
              <a:gs pos="0">
                <a:srgbClr val="F1EDFA"/>
              </a:gs>
              <a:gs pos="50000">
                <a:srgbClr val="F1EDFA">
                  <a:alpha val="61961"/>
                </a:srgbClr>
              </a:gs>
              <a:gs pos="100000">
                <a:srgbClr val="F1EDFA">
                  <a:alpha val="23922"/>
                </a:srgbClr>
              </a:gs>
            </a:gsLst>
            <a:lin ang="1080000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" name="Vrije vorm: vorm 19">
            <a:extLst>
              <a:ext uri="{FF2B5EF4-FFF2-40B4-BE49-F238E27FC236}">
                <a16:creationId xmlns:a16="http://schemas.microsoft.com/office/drawing/2014/main" id="{8895D56B-C384-1A50-BEBF-9103DE5E4669}"/>
              </a:ext>
            </a:extLst>
          </p:cNvPr>
          <p:cNvSpPr/>
          <p:nvPr/>
        </p:nvSpPr>
        <p:spPr>
          <a:xfrm>
            <a:off x="1481171" y="3342793"/>
            <a:ext cx="1578910" cy="1579018"/>
          </a:xfrm>
          <a:custGeom>
            <a:avLst/>
            <a:gdLst>
              <a:gd name="connsiteX0" fmla="*/ 53814 w 1578910"/>
              <a:gd name="connsiteY0" fmla="*/ 1579019 h 1579018"/>
              <a:gd name="connsiteX1" fmla="*/ 0 w 1578910"/>
              <a:gd name="connsiteY1" fmla="*/ 1525096 h 1579018"/>
              <a:gd name="connsiteX2" fmla="*/ 1525096 w 1578910"/>
              <a:gd name="connsiteY2" fmla="*/ 0 h 1579018"/>
              <a:gd name="connsiteX3" fmla="*/ 1578910 w 1578910"/>
              <a:gd name="connsiteY3" fmla="*/ 53923 h 15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8910" h="1579018">
                <a:moveTo>
                  <a:pt x="53814" y="1579019"/>
                </a:moveTo>
                <a:lnTo>
                  <a:pt x="0" y="1525096"/>
                </a:lnTo>
                <a:lnTo>
                  <a:pt x="1525096" y="0"/>
                </a:lnTo>
                <a:lnTo>
                  <a:pt x="1578910" y="53923"/>
                </a:lnTo>
                <a:close/>
              </a:path>
            </a:pathLst>
          </a:custGeom>
          <a:gradFill>
            <a:gsLst>
              <a:gs pos="0">
                <a:srgbClr val="F1EEFA"/>
              </a:gs>
              <a:gs pos="50000">
                <a:srgbClr val="F1EEFA">
                  <a:alpha val="49804"/>
                </a:srgbClr>
              </a:gs>
              <a:gs pos="100000">
                <a:srgbClr val="F1EEFA">
                  <a:alpha val="0"/>
                </a:srgbClr>
              </a:gs>
            </a:gsLst>
            <a:lin ang="8100000" scaled="1"/>
          </a:gradFill>
          <a:ln w="1088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43" name="Vrije vorm: vorm 42">
            <a:extLst>
              <a:ext uri="{FF2B5EF4-FFF2-40B4-BE49-F238E27FC236}">
                <a16:creationId xmlns:a16="http://schemas.microsoft.com/office/drawing/2014/main" id="{4E5C3AE7-6AAB-6EA4-9D49-942D82E1682F}"/>
              </a:ext>
            </a:extLst>
          </p:cNvPr>
          <p:cNvSpPr/>
          <p:nvPr/>
        </p:nvSpPr>
        <p:spPr>
          <a:xfrm>
            <a:off x="1436100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0221F5E5-E3DD-E6D5-76D9-9912C5026246}"/>
              </a:ext>
            </a:extLst>
          </p:cNvPr>
          <p:cNvGrpSpPr>
            <a:grpSpLocks/>
          </p:cNvGrpSpPr>
          <p:nvPr userDrawn="1"/>
        </p:nvGrpSpPr>
        <p:grpSpPr>
          <a:xfrm>
            <a:off x="2955752" y="268654"/>
            <a:ext cx="151965" cy="151965"/>
            <a:chOff x="2955752" y="268654"/>
            <a:chExt cx="151965" cy="151965"/>
          </a:xfrm>
        </p:grpSpPr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A618F5AB-7911-F8D7-1D03-1E3F48595249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C4C69539-A594-FD56-6A35-58FF5FCE785E}"/>
                </a:ext>
              </a:extLst>
            </p:cNvPr>
            <p:cNvSpPr/>
            <p:nvPr/>
          </p:nvSpPr>
          <p:spPr>
            <a:xfrm>
              <a:off x="2955752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55" name="Vrije vorm: vorm 54">
            <a:extLst>
              <a:ext uri="{FF2B5EF4-FFF2-40B4-BE49-F238E27FC236}">
                <a16:creationId xmlns:a16="http://schemas.microsoft.com/office/drawing/2014/main" id="{3EC05E37-E9A5-5895-70A3-26FBCAC9FDF8}"/>
              </a:ext>
            </a:extLst>
          </p:cNvPr>
          <p:cNvSpPr/>
          <p:nvPr/>
        </p:nvSpPr>
        <p:spPr>
          <a:xfrm>
            <a:off x="676275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9732 w 167268"/>
              <a:gd name="connsiteY6" fmla="*/ 107284 h 167268"/>
              <a:gd name="connsiteX7" fmla="*/ 59254 w 167268"/>
              <a:gd name="connsiteY7" fmla="*/ 59975 h 167268"/>
              <a:gd name="connsiteX8" fmla="*/ 59732 w 167268"/>
              <a:gd name="connsiteY8" fmla="*/ 59493 h 167268"/>
              <a:gd name="connsiteX9" fmla="*/ 107045 w 167268"/>
              <a:gd name="connsiteY9" fmla="*/ 59010 h 167268"/>
              <a:gd name="connsiteX10" fmla="*/ 107523 w 167268"/>
              <a:gd name="connsiteY10" fmla="*/ 59493 h 167268"/>
              <a:gd name="connsiteX11" fmla="*/ 108001 w 167268"/>
              <a:gd name="connsiteY11" fmla="*/ 106801 h 167268"/>
              <a:gd name="connsiteX12" fmla="*/ 107523 w 167268"/>
              <a:gd name="connsiteY12" fmla="*/ 107284 h 167268"/>
              <a:gd name="connsiteX13" fmla="*/ 83627 w 167268"/>
              <a:gd name="connsiteY13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74678" y="117093"/>
                  <a:pt x="66100" y="113572"/>
                  <a:pt x="59732" y="107284"/>
                </a:cubicBezTo>
                <a:cubicBezTo>
                  <a:pt x="46529" y="94354"/>
                  <a:pt x="46315" y="73173"/>
                  <a:pt x="59254" y="59975"/>
                </a:cubicBezTo>
                <a:cubicBezTo>
                  <a:pt x="59409" y="59813"/>
                  <a:pt x="59564" y="59652"/>
                  <a:pt x="59732" y="59493"/>
                </a:cubicBezTo>
                <a:cubicBezTo>
                  <a:pt x="72659" y="46295"/>
                  <a:pt x="93843" y="46079"/>
                  <a:pt x="107045" y="59010"/>
                </a:cubicBezTo>
                <a:cubicBezTo>
                  <a:pt x="107200" y="59169"/>
                  <a:pt x="107367" y="59330"/>
                  <a:pt x="107523" y="59493"/>
                </a:cubicBezTo>
                <a:cubicBezTo>
                  <a:pt x="120725" y="72424"/>
                  <a:pt x="120940" y="93603"/>
                  <a:pt x="108001" y="106801"/>
                </a:cubicBezTo>
                <a:cubicBezTo>
                  <a:pt x="107845" y="106963"/>
                  <a:pt x="107690" y="107125"/>
                  <a:pt x="107523" y="107284"/>
                </a:cubicBezTo>
                <a:cubicBezTo>
                  <a:pt x="101155" y="113572"/>
                  <a:pt x="92576" y="117093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71" name="Vrije vorm: vorm 70">
            <a:extLst>
              <a:ext uri="{FF2B5EF4-FFF2-40B4-BE49-F238E27FC236}">
                <a16:creationId xmlns:a16="http://schemas.microsoft.com/office/drawing/2014/main" id="{FDEAE792-505A-B947-5B3D-F2D7F7551D23}"/>
              </a:ext>
            </a:extLst>
          </p:cNvPr>
          <p:cNvSpPr/>
          <p:nvPr/>
        </p:nvSpPr>
        <p:spPr>
          <a:xfrm>
            <a:off x="2955752" y="178830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8D70CC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47" name="Vrije vorm: vorm 146">
            <a:extLst>
              <a:ext uri="{FF2B5EF4-FFF2-40B4-BE49-F238E27FC236}">
                <a16:creationId xmlns:a16="http://schemas.microsoft.com/office/drawing/2014/main" id="{DE56784E-09B2-7D5E-6A60-1DFCF78DEF8F}"/>
              </a:ext>
            </a:extLst>
          </p:cNvPr>
          <p:cNvSpPr/>
          <p:nvPr/>
        </p:nvSpPr>
        <p:spPr>
          <a:xfrm>
            <a:off x="1436100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/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15578" y="1028479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620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7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42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48" dur="100" fill="hold"/>
                                        <p:tgtEl>
                                          <p:spTgt spid="7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4" dur="100" fill="hold"/>
                                        <p:tgtEl>
                                          <p:spTgt spid="4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0" dur="100" fill="hold"/>
                                        <p:tgtEl>
                                          <p:spTgt spid="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66" dur="1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72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78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6" grpId="0" animBg="1"/>
      <p:bldP spid="129" grpId="0" animBg="1"/>
      <p:bldP spid="8" grpId="0" animBg="1"/>
      <p:bldP spid="130" grpId="0" animBg="1"/>
      <p:bldP spid="13" grpId="0" animBg="1"/>
      <p:bldP spid="14" grpId="0" animBg="1"/>
      <p:bldP spid="128" grpId="0" animBg="1"/>
      <p:bldP spid="19" grpId="0" animBg="1"/>
      <p:bldP spid="20" grpId="0" animBg="1"/>
      <p:bldP spid="43" grpId="0" animBg="1"/>
      <p:bldP spid="43" grpId="1" animBg="1"/>
      <p:bldP spid="55" grpId="0" animBg="1"/>
      <p:bldP spid="55" grpId="1" animBg="1"/>
      <p:bldP spid="71" grpId="0" animBg="1"/>
      <p:bldP spid="71" grpId="1" animBg="1"/>
      <p:bldP spid="133" grpId="0" animBg="1"/>
      <p:bldP spid="133" grpId="1" animBg="1"/>
      <p:bldP spid="147" grpId="0" animBg="1"/>
      <p:bldP spid="147" grpId="1" animBg="1"/>
      <p:bldP spid="149" grpId="0" animBg="1"/>
      <p:bldP spid="149" grpId="1" animBg="1"/>
      <p:bldP spid="185" grpId="0" animBg="1"/>
      <p:bldP spid="185" grpId="1" animBg="1"/>
      <p:bldP spid="190" grpId="0" animBg="1"/>
    </p:bld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ustainabilit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F50AF329-6F26-2310-D7F2-4EA5444F4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A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98" name="Vrije vorm: vorm 197">
            <a:extLst>
              <a:ext uri="{FF2B5EF4-FFF2-40B4-BE49-F238E27FC236}">
                <a16:creationId xmlns:a16="http://schemas.microsoft.com/office/drawing/2014/main" id="{857F210E-B01D-43E7-8688-7793F9C6BEF6}"/>
              </a:ext>
            </a:extLst>
          </p:cNvPr>
          <p:cNvSpPr/>
          <p:nvPr userDrawn="1"/>
        </p:nvSpPr>
        <p:spPr>
          <a:xfrm>
            <a:off x="8242567" y="3480414"/>
            <a:ext cx="612961" cy="331953"/>
          </a:xfrm>
          <a:custGeom>
            <a:avLst/>
            <a:gdLst>
              <a:gd name="connsiteX0" fmla="*/ 499893 w 612961"/>
              <a:gd name="connsiteY0" fmla="*/ 119555 h 331953"/>
              <a:gd name="connsiteX1" fmla="*/ 444083 w 612961"/>
              <a:gd name="connsiteY1" fmla="*/ 181422 h 331953"/>
              <a:gd name="connsiteX2" fmla="*/ 556725 w 612961"/>
              <a:gd name="connsiteY2" fmla="*/ 181422 h 331953"/>
              <a:gd name="connsiteX3" fmla="*/ 499893 w 612961"/>
              <a:gd name="connsiteY3" fmla="*/ 119555 h 331953"/>
              <a:gd name="connsiteX4" fmla="*/ 130391 w 612961"/>
              <a:gd name="connsiteY4" fmla="*/ 88237 h 331953"/>
              <a:gd name="connsiteX5" fmla="*/ 184323 w 612961"/>
              <a:gd name="connsiteY5" fmla="*/ 88237 h 331953"/>
              <a:gd name="connsiteX6" fmla="*/ 184323 w 612961"/>
              <a:gd name="connsiteY6" fmla="*/ 325383 h 331953"/>
              <a:gd name="connsiteX7" fmla="*/ 130391 w 612961"/>
              <a:gd name="connsiteY7" fmla="*/ 325383 h 331953"/>
              <a:gd name="connsiteX8" fmla="*/ 499893 w 612961"/>
              <a:gd name="connsiteY8" fmla="*/ 81836 h 331953"/>
              <a:gd name="connsiteX9" fmla="*/ 612961 w 612961"/>
              <a:gd name="connsiteY9" fmla="*/ 206340 h 331953"/>
              <a:gd name="connsiteX10" fmla="*/ 612961 w 612961"/>
              <a:gd name="connsiteY10" fmla="*/ 214617 h 331953"/>
              <a:gd name="connsiteX11" fmla="*/ 443142 w 612961"/>
              <a:gd name="connsiteY11" fmla="*/ 214617 h 331953"/>
              <a:gd name="connsiteX12" fmla="*/ 443142 w 612961"/>
              <a:gd name="connsiteY12" fmla="*/ 216069 h 331953"/>
              <a:gd name="connsiteX13" fmla="*/ 504074 w 612961"/>
              <a:gd name="connsiteY13" fmla="*/ 291847 h 331953"/>
              <a:gd name="connsiteX14" fmla="*/ 559455 w 612961"/>
              <a:gd name="connsiteY14" fmla="*/ 251653 h 331953"/>
              <a:gd name="connsiteX15" fmla="*/ 610656 w 612961"/>
              <a:gd name="connsiteY15" fmla="*/ 257200 h 331953"/>
              <a:gd name="connsiteX16" fmla="*/ 501342 w 612961"/>
              <a:gd name="connsiteY16" fmla="*/ 331953 h 331953"/>
              <a:gd name="connsiteX17" fmla="*/ 386396 w 612961"/>
              <a:gd name="connsiteY17" fmla="*/ 207365 h 331953"/>
              <a:gd name="connsiteX18" fmla="*/ 499893 w 612961"/>
              <a:gd name="connsiteY18" fmla="*/ 81836 h 331953"/>
              <a:gd name="connsiteX19" fmla="*/ 130391 w 612961"/>
              <a:gd name="connsiteY19" fmla="*/ 5205 h 331953"/>
              <a:gd name="connsiteX20" fmla="*/ 184323 w 612961"/>
              <a:gd name="connsiteY20" fmla="*/ 5205 h 331953"/>
              <a:gd name="connsiteX21" fmla="*/ 184323 w 612961"/>
              <a:gd name="connsiteY21" fmla="*/ 49409 h 331953"/>
              <a:gd name="connsiteX22" fmla="*/ 130391 w 612961"/>
              <a:gd name="connsiteY22" fmla="*/ 49409 h 331953"/>
              <a:gd name="connsiteX23" fmla="*/ 0 w 612961"/>
              <a:gd name="connsiteY23" fmla="*/ 5121 h 331953"/>
              <a:gd name="connsiteX24" fmla="*/ 53931 w 612961"/>
              <a:gd name="connsiteY24" fmla="*/ 5121 h 331953"/>
              <a:gd name="connsiteX25" fmla="*/ 53931 w 612961"/>
              <a:gd name="connsiteY25" fmla="*/ 325383 h 331953"/>
              <a:gd name="connsiteX26" fmla="*/ 0 w 612961"/>
              <a:gd name="connsiteY26" fmla="*/ 325383 h 331953"/>
              <a:gd name="connsiteX27" fmla="*/ 342535 w 612961"/>
              <a:gd name="connsiteY27" fmla="*/ 0 h 331953"/>
              <a:gd name="connsiteX28" fmla="*/ 388274 w 612961"/>
              <a:gd name="connsiteY28" fmla="*/ 4182 h 331953"/>
              <a:gd name="connsiteX29" fmla="*/ 388274 w 612961"/>
              <a:gd name="connsiteY29" fmla="*/ 42924 h 331953"/>
              <a:gd name="connsiteX30" fmla="*/ 356870 w 612961"/>
              <a:gd name="connsiteY30" fmla="*/ 39682 h 331953"/>
              <a:gd name="connsiteX31" fmla="*/ 317615 w 612961"/>
              <a:gd name="connsiteY31" fmla="*/ 81752 h 331953"/>
              <a:gd name="connsiteX32" fmla="*/ 317615 w 612961"/>
              <a:gd name="connsiteY32" fmla="*/ 88237 h 331953"/>
              <a:gd name="connsiteX33" fmla="*/ 375303 w 612961"/>
              <a:gd name="connsiteY33" fmla="*/ 88237 h 331953"/>
              <a:gd name="connsiteX34" fmla="*/ 375303 w 612961"/>
              <a:gd name="connsiteY34" fmla="*/ 124590 h 331953"/>
              <a:gd name="connsiteX35" fmla="*/ 318554 w 612961"/>
              <a:gd name="connsiteY35" fmla="*/ 124590 h 331953"/>
              <a:gd name="connsiteX36" fmla="*/ 318554 w 612961"/>
              <a:gd name="connsiteY36" fmla="*/ 325297 h 331953"/>
              <a:gd name="connsiteX37" fmla="*/ 266500 w 612961"/>
              <a:gd name="connsiteY37" fmla="*/ 325297 h 331953"/>
              <a:gd name="connsiteX38" fmla="*/ 266500 w 612961"/>
              <a:gd name="connsiteY38" fmla="*/ 124504 h 331953"/>
              <a:gd name="connsiteX39" fmla="*/ 227247 w 612961"/>
              <a:gd name="connsiteY39" fmla="*/ 124504 h 331953"/>
              <a:gd name="connsiteX40" fmla="*/ 227247 w 612961"/>
              <a:gd name="connsiteY40" fmla="*/ 88151 h 331953"/>
              <a:gd name="connsiteX41" fmla="*/ 266500 w 612961"/>
              <a:gd name="connsiteY41" fmla="*/ 88151 h 331953"/>
              <a:gd name="connsiteX42" fmla="*/ 266500 w 612961"/>
              <a:gd name="connsiteY42" fmla="*/ 83543 h 331953"/>
              <a:gd name="connsiteX43" fmla="*/ 342535 w 612961"/>
              <a:gd name="connsiteY43" fmla="*/ 0 h 3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2961" h="331953">
                <a:moveTo>
                  <a:pt x="499893" y="119555"/>
                </a:moveTo>
                <a:cubicBezTo>
                  <a:pt x="468999" y="119555"/>
                  <a:pt x="447326" y="141657"/>
                  <a:pt x="444083" y="181422"/>
                </a:cubicBezTo>
                <a:lnTo>
                  <a:pt x="556725" y="181422"/>
                </a:lnTo>
                <a:cubicBezTo>
                  <a:pt x="555359" y="140804"/>
                  <a:pt x="535048" y="119555"/>
                  <a:pt x="499893" y="119555"/>
                </a:cubicBezTo>
                <a:close/>
                <a:moveTo>
                  <a:pt x="130391" y="88237"/>
                </a:moveTo>
                <a:lnTo>
                  <a:pt x="184323" y="88237"/>
                </a:lnTo>
                <a:lnTo>
                  <a:pt x="184323" y="325383"/>
                </a:lnTo>
                <a:lnTo>
                  <a:pt x="130391" y="325383"/>
                </a:lnTo>
                <a:close/>
                <a:moveTo>
                  <a:pt x="499893" y="81836"/>
                </a:moveTo>
                <a:cubicBezTo>
                  <a:pt x="568757" y="81836"/>
                  <a:pt x="612961" y="129282"/>
                  <a:pt x="612961" y="206340"/>
                </a:cubicBezTo>
                <a:lnTo>
                  <a:pt x="612961" y="214617"/>
                </a:lnTo>
                <a:lnTo>
                  <a:pt x="443142" y="214617"/>
                </a:lnTo>
                <a:lnTo>
                  <a:pt x="443142" y="216069"/>
                </a:lnTo>
                <a:cubicBezTo>
                  <a:pt x="443142" y="264538"/>
                  <a:pt x="466696" y="291847"/>
                  <a:pt x="504074" y="291847"/>
                </a:cubicBezTo>
                <a:cubicBezTo>
                  <a:pt x="529929" y="291847"/>
                  <a:pt x="550751" y="277510"/>
                  <a:pt x="559455" y="251653"/>
                </a:cubicBezTo>
                <a:lnTo>
                  <a:pt x="610656" y="257200"/>
                </a:lnTo>
                <a:cubicBezTo>
                  <a:pt x="593589" y="305670"/>
                  <a:pt x="555359" y="331953"/>
                  <a:pt x="501342" y="331953"/>
                </a:cubicBezTo>
                <a:cubicBezTo>
                  <a:pt x="432051" y="331953"/>
                  <a:pt x="386396" y="282630"/>
                  <a:pt x="386396" y="207365"/>
                </a:cubicBezTo>
                <a:cubicBezTo>
                  <a:pt x="386396" y="132100"/>
                  <a:pt x="432476" y="81836"/>
                  <a:pt x="499893" y="81836"/>
                </a:cubicBezTo>
                <a:close/>
                <a:moveTo>
                  <a:pt x="130391" y="5205"/>
                </a:moveTo>
                <a:lnTo>
                  <a:pt x="184323" y="5205"/>
                </a:lnTo>
                <a:lnTo>
                  <a:pt x="184323" y="49409"/>
                </a:lnTo>
                <a:lnTo>
                  <a:pt x="130391" y="49409"/>
                </a:lnTo>
                <a:close/>
                <a:moveTo>
                  <a:pt x="0" y="5121"/>
                </a:moveTo>
                <a:lnTo>
                  <a:pt x="53931" y="5121"/>
                </a:lnTo>
                <a:lnTo>
                  <a:pt x="53931" y="325383"/>
                </a:lnTo>
                <a:lnTo>
                  <a:pt x="0" y="325383"/>
                </a:lnTo>
                <a:close/>
                <a:moveTo>
                  <a:pt x="342535" y="0"/>
                </a:moveTo>
                <a:cubicBezTo>
                  <a:pt x="358748" y="0"/>
                  <a:pt x="373937" y="939"/>
                  <a:pt x="388274" y="4182"/>
                </a:cubicBezTo>
                <a:lnTo>
                  <a:pt x="388274" y="42924"/>
                </a:lnTo>
                <a:cubicBezTo>
                  <a:pt x="374874" y="40619"/>
                  <a:pt x="364721" y="39682"/>
                  <a:pt x="356870" y="39682"/>
                </a:cubicBezTo>
                <a:cubicBezTo>
                  <a:pt x="329137" y="39682"/>
                  <a:pt x="317615" y="52651"/>
                  <a:pt x="317615" y="81752"/>
                </a:cubicBezTo>
                <a:lnTo>
                  <a:pt x="317615" y="88237"/>
                </a:lnTo>
                <a:lnTo>
                  <a:pt x="375303" y="88237"/>
                </a:lnTo>
                <a:lnTo>
                  <a:pt x="375303" y="124590"/>
                </a:lnTo>
                <a:lnTo>
                  <a:pt x="318554" y="124590"/>
                </a:lnTo>
                <a:lnTo>
                  <a:pt x="318554" y="325297"/>
                </a:lnTo>
                <a:lnTo>
                  <a:pt x="266500" y="325297"/>
                </a:lnTo>
                <a:lnTo>
                  <a:pt x="266500" y="124504"/>
                </a:lnTo>
                <a:lnTo>
                  <a:pt x="227247" y="124504"/>
                </a:lnTo>
                <a:lnTo>
                  <a:pt x="227247" y="88151"/>
                </a:lnTo>
                <a:lnTo>
                  <a:pt x="266500" y="88151"/>
                </a:lnTo>
                <a:lnTo>
                  <a:pt x="266500" y="83543"/>
                </a:lnTo>
                <a:cubicBezTo>
                  <a:pt x="266500" y="26710"/>
                  <a:pt x="290480" y="0"/>
                  <a:pt x="342535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2" name="Vrije vorm: vorm 191">
            <a:extLst>
              <a:ext uri="{FF2B5EF4-FFF2-40B4-BE49-F238E27FC236}">
                <a16:creationId xmlns:a16="http://schemas.microsoft.com/office/drawing/2014/main" id="{9F123195-9A29-4656-E853-17AE6C8F6F1B}"/>
              </a:ext>
            </a:extLst>
          </p:cNvPr>
          <p:cNvSpPr/>
          <p:nvPr/>
        </p:nvSpPr>
        <p:spPr>
          <a:xfrm>
            <a:off x="7558010" y="3050751"/>
            <a:ext cx="2177659" cy="326577"/>
          </a:xfrm>
          <a:custGeom>
            <a:avLst/>
            <a:gdLst>
              <a:gd name="connsiteX0" fmla="*/ 1107982 w 1219677"/>
              <a:gd name="connsiteY0" fmla="*/ 46504 h 182911"/>
              <a:gd name="connsiteX1" fmla="*/ 1107982 w 1219677"/>
              <a:gd name="connsiteY1" fmla="*/ 179327 h 182911"/>
              <a:gd name="connsiteX2" fmla="*/ 1137184 w 1219677"/>
              <a:gd name="connsiteY2" fmla="*/ 179327 h 182911"/>
              <a:gd name="connsiteX3" fmla="*/ 1137184 w 1219677"/>
              <a:gd name="connsiteY3" fmla="*/ 103333 h 182911"/>
              <a:gd name="connsiteX4" fmla="*/ 1167964 w 1219677"/>
              <a:gd name="connsiteY4" fmla="*/ 65575 h 182911"/>
              <a:gd name="connsiteX5" fmla="*/ 1190476 w 1219677"/>
              <a:gd name="connsiteY5" fmla="*/ 94538 h 182911"/>
              <a:gd name="connsiteX6" fmla="*/ 1190476 w 1219677"/>
              <a:gd name="connsiteY6" fmla="*/ 179279 h 182911"/>
              <a:gd name="connsiteX7" fmla="*/ 1219678 w 1219677"/>
              <a:gd name="connsiteY7" fmla="*/ 179279 h 182911"/>
              <a:gd name="connsiteX8" fmla="*/ 1219678 w 1219677"/>
              <a:gd name="connsiteY8" fmla="*/ 94299 h 182911"/>
              <a:gd name="connsiteX9" fmla="*/ 1176519 w 1219677"/>
              <a:gd name="connsiteY9" fmla="*/ 42872 h 182911"/>
              <a:gd name="connsiteX10" fmla="*/ 1135416 w 1219677"/>
              <a:gd name="connsiteY10" fmla="*/ 69207 h 182911"/>
              <a:gd name="connsiteX11" fmla="*/ 1135368 w 1219677"/>
              <a:gd name="connsiteY11" fmla="*/ 46457 h 182911"/>
              <a:gd name="connsiteX12" fmla="*/ 1107982 w 1219677"/>
              <a:gd name="connsiteY12" fmla="*/ 46457 h 182911"/>
              <a:gd name="connsiteX13" fmla="*/ 1017171 w 1219677"/>
              <a:gd name="connsiteY13" fmla="*/ 64571 h 182911"/>
              <a:gd name="connsiteX14" fmla="*/ 1048954 w 1219677"/>
              <a:gd name="connsiteY14" fmla="*/ 112892 h 182911"/>
              <a:gd name="connsiteX15" fmla="*/ 1017171 w 1219677"/>
              <a:gd name="connsiteY15" fmla="*/ 160973 h 182911"/>
              <a:gd name="connsiteX16" fmla="*/ 985626 w 1219677"/>
              <a:gd name="connsiteY16" fmla="*/ 112892 h 182911"/>
              <a:gd name="connsiteX17" fmla="*/ 1017171 w 1219677"/>
              <a:gd name="connsiteY17" fmla="*/ 64571 h 182911"/>
              <a:gd name="connsiteX18" fmla="*/ 1017171 w 1219677"/>
              <a:gd name="connsiteY18" fmla="*/ 42872 h 182911"/>
              <a:gd name="connsiteX19" fmla="*/ 953843 w 1219677"/>
              <a:gd name="connsiteY19" fmla="*/ 112892 h 182911"/>
              <a:gd name="connsiteX20" fmla="*/ 1017171 w 1219677"/>
              <a:gd name="connsiteY20" fmla="*/ 182911 h 182911"/>
              <a:gd name="connsiteX21" fmla="*/ 1080739 w 1219677"/>
              <a:gd name="connsiteY21" fmla="*/ 112892 h 182911"/>
              <a:gd name="connsiteX22" fmla="*/ 1017171 w 1219677"/>
              <a:gd name="connsiteY22" fmla="*/ 42872 h 182911"/>
              <a:gd name="connsiteX23" fmla="*/ 896633 w 1219677"/>
              <a:gd name="connsiteY23" fmla="*/ 179327 h 182911"/>
              <a:gd name="connsiteX24" fmla="*/ 926838 w 1219677"/>
              <a:gd name="connsiteY24" fmla="*/ 179327 h 182911"/>
              <a:gd name="connsiteX25" fmla="*/ 926838 w 1219677"/>
              <a:gd name="connsiteY25" fmla="*/ 46504 h 182911"/>
              <a:gd name="connsiteX26" fmla="*/ 896633 w 1219677"/>
              <a:gd name="connsiteY26" fmla="*/ 46504 h 182911"/>
              <a:gd name="connsiteX27" fmla="*/ 896633 w 1219677"/>
              <a:gd name="connsiteY27" fmla="*/ 179327 h 182911"/>
              <a:gd name="connsiteX28" fmla="*/ 896633 w 1219677"/>
              <a:gd name="connsiteY28" fmla="*/ 24758 h 182911"/>
              <a:gd name="connsiteX29" fmla="*/ 926838 w 1219677"/>
              <a:gd name="connsiteY29" fmla="*/ 24758 h 182911"/>
              <a:gd name="connsiteX30" fmla="*/ 926838 w 1219677"/>
              <a:gd name="connsiteY30" fmla="*/ 0 h 182911"/>
              <a:gd name="connsiteX31" fmla="*/ 896633 w 1219677"/>
              <a:gd name="connsiteY31" fmla="*/ 0 h 182911"/>
              <a:gd name="connsiteX32" fmla="*/ 896633 w 1219677"/>
              <a:gd name="connsiteY32" fmla="*/ 24758 h 182911"/>
              <a:gd name="connsiteX33" fmla="*/ 831775 w 1219677"/>
              <a:gd name="connsiteY33" fmla="*/ 9798 h 182911"/>
              <a:gd name="connsiteX34" fmla="*/ 803862 w 1219677"/>
              <a:gd name="connsiteY34" fmla="*/ 12092 h 182911"/>
              <a:gd name="connsiteX35" fmla="*/ 802859 w 1219677"/>
              <a:gd name="connsiteY35" fmla="*/ 46457 h 182911"/>
              <a:gd name="connsiteX36" fmla="*/ 779821 w 1219677"/>
              <a:gd name="connsiteY36" fmla="*/ 46457 h 182911"/>
              <a:gd name="connsiteX37" fmla="*/ 779821 w 1219677"/>
              <a:gd name="connsiteY37" fmla="*/ 66865 h 182911"/>
              <a:gd name="connsiteX38" fmla="*/ 802046 w 1219677"/>
              <a:gd name="connsiteY38" fmla="*/ 66865 h 182911"/>
              <a:gd name="connsiteX39" fmla="*/ 802046 w 1219677"/>
              <a:gd name="connsiteY39" fmla="*/ 133300 h 182911"/>
              <a:gd name="connsiteX40" fmla="*/ 843867 w 1219677"/>
              <a:gd name="connsiteY40" fmla="*/ 182863 h 182911"/>
              <a:gd name="connsiteX41" fmla="*/ 865088 w 1219677"/>
              <a:gd name="connsiteY41" fmla="*/ 180283 h 182911"/>
              <a:gd name="connsiteX42" fmla="*/ 865088 w 1219677"/>
              <a:gd name="connsiteY42" fmla="*/ 157293 h 182911"/>
              <a:gd name="connsiteX43" fmla="*/ 850319 w 1219677"/>
              <a:gd name="connsiteY43" fmla="*/ 159109 h 182911"/>
              <a:gd name="connsiteX44" fmla="*/ 831727 w 1219677"/>
              <a:gd name="connsiteY44" fmla="*/ 131197 h 182911"/>
              <a:gd name="connsiteX45" fmla="*/ 831727 w 1219677"/>
              <a:gd name="connsiteY45" fmla="*/ 66913 h 182911"/>
              <a:gd name="connsiteX46" fmla="*/ 861407 w 1219677"/>
              <a:gd name="connsiteY46" fmla="*/ 66913 h 182911"/>
              <a:gd name="connsiteX47" fmla="*/ 861407 w 1219677"/>
              <a:gd name="connsiteY47" fmla="*/ 46504 h 182911"/>
              <a:gd name="connsiteX48" fmla="*/ 831727 w 1219677"/>
              <a:gd name="connsiteY48" fmla="*/ 46504 h 182911"/>
              <a:gd name="connsiteX49" fmla="*/ 831727 w 1219677"/>
              <a:gd name="connsiteY49" fmla="*/ 9798 h 182911"/>
              <a:gd name="connsiteX50" fmla="*/ 728681 w 1219677"/>
              <a:gd name="connsiteY50" fmla="*/ 113178 h 182911"/>
              <a:gd name="connsiteX51" fmla="*/ 728681 w 1219677"/>
              <a:gd name="connsiteY51" fmla="*/ 122737 h 182911"/>
              <a:gd name="connsiteX52" fmla="*/ 693790 w 1219677"/>
              <a:gd name="connsiteY52" fmla="*/ 161308 h 182911"/>
              <a:gd name="connsiteX53" fmla="*/ 669989 w 1219677"/>
              <a:gd name="connsiteY53" fmla="*/ 141377 h 182911"/>
              <a:gd name="connsiteX54" fmla="*/ 721990 w 1219677"/>
              <a:gd name="connsiteY54" fmla="*/ 113178 h 182911"/>
              <a:gd name="connsiteX55" fmla="*/ 728681 w 1219677"/>
              <a:gd name="connsiteY55" fmla="*/ 113178 h 182911"/>
              <a:gd name="connsiteX56" fmla="*/ 642125 w 1219677"/>
              <a:gd name="connsiteY56" fmla="*/ 80869 h 182911"/>
              <a:gd name="connsiteX57" fmla="*/ 670036 w 1219677"/>
              <a:gd name="connsiteY57" fmla="*/ 84262 h 182911"/>
              <a:gd name="connsiteX58" fmla="*/ 701055 w 1219677"/>
              <a:gd name="connsiteY58" fmla="*/ 63567 h 182911"/>
              <a:gd name="connsiteX59" fmla="*/ 728729 w 1219677"/>
              <a:gd name="connsiteY59" fmla="*/ 88373 h 182911"/>
              <a:gd name="connsiteX60" fmla="*/ 728729 w 1219677"/>
              <a:gd name="connsiteY60" fmla="*/ 95351 h 182911"/>
              <a:gd name="connsiteX61" fmla="*/ 725910 w 1219677"/>
              <a:gd name="connsiteY61" fmla="*/ 95351 h 182911"/>
              <a:gd name="connsiteX62" fmla="*/ 638540 w 1219677"/>
              <a:gd name="connsiteY62" fmla="*/ 142907 h 182911"/>
              <a:gd name="connsiteX63" fmla="*/ 684231 w 1219677"/>
              <a:gd name="connsiteY63" fmla="*/ 182672 h 182911"/>
              <a:gd name="connsiteX64" fmla="*/ 729255 w 1219677"/>
              <a:gd name="connsiteY64" fmla="*/ 156337 h 182911"/>
              <a:gd name="connsiteX65" fmla="*/ 732074 w 1219677"/>
              <a:gd name="connsiteY65" fmla="*/ 179327 h 182911"/>
              <a:gd name="connsiteX66" fmla="*/ 761804 w 1219677"/>
              <a:gd name="connsiteY66" fmla="*/ 179327 h 182911"/>
              <a:gd name="connsiteX67" fmla="*/ 757932 w 1219677"/>
              <a:gd name="connsiteY67" fmla="*/ 152992 h 182911"/>
              <a:gd name="connsiteX68" fmla="*/ 757932 w 1219677"/>
              <a:gd name="connsiteY68" fmla="*/ 95064 h 182911"/>
              <a:gd name="connsiteX69" fmla="*/ 704210 w 1219677"/>
              <a:gd name="connsiteY69" fmla="*/ 42872 h 182911"/>
              <a:gd name="connsiteX70" fmla="*/ 642125 w 1219677"/>
              <a:gd name="connsiteY70" fmla="*/ 80869 h 182911"/>
              <a:gd name="connsiteX71" fmla="*/ 549546 w 1219677"/>
              <a:gd name="connsiteY71" fmla="*/ 179327 h 182911"/>
              <a:gd name="connsiteX72" fmla="*/ 576693 w 1219677"/>
              <a:gd name="connsiteY72" fmla="*/ 179327 h 182911"/>
              <a:gd name="connsiteX73" fmla="*/ 623723 w 1219677"/>
              <a:gd name="connsiteY73" fmla="*/ 46504 h 182911"/>
              <a:gd name="connsiteX74" fmla="*/ 599157 w 1219677"/>
              <a:gd name="connsiteY74" fmla="*/ 46504 h 182911"/>
              <a:gd name="connsiteX75" fmla="*/ 566082 w 1219677"/>
              <a:gd name="connsiteY75" fmla="*/ 147591 h 182911"/>
              <a:gd name="connsiteX76" fmla="*/ 533248 w 1219677"/>
              <a:gd name="connsiteY76" fmla="*/ 46504 h 182911"/>
              <a:gd name="connsiteX77" fmla="*/ 502993 w 1219677"/>
              <a:gd name="connsiteY77" fmla="*/ 46504 h 182911"/>
              <a:gd name="connsiteX78" fmla="*/ 549546 w 1219677"/>
              <a:gd name="connsiteY78" fmla="*/ 179327 h 182911"/>
              <a:gd name="connsiteX79" fmla="*/ 426235 w 1219677"/>
              <a:gd name="connsiteY79" fmla="*/ 64571 h 182911"/>
              <a:gd name="connsiteX80" fmla="*/ 458067 w 1219677"/>
              <a:gd name="connsiteY80" fmla="*/ 112892 h 182911"/>
              <a:gd name="connsiteX81" fmla="*/ 426235 w 1219677"/>
              <a:gd name="connsiteY81" fmla="*/ 160973 h 182911"/>
              <a:gd name="connsiteX82" fmla="*/ 394691 w 1219677"/>
              <a:gd name="connsiteY82" fmla="*/ 112892 h 182911"/>
              <a:gd name="connsiteX83" fmla="*/ 426235 w 1219677"/>
              <a:gd name="connsiteY83" fmla="*/ 64571 h 182911"/>
              <a:gd name="connsiteX84" fmla="*/ 426235 w 1219677"/>
              <a:gd name="connsiteY84" fmla="*/ 42872 h 182911"/>
              <a:gd name="connsiteX85" fmla="*/ 362954 w 1219677"/>
              <a:gd name="connsiteY85" fmla="*/ 112892 h 182911"/>
              <a:gd name="connsiteX86" fmla="*/ 426235 w 1219677"/>
              <a:gd name="connsiteY86" fmla="*/ 182911 h 182911"/>
              <a:gd name="connsiteX87" fmla="*/ 489802 w 1219677"/>
              <a:gd name="connsiteY87" fmla="*/ 112892 h 182911"/>
              <a:gd name="connsiteX88" fmla="*/ 426235 w 1219677"/>
              <a:gd name="connsiteY88" fmla="*/ 42872 h 182911"/>
              <a:gd name="connsiteX89" fmla="*/ 224302 w 1219677"/>
              <a:gd name="connsiteY89" fmla="*/ 46504 h 182911"/>
              <a:gd name="connsiteX90" fmla="*/ 224302 w 1219677"/>
              <a:gd name="connsiteY90" fmla="*/ 179327 h 182911"/>
              <a:gd name="connsiteX91" fmla="*/ 253456 w 1219677"/>
              <a:gd name="connsiteY91" fmla="*/ 179327 h 182911"/>
              <a:gd name="connsiteX92" fmla="*/ 253456 w 1219677"/>
              <a:gd name="connsiteY92" fmla="*/ 103333 h 182911"/>
              <a:gd name="connsiteX93" fmla="*/ 284236 w 1219677"/>
              <a:gd name="connsiteY93" fmla="*/ 65575 h 182911"/>
              <a:gd name="connsiteX94" fmla="*/ 306699 w 1219677"/>
              <a:gd name="connsiteY94" fmla="*/ 94538 h 182911"/>
              <a:gd name="connsiteX95" fmla="*/ 306699 w 1219677"/>
              <a:gd name="connsiteY95" fmla="*/ 179279 h 182911"/>
              <a:gd name="connsiteX96" fmla="*/ 335903 w 1219677"/>
              <a:gd name="connsiteY96" fmla="*/ 179279 h 182911"/>
              <a:gd name="connsiteX97" fmla="*/ 335903 w 1219677"/>
              <a:gd name="connsiteY97" fmla="*/ 94299 h 182911"/>
              <a:gd name="connsiteX98" fmla="*/ 292792 w 1219677"/>
              <a:gd name="connsiteY98" fmla="*/ 42872 h 182911"/>
              <a:gd name="connsiteX99" fmla="*/ 251688 w 1219677"/>
              <a:gd name="connsiteY99" fmla="*/ 69207 h 182911"/>
              <a:gd name="connsiteX100" fmla="*/ 251640 w 1219677"/>
              <a:gd name="connsiteY100" fmla="*/ 46457 h 182911"/>
              <a:gd name="connsiteX101" fmla="*/ 224302 w 1219677"/>
              <a:gd name="connsiteY101" fmla="*/ 46457 h 182911"/>
              <a:gd name="connsiteX102" fmla="*/ 77189 w 1219677"/>
              <a:gd name="connsiteY102" fmla="*/ 46504 h 182911"/>
              <a:gd name="connsiteX103" fmla="*/ 77189 w 1219677"/>
              <a:gd name="connsiteY103" fmla="*/ 179327 h 182911"/>
              <a:gd name="connsiteX104" fmla="*/ 106391 w 1219677"/>
              <a:gd name="connsiteY104" fmla="*/ 179327 h 182911"/>
              <a:gd name="connsiteX105" fmla="*/ 106391 w 1219677"/>
              <a:gd name="connsiteY105" fmla="*/ 103333 h 182911"/>
              <a:gd name="connsiteX106" fmla="*/ 137172 w 1219677"/>
              <a:gd name="connsiteY106" fmla="*/ 65575 h 182911"/>
              <a:gd name="connsiteX107" fmla="*/ 159635 w 1219677"/>
              <a:gd name="connsiteY107" fmla="*/ 94538 h 182911"/>
              <a:gd name="connsiteX108" fmla="*/ 159635 w 1219677"/>
              <a:gd name="connsiteY108" fmla="*/ 179279 h 182911"/>
              <a:gd name="connsiteX109" fmla="*/ 188838 w 1219677"/>
              <a:gd name="connsiteY109" fmla="*/ 179279 h 182911"/>
              <a:gd name="connsiteX110" fmla="*/ 188838 w 1219677"/>
              <a:gd name="connsiteY110" fmla="*/ 94299 h 182911"/>
              <a:gd name="connsiteX111" fmla="*/ 145679 w 1219677"/>
              <a:gd name="connsiteY111" fmla="*/ 42872 h 182911"/>
              <a:gd name="connsiteX112" fmla="*/ 104623 w 1219677"/>
              <a:gd name="connsiteY112" fmla="*/ 69207 h 182911"/>
              <a:gd name="connsiteX113" fmla="*/ 104575 w 1219677"/>
              <a:gd name="connsiteY113" fmla="*/ 46457 h 182911"/>
              <a:gd name="connsiteX114" fmla="*/ 77189 w 1219677"/>
              <a:gd name="connsiteY114" fmla="*/ 46457 h 182911"/>
              <a:gd name="connsiteX115" fmla="*/ 0 w 1219677"/>
              <a:gd name="connsiteY115" fmla="*/ 179327 h 182911"/>
              <a:gd name="connsiteX116" fmla="*/ 30207 w 1219677"/>
              <a:gd name="connsiteY116" fmla="*/ 179327 h 182911"/>
              <a:gd name="connsiteX117" fmla="*/ 30207 w 1219677"/>
              <a:gd name="connsiteY117" fmla="*/ 46504 h 182911"/>
              <a:gd name="connsiteX118" fmla="*/ 0 w 1219677"/>
              <a:gd name="connsiteY118" fmla="*/ 46504 h 182911"/>
              <a:gd name="connsiteX119" fmla="*/ 0 w 1219677"/>
              <a:gd name="connsiteY119" fmla="*/ 179327 h 182911"/>
              <a:gd name="connsiteX120" fmla="*/ 0 w 1219677"/>
              <a:gd name="connsiteY120" fmla="*/ 24758 h 182911"/>
              <a:gd name="connsiteX121" fmla="*/ 30207 w 1219677"/>
              <a:gd name="connsiteY121" fmla="*/ 24758 h 182911"/>
              <a:gd name="connsiteX122" fmla="*/ 30207 w 1219677"/>
              <a:gd name="connsiteY122" fmla="*/ 0 h 182911"/>
              <a:gd name="connsiteX123" fmla="*/ 0 w 1219677"/>
              <a:gd name="connsiteY123" fmla="*/ 0 h 182911"/>
              <a:gd name="connsiteX124" fmla="*/ 0 w 1219677"/>
              <a:gd name="connsiteY124" fmla="*/ 24758 h 18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677" h="182911">
                <a:moveTo>
                  <a:pt x="1107982" y="46504"/>
                </a:moveTo>
                <a:lnTo>
                  <a:pt x="1107982" y="179327"/>
                </a:lnTo>
                <a:lnTo>
                  <a:pt x="1137184" y="179327"/>
                </a:lnTo>
                <a:lnTo>
                  <a:pt x="1137184" y="103333"/>
                </a:lnTo>
                <a:cubicBezTo>
                  <a:pt x="1137232" y="80343"/>
                  <a:pt x="1150662" y="65575"/>
                  <a:pt x="1167964" y="65575"/>
                </a:cubicBezTo>
                <a:cubicBezTo>
                  <a:pt x="1182445" y="65575"/>
                  <a:pt x="1190476" y="75373"/>
                  <a:pt x="1190476" y="94538"/>
                </a:cubicBezTo>
                <a:lnTo>
                  <a:pt x="1190476" y="179279"/>
                </a:lnTo>
                <a:lnTo>
                  <a:pt x="1219678" y="179279"/>
                </a:lnTo>
                <a:lnTo>
                  <a:pt x="1219678" y="94299"/>
                </a:lnTo>
                <a:cubicBezTo>
                  <a:pt x="1219678" y="59935"/>
                  <a:pt x="1205483" y="42872"/>
                  <a:pt x="1176519" y="42872"/>
                </a:cubicBezTo>
                <a:cubicBezTo>
                  <a:pt x="1158691" y="42872"/>
                  <a:pt x="1144975" y="51666"/>
                  <a:pt x="1135416" y="69207"/>
                </a:cubicBezTo>
                <a:lnTo>
                  <a:pt x="1135368" y="46457"/>
                </a:lnTo>
                <a:lnTo>
                  <a:pt x="1107982" y="46457"/>
                </a:lnTo>
                <a:close/>
                <a:moveTo>
                  <a:pt x="1017171" y="64571"/>
                </a:moveTo>
                <a:cubicBezTo>
                  <a:pt x="1036576" y="64571"/>
                  <a:pt x="1048954" y="81873"/>
                  <a:pt x="1048954" y="112892"/>
                </a:cubicBezTo>
                <a:cubicBezTo>
                  <a:pt x="1048954" y="143911"/>
                  <a:pt x="1036576" y="160973"/>
                  <a:pt x="1017171" y="160973"/>
                </a:cubicBezTo>
                <a:cubicBezTo>
                  <a:pt x="997527" y="160973"/>
                  <a:pt x="985626" y="144150"/>
                  <a:pt x="985626" y="112892"/>
                </a:cubicBezTo>
                <a:cubicBezTo>
                  <a:pt x="985626" y="81634"/>
                  <a:pt x="997479" y="64571"/>
                  <a:pt x="1017171" y="64571"/>
                </a:cubicBezTo>
                <a:moveTo>
                  <a:pt x="1017171" y="42872"/>
                </a:moveTo>
                <a:cubicBezTo>
                  <a:pt x="979652" y="42872"/>
                  <a:pt x="953843" y="70259"/>
                  <a:pt x="953843" y="112892"/>
                </a:cubicBezTo>
                <a:cubicBezTo>
                  <a:pt x="953843" y="155573"/>
                  <a:pt x="979413" y="182911"/>
                  <a:pt x="1017171" y="182911"/>
                </a:cubicBezTo>
                <a:cubicBezTo>
                  <a:pt x="1054929" y="182911"/>
                  <a:pt x="1080739" y="155573"/>
                  <a:pt x="1080739" y="112892"/>
                </a:cubicBezTo>
                <a:cubicBezTo>
                  <a:pt x="1080739" y="70259"/>
                  <a:pt x="1054881" y="42872"/>
                  <a:pt x="1017171" y="42872"/>
                </a:cubicBezTo>
                <a:moveTo>
                  <a:pt x="896633" y="179327"/>
                </a:moveTo>
                <a:lnTo>
                  <a:pt x="926838" y="179327"/>
                </a:lnTo>
                <a:lnTo>
                  <a:pt x="926838" y="46504"/>
                </a:lnTo>
                <a:lnTo>
                  <a:pt x="896633" y="46504"/>
                </a:lnTo>
                <a:lnTo>
                  <a:pt x="896633" y="179327"/>
                </a:lnTo>
                <a:close/>
                <a:moveTo>
                  <a:pt x="896633" y="24758"/>
                </a:moveTo>
                <a:lnTo>
                  <a:pt x="926838" y="24758"/>
                </a:lnTo>
                <a:lnTo>
                  <a:pt x="926838" y="0"/>
                </a:lnTo>
                <a:lnTo>
                  <a:pt x="896633" y="0"/>
                </a:lnTo>
                <a:lnTo>
                  <a:pt x="896633" y="24758"/>
                </a:lnTo>
                <a:close/>
                <a:moveTo>
                  <a:pt x="831775" y="9798"/>
                </a:moveTo>
                <a:lnTo>
                  <a:pt x="803862" y="12092"/>
                </a:lnTo>
                <a:lnTo>
                  <a:pt x="802859" y="46457"/>
                </a:lnTo>
                <a:lnTo>
                  <a:pt x="779821" y="46457"/>
                </a:lnTo>
                <a:lnTo>
                  <a:pt x="779821" y="66865"/>
                </a:lnTo>
                <a:lnTo>
                  <a:pt x="802046" y="66865"/>
                </a:lnTo>
                <a:lnTo>
                  <a:pt x="802046" y="133300"/>
                </a:lnTo>
                <a:cubicBezTo>
                  <a:pt x="802046" y="167904"/>
                  <a:pt x="812131" y="182863"/>
                  <a:pt x="843867" y="182863"/>
                </a:cubicBezTo>
                <a:cubicBezTo>
                  <a:pt x="850845" y="182863"/>
                  <a:pt x="857823" y="181812"/>
                  <a:pt x="865088" y="180283"/>
                </a:cubicBezTo>
                <a:lnTo>
                  <a:pt x="865088" y="157293"/>
                </a:lnTo>
                <a:cubicBezTo>
                  <a:pt x="859925" y="158584"/>
                  <a:pt x="855004" y="159109"/>
                  <a:pt x="850319" y="159109"/>
                </a:cubicBezTo>
                <a:cubicBezTo>
                  <a:pt x="834547" y="159109"/>
                  <a:pt x="831727" y="150602"/>
                  <a:pt x="831727" y="131197"/>
                </a:cubicBezTo>
                <a:lnTo>
                  <a:pt x="831727" y="66913"/>
                </a:lnTo>
                <a:lnTo>
                  <a:pt x="861407" y="66913"/>
                </a:lnTo>
                <a:lnTo>
                  <a:pt x="861407" y="46504"/>
                </a:lnTo>
                <a:lnTo>
                  <a:pt x="831727" y="46504"/>
                </a:lnTo>
                <a:lnTo>
                  <a:pt x="831727" y="9798"/>
                </a:lnTo>
                <a:close/>
                <a:moveTo>
                  <a:pt x="728681" y="113178"/>
                </a:moveTo>
                <a:lnTo>
                  <a:pt x="728681" y="122737"/>
                </a:lnTo>
                <a:cubicBezTo>
                  <a:pt x="728681" y="144484"/>
                  <a:pt x="713195" y="161308"/>
                  <a:pt x="693790" y="161308"/>
                </a:cubicBezTo>
                <a:cubicBezTo>
                  <a:pt x="679022" y="161308"/>
                  <a:pt x="669989" y="153278"/>
                  <a:pt x="669989" y="141377"/>
                </a:cubicBezTo>
                <a:cubicBezTo>
                  <a:pt x="669989" y="122737"/>
                  <a:pt x="687291" y="113178"/>
                  <a:pt x="721990" y="113178"/>
                </a:cubicBezTo>
                <a:lnTo>
                  <a:pt x="728681" y="113178"/>
                </a:lnTo>
                <a:close/>
                <a:moveTo>
                  <a:pt x="642125" y="80869"/>
                </a:moveTo>
                <a:lnTo>
                  <a:pt x="670036" y="84262"/>
                </a:lnTo>
                <a:cubicBezTo>
                  <a:pt x="672857" y="70545"/>
                  <a:pt x="683228" y="63567"/>
                  <a:pt x="701055" y="63567"/>
                </a:cubicBezTo>
                <a:cubicBezTo>
                  <a:pt x="719696" y="63567"/>
                  <a:pt x="728729" y="71549"/>
                  <a:pt x="728729" y="88373"/>
                </a:cubicBezTo>
                <a:lnTo>
                  <a:pt x="728729" y="95351"/>
                </a:lnTo>
                <a:lnTo>
                  <a:pt x="725910" y="95351"/>
                </a:lnTo>
                <a:cubicBezTo>
                  <a:pt x="667169" y="95351"/>
                  <a:pt x="638540" y="110836"/>
                  <a:pt x="638540" y="142907"/>
                </a:cubicBezTo>
                <a:cubicBezTo>
                  <a:pt x="638540" y="166135"/>
                  <a:pt x="656368" y="182672"/>
                  <a:pt x="684231" y="182672"/>
                </a:cubicBezTo>
                <a:cubicBezTo>
                  <a:pt x="704163" y="182672"/>
                  <a:pt x="720221" y="173400"/>
                  <a:pt x="729255" y="156337"/>
                </a:cubicBezTo>
                <a:cubicBezTo>
                  <a:pt x="729494" y="164845"/>
                  <a:pt x="730306" y="172396"/>
                  <a:pt x="732074" y="179327"/>
                </a:cubicBezTo>
                <a:lnTo>
                  <a:pt x="761804" y="179327"/>
                </a:lnTo>
                <a:cubicBezTo>
                  <a:pt x="758935" y="172396"/>
                  <a:pt x="757932" y="163602"/>
                  <a:pt x="757932" y="152992"/>
                </a:cubicBezTo>
                <a:lnTo>
                  <a:pt x="757932" y="95064"/>
                </a:lnTo>
                <a:cubicBezTo>
                  <a:pt x="757932" y="58883"/>
                  <a:pt x="742686" y="42872"/>
                  <a:pt x="704210" y="42872"/>
                </a:cubicBezTo>
                <a:cubicBezTo>
                  <a:pt x="668985" y="42872"/>
                  <a:pt x="648051" y="55777"/>
                  <a:pt x="642125" y="80869"/>
                </a:cubicBezTo>
                <a:moveTo>
                  <a:pt x="549546" y="179327"/>
                </a:moveTo>
                <a:lnTo>
                  <a:pt x="576693" y="179327"/>
                </a:lnTo>
                <a:lnTo>
                  <a:pt x="623723" y="46504"/>
                </a:lnTo>
                <a:lnTo>
                  <a:pt x="599157" y="46504"/>
                </a:lnTo>
                <a:lnTo>
                  <a:pt x="566082" y="147591"/>
                </a:lnTo>
                <a:lnTo>
                  <a:pt x="533248" y="46504"/>
                </a:lnTo>
                <a:lnTo>
                  <a:pt x="502993" y="46504"/>
                </a:lnTo>
                <a:lnTo>
                  <a:pt x="549546" y="179327"/>
                </a:lnTo>
                <a:close/>
                <a:moveTo>
                  <a:pt x="426235" y="64571"/>
                </a:moveTo>
                <a:cubicBezTo>
                  <a:pt x="445640" y="64571"/>
                  <a:pt x="458067" y="81873"/>
                  <a:pt x="458067" y="112892"/>
                </a:cubicBezTo>
                <a:cubicBezTo>
                  <a:pt x="458067" y="143911"/>
                  <a:pt x="445640" y="160973"/>
                  <a:pt x="426235" y="160973"/>
                </a:cubicBezTo>
                <a:cubicBezTo>
                  <a:pt x="406592" y="160973"/>
                  <a:pt x="394691" y="144150"/>
                  <a:pt x="394691" y="112892"/>
                </a:cubicBezTo>
                <a:cubicBezTo>
                  <a:pt x="394738" y="81634"/>
                  <a:pt x="406592" y="64571"/>
                  <a:pt x="426235" y="64571"/>
                </a:cubicBezTo>
                <a:moveTo>
                  <a:pt x="426235" y="42872"/>
                </a:moveTo>
                <a:cubicBezTo>
                  <a:pt x="388764" y="42872"/>
                  <a:pt x="362954" y="70259"/>
                  <a:pt x="362954" y="112892"/>
                </a:cubicBezTo>
                <a:cubicBezTo>
                  <a:pt x="362954" y="155573"/>
                  <a:pt x="388477" y="182911"/>
                  <a:pt x="426235" y="182911"/>
                </a:cubicBezTo>
                <a:cubicBezTo>
                  <a:pt x="463993" y="182911"/>
                  <a:pt x="489802" y="155573"/>
                  <a:pt x="489802" y="112892"/>
                </a:cubicBezTo>
                <a:cubicBezTo>
                  <a:pt x="489802" y="70259"/>
                  <a:pt x="463993" y="42872"/>
                  <a:pt x="426235" y="42872"/>
                </a:cubicBezTo>
                <a:moveTo>
                  <a:pt x="224302" y="46504"/>
                </a:moveTo>
                <a:lnTo>
                  <a:pt x="224302" y="179327"/>
                </a:lnTo>
                <a:lnTo>
                  <a:pt x="253456" y="179327"/>
                </a:lnTo>
                <a:lnTo>
                  <a:pt x="253456" y="103333"/>
                </a:lnTo>
                <a:cubicBezTo>
                  <a:pt x="253504" y="80343"/>
                  <a:pt x="266982" y="65575"/>
                  <a:pt x="284236" y="65575"/>
                </a:cubicBezTo>
                <a:cubicBezTo>
                  <a:pt x="298718" y="65575"/>
                  <a:pt x="306699" y="75373"/>
                  <a:pt x="306699" y="94538"/>
                </a:cubicBezTo>
                <a:lnTo>
                  <a:pt x="306699" y="179279"/>
                </a:lnTo>
                <a:lnTo>
                  <a:pt x="335903" y="179279"/>
                </a:lnTo>
                <a:lnTo>
                  <a:pt x="335903" y="94299"/>
                </a:lnTo>
                <a:cubicBezTo>
                  <a:pt x="335903" y="59935"/>
                  <a:pt x="321708" y="42872"/>
                  <a:pt x="292792" y="42872"/>
                </a:cubicBezTo>
                <a:cubicBezTo>
                  <a:pt x="274964" y="42872"/>
                  <a:pt x="261247" y="51666"/>
                  <a:pt x="251688" y="69207"/>
                </a:cubicBezTo>
                <a:lnTo>
                  <a:pt x="251640" y="46457"/>
                </a:lnTo>
                <a:lnTo>
                  <a:pt x="224302" y="46457"/>
                </a:lnTo>
                <a:close/>
                <a:moveTo>
                  <a:pt x="77189" y="46504"/>
                </a:moveTo>
                <a:lnTo>
                  <a:pt x="77189" y="179327"/>
                </a:lnTo>
                <a:lnTo>
                  <a:pt x="106391" y="179327"/>
                </a:lnTo>
                <a:lnTo>
                  <a:pt x="106391" y="103333"/>
                </a:lnTo>
                <a:cubicBezTo>
                  <a:pt x="106439" y="80343"/>
                  <a:pt x="119870" y="65575"/>
                  <a:pt x="137172" y="65575"/>
                </a:cubicBezTo>
                <a:cubicBezTo>
                  <a:pt x="151653" y="65575"/>
                  <a:pt x="159635" y="75373"/>
                  <a:pt x="159635" y="94538"/>
                </a:cubicBezTo>
                <a:lnTo>
                  <a:pt x="159635" y="179279"/>
                </a:lnTo>
                <a:lnTo>
                  <a:pt x="188838" y="179279"/>
                </a:lnTo>
                <a:lnTo>
                  <a:pt x="188838" y="94299"/>
                </a:lnTo>
                <a:cubicBezTo>
                  <a:pt x="188838" y="59935"/>
                  <a:pt x="174643" y="42872"/>
                  <a:pt x="145679" y="42872"/>
                </a:cubicBezTo>
                <a:cubicBezTo>
                  <a:pt x="127851" y="42872"/>
                  <a:pt x="114182" y="51666"/>
                  <a:pt x="104623" y="69207"/>
                </a:cubicBezTo>
                <a:lnTo>
                  <a:pt x="104575" y="46457"/>
                </a:lnTo>
                <a:lnTo>
                  <a:pt x="77189" y="46457"/>
                </a:lnTo>
                <a:close/>
                <a:moveTo>
                  <a:pt x="0" y="179327"/>
                </a:moveTo>
                <a:lnTo>
                  <a:pt x="30207" y="179327"/>
                </a:lnTo>
                <a:lnTo>
                  <a:pt x="30207" y="46504"/>
                </a:lnTo>
                <a:lnTo>
                  <a:pt x="0" y="46504"/>
                </a:lnTo>
                <a:lnTo>
                  <a:pt x="0" y="179327"/>
                </a:lnTo>
                <a:close/>
                <a:moveTo>
                  <a:pt x="0" y="24758"/>
                </a:moveTo>
                <a:lnTo>
                  <a:pt x="30207" y="24758"/>
                </a:lnTo>
                <a:lnTo>
                  <a:pt x="30207" y="0"/>
                </a:lnTo>
                <a:lnTo>
                  <a:pt x="0" y="0"/>
                </a:lnTo>
                <a:lnTo>
                  <a:pt x="0" y="24758"/>
                </a:ln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1507882-5C09-AFEB-B812-B6EAEF4772AD}"/>
              </a:ext>
            </a:extLst>
          </p:cNvPr>
          <p:cNvSpPr/>
          <p:nvPr userDrawn="1"/>
        </p:nvSpPr>
        <p:spPr>
          <a:xfrm>
            <a:off x="7536165" y="3480414"/>
            <a:ext cx="568159" cy="331869"/>
          </a:xfrm>
          <a:custGeom>
            <a:avLst/>
            <a:gdLst>
              <a:gd name="connsiteX0" fmla="*/ 283398 w 568159"/>
              <a:gd name="connsiteY0" fmla="*/ 120492 h 331869"/>
              <a:gd name="connsiteX1" fmla="*/ 227076 w 568159"/>
              <a:gd name="connsiteY1" fmla="*/ 206853 h 331869"/>
              <a:gd name="connsiteX2" fmla="*/ 283398 w 568159"/>
              <a:gd name="connsiteY2" fmla="*/ 292700 h 331869"/>
              <a:gd name="connsiteX3" fmla="*/ 340230 w 568159"/>
              <a:gd name="connsiteY3" fmla="*/ 206853 h 331869"/>
              <a:gd name="connsiteX4" fmla="*/ 283398 w 568159"/>
              <a:gd name="connsiteY4" fmla="*/ 120492 h 331869"/>
              <a:gd name="connsiteX5" fmla="*/ 555700 w 568159"/>
              <a:gd name="connsiteY5" fmla="*/ 81752 h 331869"/>
              <a:gd name="connsiteX6" fmla="*/ 568159 w 568159"/>
              <a:gd name="connsiteY6" fmla="*/ 82263 h 331869"/>
              <a:gd name="connsiteX7" fmla="*/ 568159 w 568159"/>
              <a:gd name="connsiteY7" fmla="*/ 133378 h 331869"/>
              <a:gd name="connsiteX8" fmla="*/ 556638 w 568159"/>
              <a:gd name="connsiteY8" fmla="*/ 132867 h 331869"/>
              <a:gd name="connsiteX9" fmla="*/ 493406 w 568159"/>
              <a:gd name="connsiteY9" fmla="*/ 207706 h 331869"/>
              <a:gd name="connsiteX10" fmla="*/ 493406 w 568159"/>
              <a:gd name="connsiteY10" fmla="*/ 325297 h 331869"/>
              <a:gd name="connsiteX11" fmla="*/ 440413 w 568159"/>
              <a:gd name="connsiteY11" fmla="*/ 325297 h 331869"/>
              <a:gd name="connsiteX12" fmla="*/ 440413 w 568159"/>
              <a:gd name="connsiteY12" fmla="*/ 88151 h 331869"/>
              <a:gd name="connsiteX13" fmla="*/ 488798 w 568159"/>
              <a:gd name="connsiteY13" fmla="*/ 88151 h 331869"/>
              <a:gd name="connsiteX14" fmla="*/ 488798 w 568159"/>
              <a:gd name="connsiteY14" fmla="*/ 139352 h 331869"/>
              <a:gd name="connsiteX15" fmla="*/ 555700 w 568159"/>
              <a:gd name="connsiteY15" fmla="*/ 81752 h 331869"/>
              <a:gd name="connsiteX16" fmla="*/ 283398 w 568159"/>
              <a:gd name="connsiteY16" fmla="*/ 81752 h 331869"/>
              <a:gd name="connsiteX17" fmla="*/ 396893 w 568159"/>
              <a:gd name="connsiteY17" fmla="*/ 206853 h 331869"/>
              <a:gd name="connsiteX18" fmla="*/ 283398 w 568159"/>
              <a:gd name="connsiteY18" fmla="*/ 331869 h 331869"/>
              <a:gd name="connsiteX19" fmla="*/ 170413 w 568159"/>
              <a:gd name="connsiteY19" fmla="*/ 206853 h 331869"/>
              <a:gd name="connsiteX20" fmla="*/ 283398 w 568159"/>
              <a:gd name="connsiteY20" fmla="*/ 81752 h 331869"/>
              <a:gd name="connsiteX21" fmla="*/ 115372 w 568159"/>
              <a:gd name="connsiteY21" fmla="*/ 0 h 331869"/>
              <a:gd name="connsiteX22" fmla="*/ 161027 w 568159"/>
              <a:gd name="connsiteY22" fmla="*/ 4182 h 331869"/>
              <a:gd name="connsiteX23" fmla="*/ 161113 w 568159"/>
              <a:gd name="connsiteY23" fmla="*/ 4182 h 331869"/>
              <a:gd name="connsiteX24" fmla="*/ 161113 w 568159"/>
              <a:gd name="connsiteY24" fmla="*/ 42924 h 331869"/>
              <a:gd name="connsiteX25" fmla="*/ 129709 w 568159"/>
              <a:gd name="connsiteY25" fmla="*/ 39682 h 331869"/>
              <a:gd name="connsiteX26" fmla="*/ 90454 w 568159"/>
              <a:gd name="connsiteY26" fmla="*/ 81752 h 331869"/>
              <a:gd name="connsiteX27" fmla="*/ 90454 w 568159"/>
              <a:gd name="connsiteY27" fmla="*/ 88237 h 331869"/>
              <a:gd name="connsiteX28" fmla="*/ 148142 w 568159"/>
              <a:gd name="connsiteY28" fmla="*/ 88237 h 331869"/>
              <a:gd name="connsiteX29" fmla="*/ 148142 w 568159"/>
              <a:gd name="connsiteY29" fmla="*/ 124590 h 331869"/>
              <a:gd name="connsiteX30" fmla="*/ 91393 w 568159"/>
              <a:gd name="connsiteY30" fmla="*/ 124590 h 331869"/>
              <a:gd name="connsiteX31" fmla="*/ 91393 w 568159"/>
              <a:gd name="connsiteY31" fmla="*/ 325297 h 331869"/>
              <a:gd name="connsiteX32" fmla="*/ 39255 w 568159"/>
              <a:gd name="connsiteY32" fmla="*/ 325297 h 331869"/>
              <a:gd name="connsiteX33" fmla="*/ 39255 w 568159"/>
              <a:gd name="connsiteY33" fmla="*/ 124504 h 331869"/>
              <a:gd name="connsiteX34" fmla="*/ 0 w 568159"/>
              <a:gd name="connsiteY34" fmla="*/ 124504 h 331869"/>
              <a:gd name="connsiteX35" fmla="*/ 0 w 568159"/>
              <a:gd name="connsiteY35" fmla="*/ 88151 h 331869"/>
              <a:gd name="connsiteX36" fmla="*/ 39255 w 568159"/>
              <a:gd name="connsiteY36" fmla="*/ 88151 h 331869"/>
              <a:gd name="connsiteX37" fmla="*/ 39255 w 568159"/>
              <a:gd name="connsiteY37" fmla="*/ 83543 h 331869"/>
              <a:gd name="connsiteX38" fmla="*/ 115372 w 568159"/>
              <a:gd name="connsiteY38" fmla="*/ 0 h 33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8159" h="331869">
                <a:moveTo>
                  <a:pt x="283398" y="120492"/>
                </a:moveTo>
                <a:cubicBezTo>
                  <a:pt x="248324" y="120492"/>
                  <a:pt x="227076" y="150872"/>
                  <a:pt x="227076" y="206853"/>
                </a:cubicBezTo>
                <a:cubicBezTo>
                  <a:pt x="227076" y="262662"/>
                  <a:pt x="248324" y="292700"/>
                  <a:pt x="283398" y="292700"/>
                </a:cubicBezTo>
                <a:cubicBezTo>
                  <a:pt x="318042" y="292700"/>
                  <a:pt x="340230" y="262235"/>
                  <a:pt x="340230" y="206853"/>
                </a:cubicBezTo>
                <a:cubicBezTo>
                  <a:pt x="340230" y="151384"/>
                  <a:pt x="318042" y="120492"/>
                  <a:pt x="283398" y="120492"/>
                </a:cubicBezTo>
                <a:close/>
                <a:moveTo>
                  <a:pt x="555700" y="81752"/>
                </a:moveTo>
                <a:cubicBezTo>
                  <a:pt x="559369" y="81752"/>
                  <a:pt x="563551" y="81752"/>
                  <a:pt x="568159" y="82263"/>
                </a:cubicBezTo>
                <a:lnTo>
                  <a:pt x="568159" y="133378"/>
                </a:lnTo>
                <a:cubicBezTo>
                  <a:pt x="563124" y="132867"/>
                  <a:pt x="558943" y="132867"/>
                  <a:pt x="556638" y="132867"/>
                </a:cubicBezTo>
                <a:cubicBezTo>
                  <a:pt x="518408" y="132867"/>
                  <a:pt x="493492" y="161027"/>
                  <a:pt x="493406" y="207706"/>
                </a:cubicBezTo>
                <a:lnTo>
                  <a:pt x="493406" y="325297"/>
                </a:lnTo>
                <a:lnTo>
                  <a:pt x="440413" y="325297"/>
                </a:lnTo>
                <a:lnTo>
                  <a:pt x="440413" y="88151"/>
                </a:lnTo>
                <a:lnTo>
                  <a:pt x="488798" y="88151"/>
                </a:lnTo>
                <a:lnTo>
                  <a:pt x="488798" y="139352"/>
                </a:lnTo>
                <a:cubicBezTo>
                  <a:pt x="500746" y="100610"/>
                  <a:pt x="522420" y="81752"/>
                  <a:pt x="555700" y="81752"/>
                </a:cubicBezTo>
                <a:close/>
                <a:moveTo>
                  <a:pt x="283398" y="81752"/>
                </a:moveTo>
                <a:cubicBezTo>
                  <a:pt x="350812" y="81752"/>
                  <a:pt x="396893" y="130648"/>
                  <a:pt x="396893" y="206853"/>
                </a:cubicBezTo>
                <a:cubicBezTo>
                  <a:pt x="396893" y="282971"/>
                  <a:pt x="350812" y="331869"/>
                  <a:pt x="283398" y="331869"/>
                </a:cubicBezTo>
                <a:cubicBezTo>
                  <a:pt x="216067" y="331869"/>
                  <a:pt x="170413" y="282971"/>
                  <a:pt x="170413" y="206853"/>
                </a:cubicBezTo>
                <a:cubicBezTo>
                  <a:pt x="170413" y="130648"/>
                  <a:pt x="216495" y="81752"/>
                  <a:pt x="283398" y="81752"/>
                </a:cubicBezTo>
                <a:close/>
                <a:moveTo>
                  <a:pt x="115372" y="0"/>
                </a:moveTo>
                <a:cubicBezTo>
                  <a:pt x="131501" y="0"/>
                  <a:pt x="146690" y="939"/>
                  <a:pt x="161027" y="4182"/>
                </a:cubicBezTo>
                <a:lnTo>
                  <a:pt x="161113" y="4182"/>
                </a:lnTo>
                <a:lnTo>
                  <a:pt x="161113" y="42924"/>
                </a:lnTo>
                <a:cubicBezTo>
                  <a:pt x="147715" y="40619"/>
                  <a:pt x="137559" y="39682"/>
                  <a:pt x="129709" y="39682"/>
                </a:cubicBezTo>
                <a:cubicBezTo>
                  <a:pt x="101976" y="39682"/>
                  <a:pt x="90454" y="52651"/>
                  <a:pt x="90454" y="81752"/>
                </a:cubicBezTo>
                <a:lnTo>
                  <a:pt x="90454" y="88237"/>
                </a:lnTo>
                <a:lnTo>
                  <a:pt x="148142" y="88237"/>
                </a:lnTo>
                <a:lnTo>
                  <a:pt x="148142" y="124590"/>
                </a:lnTo>
                <a:lnTo>
                  <a:pt x="91393" y="124590"/>
                </a:lnTo>
                <a:lnTo>
                  <a:pt x="91393" y="325297"/>
                </a:lnTo>
                <a:lnTo>
                  <a:pt x="39255" y="325297"/>
                </a:lnTo>
                <a:lnTo>
                  <a:pt x="39255" y="124504"/>
                </a:lnTo>
                <a:lnTo>
                  <a:pt x="0" y="124504"/>
                </a:lnTo>
                <a:lnTo>
                  <a:pt x="0" y="88151"/>
                </a:lnTo>
                <a:lnTo>
                  <a:pt x="39255" y="88151"/>
                </a:lnTo>
                <a:lnTo>
                  <a:pt x="39255" y="83543"/>
                </a:lnTo>
                <a:cubicBezTo>
                  <a:pt x="39255" y="26710"/>
                  <a:pt x="63233" y="0"/>
                  <a:pt x="115372" y="0"/>
                </a:cubicBezTo>
                <a:close/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4" name="Rechthoek 203">
            <a:extLst>
              <a:ext uri="{FF2B5EF4-FFF2-40B4-BE49-F238E27FC236}">
                <a16:creationId xmlns:a16="http://schemas.microsoft.com/office/drawing/2014/main" id="{D2823E83-337B-EBE8-2DC9-AC1B405239E1}"/>
              </a:ext>
            </a:extLst>
          </p:cNvPr>
          <p:cNvSpPr/>
          <p:nvPr userDrawn="1"/>
        </p:nvSpPr>
        <p:spPr>
          <a:xfrm>
            <a:off x="0" y="0"/>
            <a:ext cx="7397922" cy="6858000"/>
          </a:xfrm>
          <a:prstGeom prst="rect">
            <a:avLst/>
          </a:prstGeom>
          <a:solidFill>
            <a:srgbClr val="2EA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/>
          </a:p>
        </p:txBody>
      </p:sp>
      <p:sp>
        <p:nvSpPr>
          <p:cNvPr id="101" name="Vrije vorm: vorm 100">
            <a:extLst>
              <a:ext uri="{FF2B5EF4-FFF2-40B4-BE49-F238E27FC236}">
                <a16:creationId xmlns:a16="http://schemas.microsoft.com/office/drawing/2014/main" id="{537EE3E7-E6A1-2A71-DD63-989DA6DC30E2}"/>
              </a:ext>
            </a:extLst>
          </p:cNvPr>
          <p:cNvSpPr/>
          <p:nvPr/>
        </p:nvSpPr>
        <p:spPr>
          <a:xfrm>
            <a:off x="0" y="3352619"/>
            <a:ext cx="3018394" cy="1601948"/>
          </a:xfrm>
          <a:custGeom>
            <a:avLst/>
            <a:gdLst>
              <a:gd name="connsiteX0" fmla="*/ 3018394 w 3018394"/>
              <a:gd name="connsiteY0" fmla="*/ 0 h 1601948"/>
              <a:gd name="connsiteX1" fmla="*/ 3018394 w 3018394"/>
              <a:gd name="connsiteY1" fmla="*/ 75719 h 1601948"/>
              <a:gd name="connsiteX2" fmla="*/ 769532 w 3018394"/>
              <a:gd name="connsiteY2" fmla="*/ 823934 h 1601948"/>
              <a:gd name="connsiteX3" fmla="*/ 19912 w 3018394"/>
              <a:gd name="connsiteY3" fmla="*/ 1573121 h 1601948"/>
              <a:gd name="connsiteX4" fmla="*/ 0 w 3018394"/>
              <a:gd name="connsiteY4" fmla="*/ 1601948 h 1601948"/>
              <a:gd name="connsiteX5" fmla="*/ 0 w 3018394"/>
              <a:gd name="connsiteY5" fmla="*/ 1477374 h 1601948"/>
              <a:gd name="connsiteX6" fmla="*/ 129896 w 3018394"/>
              <a:gd name="connsiteY6" fmla="*/ 1316645 h 1601948"/>
              <a:gd name="connsiteX7" fmla="*/ 724101 w 3018394"/>
              <a:gd name="connsiteY7" fmla="*/ 763358 h 1601948"/>
              <a:gd name="connsiteX8" fmla="*/ 3018394 w 3018394"/>
              <a:gd name="connsiteY8" fmla="*/ 0 h 160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8394" h="1601948">
                <a:moveTo>
                  <a:pt x="3018394" y="0"/>
                </a:moveTo>
                <a:lnTo>
                  <a:pt x="3018394" y="75719"/>
                </a:lnTo>
                <a:cubicBezTo>
                  <a:pt x="2199436" y="75719"/>
                  <a:pt x="1421800" y="334463"/>
                  <a:pt x="769532" y="823934"/>
                </a:cubicBezTo>
                <a:cubicBezTo>
                  <a:pt x="485477" y="1037137"/>
                  <a:pt x="233224" y="1289174"/>
                  <a:pt x="19912" y="1573121"/>
                </a:cubicBezTo>
                <a:lnTo>
                  <a:pt x="0" y="1601948"/>
                </a:lnTo>
                <a:lnTo>
                  <a:pt x="0" y="1477374"/>
                </a:lnTo>
                <a:lnTo>
                  <a:pt x="129896" y="1316645"/>
                </a:lnTo>
                <a:cubicBezTo>
                  <a:pt x="307672" y="1111924"/>
                  <a:pt x="506760" y="926507"/>
                  <a:pt x="724101" y="763358"/>
                </a:cubicBezTo>
                <a:cubicBezTo>
                  <a:pt x="1389565" y="263936"/>
                  <a:pt x="2182886" y="0"/>
                  <a:pt x="3018394" y="0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99990">
                <a:srgbClr val="55A32E">
                  <a:alpha val="1176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3" name="Vrije vorm: vorm 92">
            <a:extLst>
              <a:ext uri="{FF2B5EF4-FFF2-40B4-BE49-F238E27FC236}">
                <a16:creationId xmlns:a16="http://schemas.microsoft.com/office/drawing/2014/main" id="{88DE1C13-9FF9-BA9E-37BD-12D6F3BF9301}"/>
              </a:ext>
            </a:extLst>
          </p:cNvPr>
          <p:cNvSpPr/>
          <p:nvPr/>
        </p:nvSpPr>
        <p:spPr>
          <a:xfrm>
            <a:off x="1" y="3668477"/>
            <a:ext cx="2285873" cy="3189523"/>
          </a:xfrm>
          <a:custGeom>
            <a:avLst/>
            <a:gdLst>
              <a:gd name="connsiteX0" fmla="*/ 0 w 2285873"/>
              <a:gd name="connsiteY0" fmla="*/ 0 h 3189523"/>
              <a:gd name="connsiteX1" fmla="*/ 249321 w 2285873"/>
              <a:gd name="connsiteY1" fmla="*/ 118354 h 3189523"/>
              <a:gd name="connsiteX2" fmla="*/ 771371 w 2285873"/>
              <a:gd name="connsiteY2" fmla="*/ 448907 h 3189523"/>
              <a:gd name="connsiteX3" fmla="*/ 1535703 w 2285873"/>
              <a:gd name="connsiteY3" fmla="*/ 1213671 h 3189523"/>
              <a:gd name="connsiteX4" fmla="*/ 2250018 w 2285873"/>
              <a:gd name="connsiteY4" fmla="*/ 2890582 h 3189523"/>
              <a:gd name="connsiteX5" fmla="*/ 2285873 w 2285873"/>
              <a:gd name="connsiteY5" fmla="*/ 3189523 h 3189523"/>
              <a:gd name="connsiteX6" fmla="*/ 2209657 w 2285873"/>
              <a:gd name="connsiteY6" fmla="*/ 3189523 h 3189523"/>
              <a:gd name="connsiteX7" fmla="*/ 2175265 w 2285873"/>
              <a:gd name="connsiteY7" fmla="*/ 2902807 h 3189523"/>
              <a:gd name="connsiteX8" fmla="*/ 1475127 w 2285873"/>
              <a:gd name="connsiteY8" fmla="*/ 1259102 h 3189523"/>
              <a:gd name="connsiteX9" fmla="*/ 725940 w 2285873"/>
              <a:gd name="connsiteY9" fmla="*/ 509482 h 3189523"/>
              <a:gd name="connsiteX10" fmla="*/ 214198 w 2285873"/>
              <a:gd name="connsiteY10" fmla="*/ 185447 h 3189523"/>
              <a:gd name="connsiteX11" fmla="*/ 0 w 2285873"/>
              <a:gd name="connsiteY11" fmla="*/ 83764 h 318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85873" h="3189523">
                <a:moveTo>
                  <a:pt x="0" y="0"/>
                </a:moveTo>
                <a:lnTo>
                  <a:pt x="249321" y="118354"/>
                </a:lnTo>
                <a:cubicBezTo>
                  <a:pt x="430459" y="213501"/>
                  <a:pt x="604924" y="323835"/>
                  <a:pt x="771371" y="448907"/>
                </a:cubicBezTo>
                <a:cubicBezTo>
                  <a:pt x="1061051" y="666545"/>
                  <a:pt x="1318172" y="923882"/>
                  <a:pt x="1535703" y="1213671"/>
                </a:cubicBezTo>
                <a:cubicBezTo>
                  <a:pt x="1910270" y="1712769"/>
                  <a:pt x="2152376" y="2283787"/>
                  <a:pt x="2250018" y="2890582"/>
                </a:cubicBezTo>
                <a:lnTo>
                  <a:pt x="2285873" y="3189523"/>
                </a:lnTo>
                <a:lnTo>
                  <a:pt x="2209657" y="3189523"/>
                </a:lnTo>
                <a:lnTo>
                  <a:pt x="2175265" y="2902807"/>
                </a:lnTo>
                <a:cubicBezTo>
                  <a:pt x="2079550" y="2308024"/>
                  <a:pt x="1842230" y="1748303"/>
                  <a:pt x="1475127" y="1259102"/>
                </a:cubicBezTo>
                <a:cubicBezTo>
                  <a:pt x="1261924" y="975047"/>
                  <a:pt x="1009887" y="722794"/>
                  <a:pt x="725940" y="509482"/>
                </a:cubicBezTo>
                <a:cubicBezTo>
                  <a:pt x="562765" y="386871"/>
                  <a:pt x="391748" y="278714"/>
                  <a:pt x="214198" y="185447"/>
                </a:cubicBezTo>
                <a:lnTo>
                  <a:pt x="0" y="83764"/>
                </a:lnTo>
                <a:close/>
              </a:path>
            </a:pathLst>
          </a:custGeom>
          <a:gradFill>
            <a:gsLst>
              <a:gs pos="0">
                <a:srgbClr val="F3FAF0"/>
              </a:gs>
              <a:gs pos="99990">
                <a:srgbClr val="55A32E">
                  <a:alpha val="1176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136AF172-1313-5BD3-0B5B-CCF80891B460}"/>
              </a:ext>
            </a:extLst>
          </p:cNvPr>
          <p:cNvSpPr/>
          <p:nvPr/>
        </p:nvSpPr>
        <p:spPr>
          <a:xfrm>
            <a:off x="-10376" y="323850"/>
            <a:ext cx="3823822" cy="3823821"/>
          </a:xfrm>
          <a:custGeom>
            <a:avLst/>
            <a:gdLst>
              <a:gd name="connsiteX0" fmla="*/ 3823822 w 3823822"/>
              <a:gd name="connsiteY0" fmla="*/ 3823822 h 3823821"/>
              <a:gd name="connsiteX1" fmla="*/ 3748103 w 3823822"/>
              <a:gd name="connsiteY1" fmla="*/ 3823822 h 3823821"/>
              <a:gd name="connsiteX2" fmla="*/ 2999888 w 3823822"/>
              <a:gd name="connsiteY2" fmla="*/ 1574960 h 3823821"/>
              <a:gd name="connsiteX3" fmla="*/ 2248862 w 3823822"/>
              <a:gd name="connsiteY3" fmla="*/ 823934 h 3823821"/>
              <a:gd name="connsiteX4" fmla="*/ 0 w 3823822"/>
              <a:gd name="connsiteY4" fmla="*/ 75719 h 3823821"/>
              <a:gd name="connsiteX5" fmla="*/ 0 w 3823822"/>
              <a:gd name="connsiteY5" fmla="*/ 0 h 3823821"/>
              <a:gd name="connsiteX6" fmla="*/ 2294293 w 3823822"/>
              <a:gd name="connsiteY6" fmla="*/ 763358 h 3823821"/>
              <a:gd name="connsiteX7" fmla="*/ 3060464 w 3823822"/>
              <a:gd name="connsiteY7" fmla="*/ 1529421 h 3823821"/>
              <a:gd name="connsiteX8" fmla="*/ 3823822 w 3823822"/>
              <a:gd name="connsiteY8" fmla="*/ 3823822 h 38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3822" h="3823821">
                <a:moveTo>
                  <a:pt x="3823822" y="3823822"/>
                </a:moveTo>
                <a:lnTo>
                  <a:pt x="3748103" y="3823822"/>
                </a:lnTo>
                <a:cubicBezTo>
                  <a:pt x="3748103" y="3004864"/>
                  <a:pt x="3489360" y="2227228"/>
                  <a:pt x="2999888" y="1574960"/>
                </a:cubicBezTo>
                <a:cubicBezTo>
                  <a:pt x="2786252" y="1290256"/>
                  <a:pt x="2533566" y="1037678"/>
                  <a:pt x="2248862" y="823934"/>
                </a:cubicBezTo>
                <a:cubicBezTo>
                  <a:pt x="1596595" y="334463"/>
                  <a:pt x="818958" y="75719"/>
                  <a:pt x="0" y="75719"/>
                </a:cubicBezTo>
                <a:lnTo>
                  <a:pt x="0" y="0"/>
                </a:lnTo>
                <a:cubicBezTo>
                  <a:pt x="835508" y="0"/>
                  <a:pt x="1628829" y="263936"/>
                  <a:pt x="2294293" y="763358"/>
                </a:cubicBezTo>
                <a:cubicBezTo>
                  <a:pt x="2584731" y="981321"/>
                  <a:pt x="2842501" y="1239091"/>
                  <a:pt x="3060464" y="1529421"/>
                </a:cubicBezTo>
                <a:cubicBezTo>
                  <a:pt x="3559886" y="2194993"/>
                  <a:pt x="3823822" y="2988314"/>
                  <a:pt x="3823822" y="3823822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5BF1FD37-CCA2-7C05-BD6B-4E074374BA9D}"/>
              </a:ext>
            </a:extLst>
          </p:cNvPr>
          <p:cNvSpPr/>
          <p:nvPr/>
        </p:nvSpPr>
        <p:spPr>
          <a:xfrm>
            <a:off x="0" y="1819762"/>
            <a:ext cx="3823822" cy="3823821"/>
          </a:xfrm>
          <a:custGeom>
            <a:avLst/>
            <a:gdLst>
              <a:gd name="connsiteX0" fmla="*/ 3823822 w 3823822"/>
              <a:gd name="connsiteY0" fmla="*/ 3823822 h 3823821"/>
              <a:gd name="connsiteX1" fmla="*/ 3748103 w 3823822"/>
              <a:gd name="connsiteY1" fmla="*/ 3823822 h 3823821"/>
              <a:gd name="connsiteX2" fmla="*/ 2998482 w 3823822"/>
              <a:gd name="connsiteY2" fmla="*/ 1573121 h 3823821"/>
              <a:gd name="connsiteX3" fmla="*/ 2250592 w 3823822"/>
              <a:gd name="connsiteY3" fmla="*/ 825232 h 3823821"/>
              <a:gd name="connsiteX4" fmla="*/ 0 w 3823822"/>
              <a:gd name="connsiteY4" fmla="*/ 75719 h 3823821"/>
              <a:gd name="connsiteX5" fmla="*/ 0 w 3823822"/>
              <a:gd name="connsiteY5" fmla="*/ 0 h 3823821"/>
              <a:gd name="connsiteX6" fmla="*/ 2296132 w 3823822"/>
              <a:gd name="connsiteY6" fmla="*/ 764764 h 3823821"/>
              <a:gd name="connsiteX7" fmla="*/ 3059058 w 3823822"/>
              <a:gd name="connsiteY7" fmla="*/ 1527690 h 3823821"/>
              <a:gd name="connsiteX8" fmla="*/ 3823822 w 3823822"/>
              <a:gd name="connsiteY8" fmla="*/ 3823822 h 38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3822" h="3823821">
                <a:moveTo>
                  <a:pt x="3823822" y="3823822"/>
                </a:moveTo>
                <a:lnTo>
                  <a:pt x="3748103" y="3823822"/>
                </a:lnTo>
                <a:cubicBezTo>
                  <a:pt x="3748103" y="3003999"/>
                  <a:pt x="3488927" y="2225821"/>
                  <a:pt x="2998482" y="1573121"/>
                </a:cubicBezTo>
                <a:cubicBezTo>
                  <a:pt x="2785495" y="1289715"/>
                  <a:pt x="2533891" y="1038111"/>
                  <a:pt x="2250592" y="825232"/>
                </a:cubicBezTo>
                <a:cubicBezTo>
                  <a:pt x="1598001" y="334895"/>
                  <a:pt x="819823" y="75719"/>
                  <a:pt x="0" y="75719"/>
                </a:cubicBezTo>
                <a:lnTo>
                  <a:pt x="0" y="0"/>
                </a:lnTo>
                <a:cubicBezTo>
                  <a:pt x="836373" y="0"/>
                  <a:pt x="1630344" y="264476"/>
                  <a:pt x="2296132" y="764764"/>
                </a:cubicBezTo>
                <a:cubicBezTo>
                  <a:pt x="2585163" y="981970"/>
                  <a:pt x="2841852" y="1238551"/>
                  <a:pt x="3059058" y="1527690"/>
                </a:cubicBezTo>
                <a:cubicBezTo>
                  <a:pt x="3559346" y="2193478"/>
                  <a:pt x="3823822" y="2987557"/>
                  <a:pt x="3823822" y="3823822"/>
                </a:cubicBez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1" name="Vrije vorm: vorm 90">
            <a:extLst>
              <a:ext uri="{FF2B5EF4-FFF2-40B4-BE49-F238E27FC236}">
                <a16:creationId xmlns:a16="http://schemas.microsoft.com/office/drawing/2014/main" id="{C38E1B9C-2671-4A03-5AC3-87CC8B2681A3}"/>
              </a:ext>
            </a:extLst>
          </p:cNvPr>
          <p:cNvSpPr/>
          <p:nvPr userDrawn="1"/>
        </p:nvSpPr>
        <p:spPr>
          <a:xfrm>
            <a:off x="0" y="1835886"/>
            <a:ext cx="1541869" cy="3068978"/>
          </a:xfrm>
          <a:custGeom>
            <a:avLst/>
            <a:gdLst>
              <a:gd name="connsiteX0" fmla="*/ 0 w 1541869"/>
              <a:gd name="connsiteY0" fmla="*/ 0 h 3068978"/>
              <a:gd name="connsiteX1" fmla="*/ 12340 w 1541869"/>
              <a:gd name="connsiteY1" fmla="*/ 8514 h 3068978"/>
              <a:gd name="connsiteX2" fmla="*/ 778511 w 1541869"/>
              <a:gd name="connsiteY2" fmla="*/ 774577 h 3068978"/>
              <a:gd name="connsiteX3" fmla="*/ 1541869 w 1541869"/>
              <a:gd name="connsiteY3" fmla="*/ 3068978 h 3068978"/>
              <a:gd name="connsiteX4" fmla="*/ 1466150 w 1541869"/>
              <a:gd name="connsiteY4" fmla="*/ 3068978 h 3068978"/>
              <a:gd name="connsiteX5" fmla="*/ 717935 w 1541869"/>
              <a:gd name="connsiteY5" fmla="*/ 820116 h 3068978"/>
              <a:gd name="connsiteX6" fmla="*/ 174324 w 1541869"/>
              <a:gd name="connsiteY6" fmla="*/ 236529 h 3068978"/>
              <a:gd name="connsiteX7" fmla="*/ 0 w 1541869"/>
              <a:gd name="connsiteY7" fmla="*/ 95803 h 306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1869" h="3068978">
                <a:moveTo>
                  <a:pt x="0" y="0"/>
                </a:moveTo>
                <a:lnTo>
                  <a:pt x="12340" y="8514"/>
                </a:lnTo>
                <a:cubicBezTo>
                  <a:pt x="302778" y="226477"/>
                  <a:pt x="560548" y="484247"/>
                  <a:pt x="778511" y="774577"/>
                </a:cubicBezTo>
                <a:cubicBezTo>
                  <a:pt x="1277934" y="1440149"/>
                  <a:pt x="1541869" y="2233470"/>
                  <a:pt x="1541869" y="3068978"/>
                </a:cubicBezTo>
                <a:lnTo>
                  <a:pt x="1466150" y="3068978"/>
                </a:lnTo>
                <a:cubicBezTo>
                  <a:pt x="1466150" y="2250020"/>
                  <a:pt x="1207406" y="1472384"/>
                  <a:pt x="717935" y="820116"/>
                </a:cubicBezTo>
                <a:cubicBezTo>
                  <a:pt x="557708" y="606588"/>
                  <a:pt x="375515" y="411070"/>
                  <a:pt x="174324" y="236529"/>
                </a:cubicBezTo>
                <a:lnTo>
                  <a:pt x="0" y="95803"/>
                </a:lnTo>
                <a:close/>
              </a:path>
            </a:pathLst>
          </a:custGeom>
          <a:gradFill>
            <a:gsLst>
              <a:gs pos="0">
                <a:srgbClr val="F3FAF0"/>
              </a:gs>
              <a:gs pos="50000">
                <a:srgbClr val="F3FAF0">
                  <a:alpha val="49804"/>
                </a:srgbClr>
              </a:gs>
              <a:gs pos="100000">
                <a:srgbClr val="F3FAF0">
                  <a:alpha val="0"/>
                </a:srgbClr>
              </a:gs>
            </a:gsLst>
            <a:lin ang="5400000" scaled="1"/>
          </a:gradFill>
          <a:ln w="108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56" name="Groep 155">
            <a:extLst>
              <a:ext uri="{FF2B5EF4-FFF2-40B4-BE49-F238E27FC236}">
                <a16:creationId xmlns:a16="http://schemas.microsoft.com/office/drawing/2014/main" id="{DE4FA4CD-86B8-5D2F-9BE5-D06D5830A4E3}"/>
              </a:ext>
            </a:extLst>
          </p:cNvPr>
          <p:cNvGrpSpPr/>
          <p:nvPr userDrawn="1"/>
        </p:nvGrpSpPr>
        <p:grpSpPr>
          <a:xfrm>
            <a:off x="1436100" y="268654"/>
            <a:ext cx="151965" cy="151965"/>
            <a:chOff x="1436100" y="268654"/>
            <a:chExt cx="151965" cy="15196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D68D67D-3A99-0080-B1F5-23ABF58C749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4E5C3AE7-6AAB-6EA4-9D49-942D82E1682F}"/>
                </a:ext>
              </a:extLst>
            </p:cNvPr>
            <p:cNvSpPr/>
            <p:nvPr/>
          </p:nvSpPr>
          <p:spPr>
            <a:xfrm>
              <a:off x="1436100" y="268654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49695 w 167268"/>
                <a:gd name="connsiteY6" fmla="*/ 84117 h 167268"/>
                <a:gd name="connsiteX7" fmla="*/ 59732 w 167268"/>
                <a:gd name="connsiteY7" fmla="*/ 59732 h 167268"/>
                <a:gd name="connsiteX8" fmla="*/ 107523 w 167268"/>
                <a:gd name="connsiteY8" fmla="*/ 59732 h 167268"/>
                <a:gd name="connsiteX9" fmla="*/ 107523 w 167268"/>
                <a:gd name="connsiteY9" fmla="*/ 10752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7350"/>
                    <a:pt x="49959" y="102591"/>
                    <a:pt x="49695" y="84117"/>
                  </a:cubicBezTo>
                  <a:cubicBezTo>
                    <a:pt x="49552" y="74957"/>
                    <a:pt x="53185" y="66143"/>
                    <a:pt x="59732" y="59732"/>
                  </a:cubicBezTo>
                  <a:cubicBezTo>
                    <a:pt x="72934" y="46534"/>
                    <a:pt x="94321" y="46534"/>
                    <a:pt x="107523" y="59732"/>
                  </a:cubicBezTo>
                  <a:cubicBezTo>
                    <a:pt x="120725" y="72929"/>
                    <a:pt x="120725" y="94325"/>
                    <a:pt x="107523" y="107523"/>
                  </a:cubicBezTo>
                  <a:cubicBezTo>
                    <a:pt x="101131" y="113745"/>
                    <a:pt x="92540" y="117182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C4C69539-A594-FD56-6A35-58FF5FCE785E}"/>
              </a:ext>
            </a:extLst>
          </p:cNvPr>
          <p:cNvSpPr/>
          <p:nvPr/>
        </p:nvSpPr>
        <p:spPr>
          <a:xfrm>
            <a:off x="2955752" y="268654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49695 w 167268"/>
              <a:gd name="connsiteY6" fmla="*/ 84117 h 167268"/>
              <a:gd name="connsiteX7" fmla="*/ 59732 w 167268"/>
              <a:gd name="connsiteY7" fmla="*/ 59732 h 167268"/>
              <a:gd name="connsiteX8" fmla="*/ 107523 w 167268"/>
              <a:gd name="connsiteY8" fmla="*/ 59732 h 167268"/>
              <a:gd name="connsiteX9" fmla="*/ 107523 w 167268"/>
              <a:gd name="connsiteY9" fmla="*/ 10752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7350"/>
                  <a:pt x="49959" y="102591"/>
                  <a:pt x="49695" y="84117"/>
                </a:cubicBezTo>
                <a:cubicBezTo>
                  <a:pt x="49552" y="74957"/>
                  <a:pt x="53185" y="66143"/>
                  <a:pt x="59732" y="59732"/>
                </a:cubicBezTo>
                <a:cubicBezTo>
                  <a:pt x="72934" y="46534"/>
                  <a:pt x="94321" y="46534"/>
                  <a:pt x="107523" y="59732"/>
                </a:cubicBezTo>
                <a:cubicBezTo>
                  <a:pt x="120725" y="72929"/>
                  <a:pt x="120725" y="94325"/>
                  <a:pt x="107523" y="107523"/>
                </a:cubicBezTo>
                <a:cubicBezTo>
                  <a:pt x="101131" y="113745"/>
                  <a:pt x="92540" y="117182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GB" dirty="0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8731AB22-EB0B-7705-3405-9855734AEAE6}"/>
              </a:ext>
            </a:extLst>
          </p:cNvPr>
          <p:cNvGrpSpPr/>
          <p:nvPr userDrawn="1"/>
        </p:nvGrpSpPr>
        <p:grpSpPr>
          <a:xfrm>
            <a:off x="676275" y="1028479"/>
            <a:ext cx="151965" cy="151965"/>
            <a:chOff x="676275" y="1028479"/>
            <a:chExt cx="151965" cy="151965"/>
          </a:xfrm>
        </p:grpSpPr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B721ED27-068D-A9AD-5F1D-E603301402F7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3EC05E37-E9A5-5895-70A3-26FBCAC9FDF8}"/>
                </a:ext>
              </a:extLst>
            </p:cNvPr>
            <p:cNvSpPr/>
            <p:nvPr/>
          </p:nvSpPr>
          <p:spPr>
            <a:xfrm>
              <a:off x="676275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9732 w 167268"/>
                <a:gd name="connsiteY6" fmla="*/ 107284 h 167268"/>
                <a:gd name="connsiteX7" fmla="*/ 59254 w 167268"/>
                <a:gd name="connsiteY7" fmla="*/ 59975 h 167268"/>
                <a:gd name="connsiteX8" fmla="*/ 59732 w 167268"/>
                <a:gd name="connsiteY8" fmla="*/ 59493 h 167268"/>
                <a:gd name="connsiteX9" fmla="*/ 107045 w 167268"/>
                <a:gd name="connsiteY9" fmla="*/ 59010 h 167268"/>
                <a:gd name="connsiteX10" fmla="*/ 107523 w 167268"/>
                <a:gd name="connsiteY10" fmla="*/ 59493 h 167268"/>
                <a:gd name="connsiteX11" fmla="*/ 108001 w 167268"/>
                <a:gd name="connsiteY11" fmla="*/ 106801 h 167268"/>
                <a:gd name="connsiteX12" fmla="*/ 107523 w 167268"/>
                <a:gd name="connsiteY12" fmla="*/ 107284 h 167268"/>
                <a:gd name="connsiteX13" fmla="*/ 83627 w 167268"/>
                <a:gd name="connsiteY13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74678" y="117093"/>
                    <a:pt x="66100" y="113572"/>
                    <a:pt x="59732" y="107284"/>
                  </a:cubicBezTo>
                  <a:cubicBezTo>
                    <a:pt x="46529" y="94354"/>
                    <a:pt x="46315" y="73173"/>
                    <a:pt x="59254" y="59975"/>
                  </a:cubicBezTo>
                  <a:cubicBezTo>
                    <a:pt x="59409" y="59813"/>
                    <a:pt x="59564" y="59652"/>
                    <a:pt x="59732" y="59493"/>
                  </a:cubicBezTo>
                  <a:cubicBezTo>
                    <a:pt x="72659" y="46295"/>
                    <a:pt x="93843" y="46079"/>
                    <a:pt x="107045" y="59010"/>
                  </a:cubicBezTo>
                  <a:cubicBezTo>
                    <a:pt x="107200" y="59169"/>
                    <a:pt x="107367" y="59330"/>
                    <a:pt x="107523" y="59493"/>
                  </a:cubicBezTo>
                  <a:cubicBezTo>
                    <a:pt x="120725" y="72424"/>
                    <a:pt x="120940" y="93603"/>
                    <a:pt x="108001" y="106801"/>
                  </a:cubicBezTo>
                  <a:cubicBezTo>
                    <a:pt x="107845" y="106963"/>
                    <a:pt x="107690" y="107125"/>
                    <a:pt x="107523" y="107284"/>
                  </a:cubicBezTo>
                  <a:cubicBezTo>
                    <a:pt x="101155" y="113572"/>
                    <a:pt x="92576" y="117093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0B80B5B9-7165-F285-68BA-300394543AC2}"/>
              </a:ext>
            </a:extLst>
          </p:cNvPr>
          <p:cNvGrpSpPr/>
          <p:nvPr userDrawn="1"/>
        </p:nvGrpSpPr>
        <p:grpSpPr>
          <a:xfrm>
            <a:off x="2195927" y="1028479"/>
            <a:ext cx="151965" cy="151965"/>
            <a:chOff x="2195927" y="1028479"/>
            <a:chExt cx="151965" cy="15196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ECCEBEA7-6B2E-AA98-177C-74E7A9DD60EB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2AF6DBA9-A6EF-A638-E228-9F1A50B158A5}"/>
                </a:ext>
              </a:extLst>
            </p:cNvPr>
            <p:cNvSpPr/>
            <p:nvPr/>
          </p:nvSpPr>
          <p:spPr>
            <a:xfrm>
              <a:off x="2195927" y="1028479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7 h 167268"/>
                <a:gd name="connsiteX7" fmla="*/ 84105 w 167268"/>
                <a:gd name="connsiteY7" fmla="*/ 50175 h 167268"/>
                <a:gd name="connsiteX8" fmla="*/ 117320 w 167268"/>
                <a:gd name="connsiteY8" fmla="*/ 83869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8"/>
                    <a:pt x="50281" y="101863"/>
                    <a:pt x="50412" y="83387"/>
                  </a:cubicBezTo>
                  <a:cubicBezTo>
                    <a:pt x="50544" y="64912"/>
                    <a:pt x="65634" y="50042"/>
                    <a:pt x="84105" y="50175"/>
                  </a:cubicBezTo>
                  <a:cubicBezTo>
                    <a:pt x="102588" y="50309"/>
                    <a:pt x="117451" y="65393"/>
                    <a:pt x="117320" y="83869"/>
                  </a:cubicBezTo>
                  <a:cubicBezTo>
                    <a:pt x="117260" y="92657"/>
                    <a:pt x="113736" y="101068"/>
                    <a:pt x="107523" y="107284"/>
                  </a:cubicBezTo>
                  <a:cubicBezTo>
                    <a:pt x="101178" y="113593"/>
                    <a:pt x="92576" y="117119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2" name="Groep 161">
            <a:extLst>
              <a:ext uri="{FF2B5EF4-FFF2-40B4-BE49-F238E27FC236}">
                <a16:creationId xmlns:a16="http://schemas.microsoft.com/office/drawing/2014/main" id="{7B7D2BA0-D05A-A0A2-0B6B-6A26CC015F37}"/>
              </a:ext>
            </a:extLst>
          </p:cNvPr>
          <p:cNvGrpSpPr/>
          <p:nvPr userDrawn="1"/>
        </p:nvGrpSpPr>
        <p:grpSpPr>
          <a:xfrm>
            <a:off x="1436100" y="1788305"/>
            <a:ext cx="151965" cy="151965"/>
            <a:chOff x="1436100" y="1788305"/>
            <a:chExt cx="151965" cy="151965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8A125716-26D8-31F5-8C30-D9F2919D2C94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BB004EFC-EFCE-790B-285E-3BE07FAE7556}"/>
                </a:ext>
              </a:extLst>
            </p:cNvPr>
            <p:cNvSpPr/>
            <p:nvPr/>
          </p:nvSpPr>
          <p:spPr>
            <a:xfrm>
              <a:off x="1436100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984FA816-DE39-A0E1-8328-81C54E0D0358}"/>
              </a:ext>
            </a:extLst>
          </p:cNvPr>
          <p:cNvGrpSpPr/>
          <p:nvPr userDrawn="1"/>
        </p:nvGrpSpPr>
        <p:grpSpPr>
          <a:xfrm>
            <a:off x="2955752" y="1788305"/>
            <a:ext cx="151965" cy="151965"/>
            <a:chOff x="2955752" y="1788305"/>
            <a:chExt cx="151965" cy="151965"/>
          </a:xfrm>
        </p:grpSpPr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D86F847-8E61-1D6F-78D0-FB5A19372180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FDEAE792-505A-B947-5B3D-F2D7F7551D23}"/>
                </a:ext>
              </a:extLst>
            </p:cNvPr>
            <p:cNvSpPr/>
            <p:nvPr/>
          </p:nvSpPr>
          <p:spPr>
            <a:xfrm>
              <a:off x="2955752" y="178830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4" name="Groep 163">
            <a:extLst>
              <a:ext uri="{FF2B5EF4-FFF2-40B4-BE49-F238E27FC236}">
                <a16:creationId xmlns:a16="http://schemas.microsoft.com/office/drawing/2014/main" id="{B0A7183E-C35F-6C61-AEE0-F1C935378057}"/>
              </a:ext>
            </a:extLst>
          </p:cNvPr>
          <p:cNvGrpSpPr/>
          <p:nvPr userDrawn="1"/>
        </p:nvGrpSpPr>
        <p:grpSpPr>
          <a:xfrm>
            <a:off x="676275" y="2548131"/>
            <a:ext cx="151965" cy="151965"/>
            <a:chOff x="676275" y="2548131"/>
            <a:chExt cx="151965" cy="151965"/>
          </a:xfrm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2E2D6AA-4CA8-D20E-CBDB-5434A2E39CED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301B2DD-311B-2255-EA5B-04951991C33C}"/>
                </a:ext>
              </a:extLst>
            </p:cNvPr>
            <p:cNvSpPr/>
            <p:nvPr/>
          </p:nvSpPr>
          <p:spPr>
            <a:xfrm>
              <a:off x="676275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CE4F4FA7-E506-2F57-F370-F6834CB0762A}"/>
              </a:ext>
            </a:extLst>
          </p:cNvPr>
          <p:cNvGrpSpPr/>
          <p:nvPr userDrawn="1"/>
        </p:nvGrpSpPr>
        <p:grpSpPr>
          <a:xfrm>
            <a:off x="2195927" y="2548131"/>
            <a:ext cx="151965" cy="151965"/>
            <a:chOff x="2195927" y="2548131"/>
            <a:chExt cx="151965" cy="151965"/>
          </a:xfrm>
        </p:grpSpPr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567D651F-B8AF-EB1B-946A-90EC4F80C48D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C58E6801-4084-0EAD-A0FE-E6C5FE4198EF}"/>
                </a:ext>
              </a:extLst>
            </p:cNvPr>
            <p:cNvSpPr/>
            <p:nvPr/>
          </p:nvSpPr>
          <p:spPr>
            <a:xfrm>
              <a:off x="2195927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C9687D3C-EE2D-58ED-5ED2-6F58BFF75D3D}"/>
              </a:ext>
            </a:extLst>
          </p:cNvPr>
          <p:cNvGrpSpPr/>
          <p:nvPr userDrawn="1"/>
        </p:nvGrpSpPr>
        <p:grpSpPr>
          <a:xfrm>
            <a:off x="3715579" y="2548131"/>
            <a:ext cx="151965" cy="151965"/>
            <a:chOff x="3715579" y="2548131"/>
            <a:chExt cx="151965" cy="151965"/>
          </a:xfrm>
        </p:grpSpPr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9CFB7428-1640-7106-71E3-CEEC9C2199A2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E639F2F6-22F6-E6C0-30E7-C9A4563FD620}"/>
                </a:ext>
              </a:extLst>
            </p:cNvPr>
            <p:cNvSpPr/>
            <p:nvPr/>
          </p:nvSpPr>
          <p:spPr>
            <a:xfrm>
              <a:off x="3715579" y="2548131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3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3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5" name="Groep 164">
            <a:extLst>
              <a:ext uri="{FF2B5EF4-FFF2-40B4-BE49-F238E27FC236}">
                <a16:creationId xmlns:a16="http://schemas.microsoft.com/office/drawing/2014/main" id="{03DF1EB7-0FEA-269F-398C-FE1B27505950}"/>
              </a:ext>
            </a:extLst>
          </p:cNvPr>
          <p:cNvGrpSpPr/>
          <p:nvPr userDrawn="1"/>
        </p:nvGrpSpPr>
        <p:grpSpPr>
          <a:xfrm>
            <a:off x="1436100" y="3307957"/>
            <a:ext cx="151965" cy="151965"/>
            <a:chOff x="1436100" y="3307957"/>
            <a:chExt cx="151965" cy="151965"/>
          </a:xfrm>
        </p:grpSpPr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5E364CBB-B959-5E3F-73C1-837472B06288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CD16A07E-9EFA-E89B-BC1C-46C9F7A82B72}"/>
                </a:ext>
              </a:extLst>
            </p:cNvPr>
            <p:cNvSpPr/>
            <p:nvPr/>
          </p:nvSpPr>
          <p:spPr>
            <a:xfrm>
              <a:off x="1436100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66" name="Groep 165">
            <a:extLst>
              <a:ext uri="{FF2B5EF4-FFF2-40B4-BE49-F238E27FC236}">
                <a16:creationId xmlns:a16="http://schemas.microsoft.com/office/drawing/2014/main" id="{C1B70BE9-407A-0E6A-3837-8939A0171A04}"/>
              </a:ext>
            </a:extLst>
          </p:cNvPr>
          <p:cNvGrpSpPr/>
          <p:nvPr userDrawn="1"/>
        </p:nvGrpSpPr>
        <p:grpSpPr>
          <a:xfrm>
            <a:off x="2955752" y="3307957"/>
            <a:ext cx="151965" cy="151965"/>
            <a:chOff x="2955752" y="3307957"/>
            <a:chExt cx="151965" cy="151965"/>
          </a:xfrm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88F45089-4D4B-BB1C-967C-CCCB812909CD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Vrije vorm: vorm 96">
              <a:extLst>
                <a:ext uri="{FF2B5EF4-FFF2-40B4-BE49-F238E27FC236}">
                  <a16:creationId xmlns:a16="http://schemas.microsoft.com/office/drawing/2014/main" id="{FEB8741D-9861-0DD8-5ED8-7FA803D11C83}"/>
                </a:ext>
              </a:extLst>
            </p:cNvPr>
            <p:cNvSpPr/>
            <p:nvPr/>
          </p:nvSpPr>
          <p:spPr>
            <a:xfrm>
              <a:off x="2955752" y="3307957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68" name="Groep 167">
            <a:extLst>
              <a:ext uri="{FF2B5EF4-FFF2-40B4-BE49-F238E27FC236}">
                <a16:creationId xmlns:a16="http://schemas.microsoft.com/office/drawing/2014/main" id="{1B6FD9A4-DACA-37B9-98F4-C71FEFD0B974}"/>
              </a:ext>
            </a:extLst>
          </p:cNvPr>
          <p:cNvGrpSpPr/>
          <p:nvPr userDrawn="1"/>
        </p:nvGrpSpPr>
        <p:grpSpPr>
          <a:xfrm>
            <a:off x="2195927" y="4067783"/>
            <a:ext cx="151965" cy="151965"/>
            <a:chOff x="2195927" y="4067783"/>
            <a:chExt cx="151965" cy="151965"/>
          </a:xfrm>
        </p:grpSpPr>
        <p:sp>
          <p:nvSpPr>
            <p:cNvPr id="108" name="Vrije vorm: vorm 107">
              <a:extLst>
                <a:ext uri="{FF2B5EF4-FFF2-40B4-BE49-F238E27FC236}">
                  <a16:creationId xmlns:a16="http://schemas.microsoft.com/office/drawing/2014/main" id="{CCED135B-B3C7-89A4-FFCF-16DF9B96CF81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>
                <a:alpha val="20000"/>
              </a:srgb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86E06E43-40C0-FE50-372F-270A08CD1B3D}"/>
                </a:ext>
              </a:extLst>
            </p:cNvPr>
            <p:cNvSpPr/>
            <p:nvPr/>
          </p:nvSpPr>
          <p:spPr>
            <a:xfrm>
              <a:off x="2195927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5A57400C-83D1-42EE-0DA7-984A6AF4083F}"/>
              </a:ext>
            </a:extLst>
          </p:cNvPr>
          <p:cNvGrpSpPr/>
          <p:nvPr userDrawn="1"/>
        </p:nvGrpSpPr>
        <p:grpSpPr>
          <a:xfrm>
            <a:off x="3715579" y="4067783"/>
            <a:ext cx="151965" cy="151965"/>
            <a:chOff x="3715579" y="4067783"/>
            <a:chExt cx="151965" cy="151965"/>
          </a:xfrm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EABEDE96-38F2-5BAA-68C2-E6590E25BE89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176FE4EA-22C5-CD7D-7E9E-873C98741317}"/>
                </a:ext>
              </a:extLst>
            </p:cNvPr>
            <p:cNvSpPr/>
            <p:nvPr/>
          </p:nvSpPr>
          <p:spPr>
            <a:xfrm>
              <a:off x="3715579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FC4D7A25-396F-3AFA-1066-5827587DA31B}"/>
              </a:ext>
            </a:extLst>
          </p:cNvPr>
          <p:cNvGrpSpPr/>
          <p:nvPr userDrawn="1"/>
        </p:nvGrpSpPr>
        <p:grpSpPr>
          <a:xfrm>
            <a:off x="1436100" y="4827608"/>
            <a:ext cx="151965" cy="151965"/>
            <a:chOff x="1436100" y="4827608"/>
            <a:chExt cx="151965" cy="151965"/>
          </a:xfrm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B99BE0C3-DDCF-3D29-E6AA-729C69DF8DCA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5341127-ED96-6205-BED2-8464D0EF171F}"/>
                </a:ext>
              </a:extLst>
            </p:cNvPr>
            <p:cNvSpPr/>
            <p:nvPr/>
          </p:nvSpPr>
          <p:spPr>
            <a:xfrm>
              <a:off x="1436100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2" name="Groep 171">
            <a:extLst>
              <a:ext uri="{FF2B5EF4-FFF2-40B4-BE49-F238E27FC236}">
                <a16:creationId xmlns:a16="http://schemas.microsoft.com/office/drawing/2014/main" id="{28B60DA0-1E7D-BC41-6366-B45B6A63782F}"/>
              </a:ext>
            </a:extLst>
          </p:cNvPr>
          <p:cNvGrpSpPr/>
          <p:nvPr userDrawn="1"/>
        </p:nvGrpSpPr>
        <p:grpSpPr>
          <a:xfrm>
            <a:off x="2955752" y="4827608"/>
            <a:ext cx="151965" cy="151965"/>
            <a:chOff x="2955752" y="4827608"/>
            <a:chExt cx="151965" cy="151965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4BB71F70-ACAD-5A30-7281-776037A25D62}"/>
                </a:ext>
              </a:extLst>
            </p:cNvPr>
            <p:cNvSpPr/>
            <p:nvPr userDrawn="1"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5D68C5F5-57DF-AB10-6C5B-3431B86D4D32}"/>
                </a:ext>
              </a:extLst>
            </p:cNvPr>
            <p:cNvSpPr/>
            <p:nvPr/>
          </p:nvSpPr>
          <p:spPr>
            <a:xfrm>
              <a:off x="2955752" y="4827608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33" name="Vrije vorm: vorm 132">
            <a:extLst>
              <a:ext uri="{FF2B5EF4-FFF2-40B4-BE49-F238E27FC236}">
                <a16:creationId xmlns:a16="http://schemas.microsoft.com/office/drawing/2014/main" id="{C60C56A3-815B-AE9B-03C5-7AF6E64A4793}"/>
              </a:ext>
            </a:extLst>
          </p:cNvPr>
          <p:cNvSpPr/>
          <p:nvPr/>
        </p:nvSpPr>
        <p:spPr>
          <a:xfrm>
            <a:off x="676275" y="5587435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5" y="101071"/>
                  <a:pt x="107523" y="107284"/>
                </a:cubicBezTo>
                <a:cubicBezTo>
                  <a:pt x="101202" y="113628"/>
                  <a:pt x="92588" y="117165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75" name="Groep 174">
            <a:extLst>
              <a:ext uri="{FF2B5EF4-FFF2-40B4-BE49-F238E27FC236}">
                <a16:creationId xmlns:a16="http://schemas.microsoft.com/office/drawing/2014/main" id="{F144AE15-1859-C558-5995-5A64A15E93E7}"/>
              </a:ext>
            </a:extLst>
          </p:cNvPr>
          <p:cNvGrpSpPr/>
          <p:nvPr userDrawn="1"/>
        </p:nvGrpSpPr>
        <p:grpSpPr>
          <a:xfrm>
            <a:off x="2195927" y="5587435"/>
            <a:ext cx="151965" cy="151965"/>
            <a:chOff x="2195927" y="5587435"/>
            <a:chExt cx="151965" cy="151965"/>
          </a:xfrm>
        </p:grpSpPr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EA4DC19E-7F78-D7B2-1F34-4DF8F33D195D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>
                <a:alpha val="20000"/>
              </a:srgb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E5D83847-8FB2-630F-4432-B7C10E2FC3C2}"/>
                </a:ext>
              </a:extLst>
            </p:cNvPr>
            <p:cNvSpPr/>
            <p:nvPr/>
          </p:nvSpPr>
          <p:spPr>
            <a:xfrm>
              <a:off x="2195927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grpSp>
        <p:nvGrpSpPr>
          <p:cNvPr id="176" name="Groep 175">
            <a:extLst>
              <a:ext uri="{FF2B5EF4-FFF2-40B4-BE49-F238E27FC236}">
                <a16:creationId xmlns:a16="http://schemas.microsoft.com/office/drawing/2014/main" id="{A9468737-5BF2-67A4-F738-FC0A3656D10C}"/>
              </a:ext>
            </a:extLst>
          </p:cNvPr>
          <p:cNvGrpSpPr/>
          <p:nvPr userDrawn="1"/>
        </p:nvGrpSpPr>
        <p:grpSpPr>
          <a:xfrm>
            <a:off x="3715579" y="5587435"/>
            <a:ext cx="151965" cy="151965"/>
            <a:chOff x="3715579" y="5587435"/>
            <a:chExt cx="151965" cy="151965"/>
          </a:xfrm>
        </p:grpSpPr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F97241AD-ECDD-F220-12EA-3C2C973141B2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54FAEAC3-B54A-3D25-2565-095439C1DC7D}"/>
                </a:ext>
              </a:extLst>
            </p:cNvPr>
            <p:cNvSpPr/>
            <p:nvPr/>
          </p:nvSpPr>
          <p:spPr>
            <a:xfrm>
              <a:off x="3715579" y="5587435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6" y="101071"/>
                    <a:pt x="107523" y="107284"/>
                  </a:cubicBezTo>
                  <a:cubicBezTo>
                    <a:pt x="101202" y="113640"/>
                    <a:pt x="92588" y="117177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79" name="Groep 178">
            <a:extLst>
              <a:ext uri="{FF2B5EF4-FFF2-40B4-BE49-F238E27FC236}">
                <a16:creationId xmlns:a16="http://schemas.microsoft.com/office/drawing/2014/main" id="{C575942B-F4ED-A097-3F6C-66CFF5E59E26}"/>
              </a:ext>
            </a:extLst>
          </p:cNvPr>
          <p:cNvGrpSpPr/>
          <p:nvPr userDrawn="1"/>
        </p:nvGrpSpPr>
        <p:grpSpPr>
          <a:xfrm>
            <a:off x="1436100" y="6347260"/>
            <a:ext cx="151965" cy="151965"/>
            <a:chOff x="1436100" y="6347260"/>
            <a:chExt cx="151965" cy="151965"/>
          </a:xfrm>
        </p:grpSpPr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37AD87F1-07C6-9CC6-D5AA-74F12BF3245E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DE56784E-09B2-7D5E-6A60-1DFCF78DEF8F}"/>
                </a:ext>
              </a:extLst>
            </p:cNvPr>
            <p:cNvSpPr/>
            <p:nvPr/>
          </p:nvSpPr>
          <p:spPr>
            <a:xfrm>
              <a:off x="1436100" y="6347260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3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59"/>
                    <a:pt x="113736" y="101071"/>
                    <a:pt x="107523" y="107283"/>
                  </a:cubicBezTo>
                  <a:cubicBezTo>
                    <a:pt x="101202" y="113640"/>
                    <a:pt x="92588" y="117176"/>
                    <a:pt x="83627" y="117081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/>
            </a:p>
          </p:txBody>
        </p:sp>
      </p:grpSp>
      <p:sp>
        <p:nvSpPr>
          <p:cNvPr id="149" name="Vrije vorm: vorm 148">
            <a:extLst>
              <a:ext uri="{FF2B5EF4-FFF2-40B4-BE49-F238E27FC236}">
                <a16:creationId xmlns:a16="http://schemas.microsoft.com/office/drawing/2014/main" id="{65BD0B66-BE91-1D3C-EE40-4FBD0E849A73}"/>
              </a:ext>
            </a:extLst>
          </p:cNvPr>
          <p:cNvSpPr/>
          <p:nvPr/>
        </p:nvSpPr>
        <p:spPr>
          <a:xfrm>
            <a:off x="2955752" y="634726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4 h 167268"/>
              <a:gd name="connsiteX8" fmla="*/ 117320 w 167268"/>
              <a:gd name="connsiteY8" fmla="*/ 83866 h 167268"/>
              <a:gd name="connsiteX9" fmla="*/ 107523 w 167268"/>
              <a:gd name="connsiteY9" fmla="*/ 107283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4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59"/>
                  <a:pt x="113736" y="101071"/>
                  <a:pt x="107523" y="107283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5" name="Vrije vorm: vorm 184">
            <a:extLst>
              <a:ext uri="{FF2B5EF4-FFF2-40B4-BE49-F238E27FC236}">
                <a16:creationId xmlns:a16="http://schemas.microsoft.com/office/drawing/2014/main" id="{1B13F80D-F64F-411F-E09B-DEACB0B05A73}"/>
              </a:ext>
            </a:extLst>
          </p:cNvPr>
          <p:cNvSpPr/>
          <p:nvPr/>
        </p:nvSpPr>
        <p:spPr>
          <a:xfrm>
            <a:off x="3715579" y="1029850"/>
            <a:ext cx="151965" cy="151965"/>
          </a:xfrm>
          <a:custGeom>
            <a:avLst/>
            <a:gdLst>
              <a:gd name="connsiteX0" fmla="*/ 83627 w 167268"/>
              <a:gd name="connsiteY0" fmla="*/ -7 h 167268"/>
              <a:gd name="connsiteX1" fmla="*/ -7 w 167268"/>
              <a:gd name="connsiteY1" fmla="*/ 83627 h 167268"/>
              <a:gd name="connsiteX2" fmla="*/ 83627 w 167268"/>
              <a:gd name="connsiteY2" fmla="*/ 167261 h 167268"/>
              <a:gd name="connsiteX3" fmla="*/ 167261 w 167268"/>
              <a:gd name="connsiteY3" fmla="*/ 83627 h 167268"/>
              <a:gd name="connsiteX4" fmla="*/ 83627 w 167268"/>
              <a:gd name="connsiteY4" fmla="*/ -7 h 167268"/>
              <a:gd name="connsiteX5" fmla="*/ 83627 w 167268"/>
              <a:gd name="connsiteY5" fmla="*/ 117081 h 167268"/>
              <a:gd name="connsiteX6" fmla="*/ 50412 w 167268"/>
              <a:gd name="connsiteY6" fmla="*/ 83388 h 167268"/>
              <a:gd name="connsiteX7" fmla="*/ 84105 w 167268"/>
              <a:gd name="connsiteY7" fmla="*/ 50173 h 167268"/>
              <a:gd name="connsiteX8" fmla="*/ 117320 w 167268"/>
              <a:gd name="connsiteY8" fmla="*/ 83866 h 167268"/>
              <a:gd name="connsiteX9" fmla="*/ 107523 w 167268"/>
              <a:gd name="connsiteY9" fmla="*/ 107284 h 167268"/>
              <a:gd name="connsiteX10" fmla="*/ 83627 w 167268"/>
              <a:gd name="connsiteY10" fmla="*/ 117081 h 16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268" h="167268">
                <a:moveTo>
                  <a:pt x="83627" y="-7"/>
                </a:moveTo>
                <a:cubicBezTo>
                  <a:pt x="37437" y="-7"/>
                  <a:pt x="-7" y="37437"/>
                  <a:pt x="-7" y="83627"/>
                </a:cubicBezTo>
                <a:cubicBezTo>
                  <a:pt x="-7" y="129817"/>
                  <a:pt x="37437" y="167261"/>
                  <a:pt x="83627" y="167261"/>
                </a:cubicBezTo>
                <a:cubicBezTo>
                  <a:pt x="129817" y="167261"/>
                  <a:pt x="167261" y="129817"/>
                  <a:pt x="167261" y="83627"/>
                </a:cubicBezTo>
                <a:cubicBezTo>
                  <a:pt x="167261" y="37437"/>
                  <a:pt x="129817" y="-7"/>
                  <a:pt x="83627" y="-7"/>
                </a:cubicBezTo>
                <a:close/>
                <a:moveTo>
                  <a:pt x="83627" y="117081"/>
                </a:moveTo>
                <a:cubicBezTo>
                  <a:pt x="65156" y="116949"/>
                  <a:pt x="50281" y="101859"/>
                  <a:pt x="50412" y="83388"/>
                </a:cubicBezTo>
                <a:cubicBezTo>
                  <a:pt x="50544" y="64917"/>
                  <a:pt x="65634" y="50042"/>
                  <a:pt x="84105" y="50173"/>
                </a:cubicBezTo>
                <a:cubicBezTo>
                  <a:pt x="102588" y="50305"/>
                  <a:pt x="117451" y="65395"/>
                  <a:pt x="117320" y="83866"/>
                </a:cubicBezTo>
                <a:cubicBezTo>
                  <a:pt x="117260" y="92660"/>
                  <a:pt x="113736" y="101071"/>
                  <a:pt x="107523" y="107284"/>
                </a:cubicBezTo>
                <a:cubicBezTo>
                  <a:pt x="101202" y="113640"/>
                  <a:pt x="92588" y="117176"/>
                  <a:pt x="83627" y="1170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194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90" name="Vrije vorm: vorm 189">
            <a:extLst>
              <a:ext uri="{FF2B5EF4-FFF2-40B4-BE49-F238E27FC236}">
                <a16:creationId xmlns:a16="http://schemas.microsoft.com/office/drawing/2014/main" id="{CB2408CD-4200-C813-A0A5-7865C44B31FF}"/>
              </a:ext>
            </a:extLst>
          </p:cNvPr>
          <p:cNvSpPr/>
          <p:nvPr/>
        </p:nvSpPr>
        <p:spPr>
          <a:xfrm>
            <a:off x="5159247" y="3039403"/>
            <a:ext cx="2216828" cy="779193"/>
          </a:xfrm>
          <a:custGeom>
            <a:avLst/>
            <a:gdLst>
              <a:gd name="connsiteX0" fmla="*/ 1023336 w 1241615"/>
              <a:gd name="connsiteY0" fmla="*/ 283281 h 436415"/>
              <a:gd name="connsiteX1" fmla="*/ 958240 w 1241615"/>
              <a:gd name="connsiteY1" fmla="*/ 218184 h 436415"/>
              <a:gd name="connsiteX2" fmla="*/ 1023336 w 1241615"/>
              <a:gd name="connsiteY2" fmla="*/ 153087 h 436415"/>
              <a:gd name="connsiteX3" fmla="*/ 1088433 w 1241615"/>
              <a:gd name="connsiteY3" fmla="*/ 218184 h 436415"/>
              <a:gd name="connsiteX4" fmla="*/ 1023336 w 1241615"/>
              <a:gd name="connsiteY4" fmla="*/ 283281 h 436415"/>
              <a:gd name="connsiteX5" fmla="*/ 1023336 w 1241615"/>
              <a:gd name="connsiteY5" fmla="*/ 0 h 436415"/>
              <a:gd name="connsiteX6" fmla="*/ 808403 w 1241615"/>
              <a:gd name="connsiteY6" fmla="*/ 180235 h 436415"/>
              <a:gd name="connsiteX7" fmla="*/ 808403 w 1241615"/>
              <a:gd name="connsiteY7" fmla="*/ 53769 h 436415"/>
              <a:gd name="connsiteX8" fmla="*/ 761899 w 1241615"/>
              <a:gd name="connsiteY8" fmla="*/ 7265 h 436415"/>
              <a:gd name="connsiteX9" fmla="*/ 652305 w 1241615"/>
              <a:gd name="connsiteY9" fmla="*/ 7265 h 436415"/>
              <a:gd name="connsiteX10" fmla="*/ 652305 w 1241615"/>
              <a:gd name="connsiteY10" fmla="*/ 171823 h 436415"/>
              <a:gd name="connsiteX11" fmla="*/ 558579 w 1241615"/>
              <a:gd name="connsiteY11" fmla="*/ 44497 h 436415"/>
              <a:gd name="connsiteX12" fmla="*/ 484210 w 1241615"/>
              <a:gd name="connsiteY12" fmla="*/ 7265 h 436415"/>
              <a:gd name="connsiteX13" fmla="*/ 0 w 1241615"/>
              <a:gd name="connsiteY13" fmla="*/ 7265 h 436415"/>
              <a:gd name="connsiteX14" fmla="*/ 0 w 1241615"/>
              <a:gd name="connsiteY14" fmla="*/ 119392 h 436415"/>
              <a:gd name="connsiteX15" fmla="*/ 45787 w 1241615"/>
              <a:gd name="connsiteY15" fmla="*/ 165227 h 436415"/>
              <a:gd name="connsiteX16" fmla="*/ 118245 w 1241615"/>
              <a:gd name="connsiteY16" fmla="*/ 165227 h 436415"/>
              <a:gd name="connsiteX17" fmla="*/ 118245 w 1241615"/>
              <a:gd name="connsiteY17" fmla="*/ 382742 h 436415"/>
              <a:gd name="connsiteX18" fmla="*/ 164749 w 1241615"/>
              <a:gd name="connsiteY18" fmla="*/ 429246 h 436415"/>
              <a:gd name="connsiteX19" fmla="*/ 283328 w 1241615"/>
              <a:gd name="connsiteY19" fmla="*/ 429246 h 436415"/>
              <a:gd name="connsiteX20" fmla="*/ 283328 w 1241615"/>
              <a:gd name="connsiteY20" fmla="*/ 165179 h 436415"/>
              <a:gd name="connsiteX21" fmla="*/ 383411 w 1241615"/>
              <a:gd name="connsiteY21" fmla="*/ 165179 h 436415"/>
              <a:gd name="connsiteX22" fmla="*/ 383411 w 1241615"/>
              <a:gd name="connsiteY22" fmla="*/ 382694 h 436415"/>
              <a:gd name="connsiteX23" fmla="*/ 429915 w 1241615"/>
              <a:gd name="connsiteY23" fmla="*/ 429199 h 436415"/>
              <a:gd name="connsiteX24" fmla="*/ 539557 w 1241615"/>
              <a:gd name="connsiteY24" fmla="*/ 429199 h 436415"/>
              <a:gd name="connsiteX25" fmla="*/ 539557 w 1241615"/>
              <a:gd name="connsiteY25" fmla="*/ 264641 h 436415"/>
              <a:gd name="connsiteX26" fmla="*/ 632948 w 1241615"/>
              <a:gd name="connsiteY26" fmla="*/ 391966 h 436415"/>
              <a:gd name="connsiteX27" fmla="*/ 707364 w 1241615"/>
              <a:gd name="connsiteY27" fmla="*/ 429199 h 436415"/>
              <a:gd name="connsiteX28" fmla="*/ 808403 w 1241615"/>
              <a:gd name="connsiteY28" fmla="*/ 429199 h 436415"/>
              <a:gd name="connsiteX29" fmla="*/ 808403 w 1241615"/>
              <a:gd name="connsiteY29" fmla="*/ 257663 h 436415"/>
              <a:gd name="connsiteX30" fmla="*/ 1023336 w 1241615"/>
              <a:gd name="connsiteY30" fmla="*/ 436416 h 436415"/>
              <a:gd name="connsiteX31" fmla="*/ 1241616 w 1241615"/>
              <a:gd name="connsiteY31" fmla="*/ 218232 h 436415"/>
              <a:gd name="connsiteX32" fmla="*/ 1023336 w 1241615"/>
              <a:gd name="connsiteY32" fmla="*/ 0 h 43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1615" h="436415">
                <a:moveTo>
                  <a:pt x="1023336" y="283281"/>
                </a:moveTo>
                <a:cubicBezTo>
                  <a:pt x="987395" y="283281"/>
                  <a:pt x="958240" y="254174"/>
                  <a:pt x="958240" y="218184"/>
                </a:cubicBezTo>
                <a:cubicBezTo>
                  <a:pt x="958240" y="182242"/>
                  <a:pt x="987395" y="153087"/>
                  <a:pt x="1023336" y="153087"/>
                </a:cubicBezTo>
                <a:cubicBezTo>
                  <a:pt x="1059278" y="153087"/>
                  <a:pt x="1088433" y="182242"/>
                  <a:pt x="1088433" y="218184"/>
                </a:cubicBezTo>
                <a:cubicBezTo>
                  <a:pt x="1088433" y="254174"/>
                  <a:pt x="1059278" y="283281"/>
                  <a:pt x="1023336" y="283281"/>
                </a:cubicBezTo>
                <a:moveTo>
                  <a:pt x="1023336" y="0"/>
                </a:moveTo>
                <a:cubicBezTo>
                  <a:pt x="912787" y="0"/>
                  <a:pt x="825609" y="75803"/>
                  <a:pt x="808403" y="180235"/>
                </a:cubicBezTo>
                <a:lnTo>
                  <a:pt x="808403" y="53769"/>
                </a:lnTo>
                <a:cubicBezTo>
                  <a:pt x="808403" y="21221"/>
                  <a:pt x="794447" y="7265"/>
                  <a:pt x="761899" y="7265"/>
                </a:cubicBezTo>
                <a:lnTo>
                  <a:pt x="652305" y="7265"/>
                </a:lnTo>
                <a:lnTo>
                  <a:pt x="652305" y="171823"/>
                </a:lnTo>
                <a:lnTo>
                  <a:pt x="558579" y="44497"/>
                </a:lnTo>
                <a:cubicBezTo>
                  <a:pt x="538218" y="17493"/>
                  <a:pt x="518097" y="7265"/>
                  <a:pt x="484210" y="7265"/>
                </a:cubicBezTo>
                <a:lnTo>
                  <a:pt x="0" y="7265"/>
                </a:lnTo>
                <a:lnTo>
                  <a:pt x="0" y="119392"/>
                </a:lnTo>
                <a:cubicBezTo>
                  <a:pt x="0" y="151462"/>
                  <a:pt x="13765" y="165227"/>
                  <a:pt x="45787" y="165227"/>
                </a:cubicBezTo>
                <a:lnTo>
                  <a:pt x="118245" y="165227"/>
                </a:lnTo>
                <a:lnTo>
                  <a:pt x="118245" y="382742"/>
                </a:lnTo>
                <a:cubicBezTo>
                  <a:pt x="118245" y="415242"/>
                  <a:pt x="132201" y="429246"/>
                  <a:pt x="164749" y="429246"/>
                </a:cubicBezTo>
                <a:lnTo>
                  <a:pt x="283328" y="429246"/>
                </a:lnTo>
                <a:lnTo>
                  <a:pt x="283328" y="165179"/>
                </a:lnTo>
                <a:lnTo>
                  <a:pt x="383411" y="165179"/>
                </a:lnTo>
                <a:lnTo>
                  <a:pt x="383411" y="382694"/>
                </a:lnTo>
                <a:cubicBezTo>
                  <a:pt x="383411" y="415195"/>
                  <a:pt x="397415" y="429199"/>
                  <a:pt x="429915" y="429199"/>
                </a:cubicBezTo>
                <a:lnTo>
                  <a:pt x="539557" y="429199"/>
                </a:lnTo>
                <a:lnTo>
                  <a:pt x="539557" y="264641"/>
                </a:lnTo>
                <a:lnTo>
                  <a:pt x="632948" y="391966"/>
                </a:lnTo>
                <a:cubicBezTo>
                  <a:pt x="653356" y="419018"/>
                  <a:pt x="673478" y="429199"/>
                  <a:pt x="707364" y="429199"/>
                </a:cubicBezTo>
                <a:lnTo>
                  <a:pt x="808403" y="429199"/>
                </a:lnTo>
                <a:lnTo>
                  <a:pt x="808403" y="257663"/>
                </a:lnTo>
                <a:cubicBezTo>
                  <a:pt x="825418" y="363337"/>
                  <a:pt x="910349" y="436416"/>
                  <a:pt x="1023336" y="436416"/>
                </a:cubicBezTo>
                <a:cubicBezTo>
                  <a:pt x="1146934" y="436416"/>
                  <a:pt x="1241616" y="341782"/>
                  <a:pt x="1241616" y="218232"/>
                </a:cubicBezTo>
                <a:cubicBezTo>
                  <a:pt x="1241616" y="91623"/>
                  <a:pt x="1149945" y="0"/>
                  <a:pt x="1023336" y="0"/>
                </a:cubicBezTo>
              </a:path>
            </a:pathLst>
          </a:custGeom>
          <a:solidFill>
            <a:schemeClr val="bg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167" name="Groep 166">
            <a:extLst>
              <a:ext uri="{FF2B5EF4-FFF2-40B4-BE49-F238E27FC236}">
                <a16:creationId xmlns:a16="http://schemas.microsoft.com/office/drawing/2014/main" id="{E06E8170-EAEE-0BF4-0C2B-18C473117278}"/>
              </a:ext>
            </a:extLst>
          </p:cNvPr>
          <p:cNvGrpSpPr/>
          <p:nvPr userDrawn="1"/>
        </p:nvGrpSpPr>
        <p:grpSpPr>
          <a:xfrm>
            <a:off x="676275" y="4067783"/>
            <a:ext cx="151965" cy="151965"/>
            <a:chOff x="676275" y="4067783"/>
            <a:chExt cx="151965" cy="151965"/>
          </a:xfrm>
        </p:grpSpPr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511D45D6-CD2D-0AA6-E1D5-D47F40E65CC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</a:path>
              </a:pathLst>
            </a:custGeom>
            <a:solidFill>
              <a:srgbClr val="2EA339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EAFF20B-5065-ACDD-E494-01B2BB3E9DAC}"/>
                </a:ext>
              </a:extLst>
            </p:cNvPr>
            <p:cNvSpPr/>
            <p:nvPr/>
          </p:nvSpPr>
          <p:spPr>
            <a:xfrm>
              <a:off x="676275" y="4067783"/>
              <a:ext cx="151965" cy="151965"/>
            </a:xfrm>
            <a:custGeom>
              <a:avLst/>
              <a:gdLst>
                <a:gd name="connsiteX0" fmla="*/ 83627 w 167268"/>
                <a:gd name="connsiteY0" fmla="*/ -7 h 167268"/>
                <a:gd name="connsiteX1" fmla="*/ -7 w 167268"/>
                <a:gd name="connsiteY1" fmla="*/ 83627 h 167268"/>
                <a:gd name="connsiteX2" fmla="*/ 83627 w 167268"/>
                <a:gd name="connsiteY2" fmla="*/ 167261 h 167268"/>
                <a:gd name="connsiteX3" fmla="*/ 167261 w 167268"/>
                <a:gd name="connsiteY3" fmla="*/ 83627 h 167268"/>
                <a:gd name="connsiteX4" fmla="*/ 83627 w 167268"/>
                <a:gd name="connsiteY4" fmla="*/ -7 h 167268"/>
                <a:gd name="connsiteX5" fmla="*/ 83627 w 167268"/>
                <a:gd name="connsiteY5" fmla="*/ 117081 h 167268"/>
                <a:gd name="connsiteX6" fmla="*/ 50412 w 167268"/>
                <a:gd name="connsiteY6" fmla="*/ 83388 h 167268"/>
                <a:gd name="connsiteX7" fmla="*/ 84105 w 167268"/>
                <a:gd name="connsiteY7" fmla="*/ 50174 h 167268"/>
                <a:gd name="connsiteX8" fmla="*/ 117320 w 167268"/>
                <a:gd name="connsiteY8" fmla="*/ 83866 h 167268"/>
                <a:gd name="connsiteX9" fmla="*/ 107523 w 167268"/>
                <a:gd name="connsiteY9" fmla="*/ 107284 h 167268"/>
                <a:gd name="connsiteX10" fmla="*/ 83627 w 167268"/>
                <a:gd name="connsiteY10" fmla="*/ 117081 h 1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268" h="167268">
                  <a:moveTo>
                    <a:pt x="83627" y="-7"/>
                  </a:moveTo>
                  <a:cubicBezTo>
                    <a:pt x="37437" y="-7"/>
                    <a:pt x="-7" y="37437"/>
                    <a:pt x="-7" y="83627"/>
                  </a:cubicBezTo>
                  <a:cubicBezTo>
                    <a:pt x="-7" y="129817"/>
                    <a:pt x="37437" y="167261"/>
                    <a:pt x="83627" y="167261"/>
                  </a:cubicBezTo>
                  <a:cubicBezTo>
                    <a:pt x="129817" y="167261"/>
                    <a:pt x="167261" y="129817"/>
                    <a:pt x="167261" y="83627"/>
                  </a:cubicBezTo>
                  <a:cubicBezTo>
                    <a:pt x="167261" y="37437"/>
                    <a:pt x="129817" y="-7"/>
                    <a:pt x="83627" y="-7"/>
                  </a:cubicBezTo>
                  <a:close/>
                  <a:moveTo>
                    <a:pt x="83627" y="117081"/>
                  </a:moveTo>
                  <a:cubicBezTo>
                    <a:pt x="65156" y="116949"/>
                    <a:pt x="50281" y="101859"/>
                    <a:pt x="50412" y="83388"/>
                  </a:cubicBezTo>
                  <a:cubicBezTo>
                    <a:pt x="50544" y="64917"/>
                    <a:pt x="65634" y="50042"/>
                    <a:pt x="84105" y="50174"/>
                  </a:cubicBezTo>
                  <a:cubicBezTo>
                    <a:pt x="102588" y="50305"/>
                    <a:pt x="117451" y="65395"/>
                    <a:pt x="117320" y="83866"/>
                  </a:cubicBezTo>
                  <a:cubicBezTo>
                    <a:pt x="117260" y="92660"/>
                    <a:pt x="113735" y="101071"/>
                    <a:pt x="107523" y="107284"/>
                  </a:cubicBezTo>
                  <a:cubicBezTo>
                    <a:pt x="101202" y="113628"/>
                    <a:pt x="92588" y="117165"/>
                    <a:pt x="83627" y="117081"/>
                  </a:cubicBezTo>
                  <a:close/>
                </a:path>
              </a:pathLst>
            </a:custGeom>
            <a:solidFill>
              <a:schemeClr val="bg1"/>
            </a:solidFill>
            <a:ln w="11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4026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6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1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2" dur="100" fill="hold"/>
                                        <p:tgtEl>
                                          <p:spTgt spid="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88" dur="100" fill="hold"/>
                                        <p:tgtEl>
                                          <p:spTgt spid="1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94" dur="1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00" dur="100" fill="hold"/>
                                        <p:tgtEl>
                                          <p:spTgt spid="16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1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8" decel="10000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8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6" presetClass="emph" presetSubtype="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133" dur="1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39" dur="1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5" dur="100" fill="hold"/>
                                        <p:tgtEl>
                                          <p:spTgt spid="1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6" presetClass="emph" presetSubtype="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51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2" grpId="0" animBg="1"/>
      <p:bldP spid="203" grpId="0" animBg="1"/>
      <p:bldP spid="101" grpId="0" animBg="1"/>
      <p:bldP spid="93" grpId="0" animBg="1"/>
      <p:bldP spid="10" grpId="0" animBg="1"/>
      <p:bldP spid="11" grpId="0" animBg="1"/>
      <p:bldP spid="91" grpId="0" animBg="1"/>
      <p:bldP spid="45" grpId="0" animBg="1"/>
      <p:bldP spid="45" grpId="1" animBg="1"/>
      <p:bldP spid="133" grpId="0" animBg="1"/>
      <p:bldP spid="133" grpId="1" animBg="1"/>
      <p:bldP spid="149" grpId="0" animBg="1"/>
      <p:bldP spid="149" grpId="1" animBg="1"/>
      <p:bldP spid="185" grpId="0" animBg="1"/>
      <p:bldP spid="185" grpId="1" animBg="1"/>
      <p:bldP spid="190" grpId="0" animBg="1"/>
    </p:bld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page do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 11">
            <a:extLst>
              <a:ext uri="{FF2B5EF4-FFF2-40B4-BE49-F238E27FC236}">
                <a16:creationId xmlns:a16="http://schemas.microsoft.com/office/drawing/2014/main" id="{1CE68053-8BDE-9AE4-7B61-50D5913BB2C0}"/>
              </a:ext>
            </a:extLst>
          </p:cNvPr>
          <p:cNvGrpSpPr/>
          <p:nvPr userDrawn="1"/>
        </p:nvGrpSpPr>
        <p:grpSpPr>
          <a:xfrm rot="10800000">
            <a:off x="-3" y="3409270"/>
            <a:ext cx="12200804" cy="3448730"/>
            <a:chOff x="-3" y="1"/>
            <a:chExt cx="12200804" cy="344873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AFB18C5-B781-C2C2-ADF7-FE0C003C7B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" r="12358" b="22051"/>
            <a:stretch/>
          </p:blipFill>
          <p:spPr>
            <a:xfrm flipH="1">
              <a:off x="-3" y="1"/>
              <a:ext cx="5770059" cy="344873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9FC5473-33EB-DBD2-D9F3-5CDA74A71A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" r="796" b="30665"/>
            <a:stretch/>
          </p:blipFill>
          <p:spPr>
            <a:xfrm>
              <a:off x="5669567" y="2"/>
              <a:ext cx="6531234" cy="3067627"/>
            </a:xfrm>
            <a:prstGeom prst="rect">
              <a:avLst/>
            </a:prstGeom>
          </p:spPr>
        </p:pic>
      </p:grpSp>
      <p:sp>
        <p:nvSpPr>
          <p:cNvPr id="5" name="Tijdelijke aanduiding voor afbeelding 16">
            <a:extLst>
              <a:ext uri="{FF2B5EF4-FFF2-40B4-BE49-F238E27FC236}">
                <a16:creationId xmlns:a16="http://schemas.microsoft.com/office/drawing/2014/main" id="{DA715B4A-D0F3-83B8-E932-59116334B1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1" y="0"/>
            <a:ext cx="6096000" cy="6858000"/>
          </a:xfrm>
          <a:solidFill>
            <a:schemeClr val="bg1"/>
          </a:solidFill>
          <a:ln>
            <a:noFill/>
          </a:ln>
        </p:spPr>
        <p:txBody>
          <a:bodyPr lIns="360000" tIns="0" rIns="360000" bIns="108000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Click the icon below </a:t>
            </a:r>
            <a:br>
              <a:rPr lang="en-GB" dirty="0"/>
            </a:br>
            <a:r>
              <a:rPr lang="en-GB" dirty="0"/>
              <a:t>to add an image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38" y="1412876"/>
            <a:ext cx="7413643" cy="1916262"/>
          </a:xfrm>
        </p:spPr>
        <p:txBody>
          <a:bodyPr anchor="b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</a:t>
            </a:r>
            <a:br>
              <a:rPr lang="en-GB" noProof="0" dirty="0"/>
            </a:br>
            <a:r>
              <a:rPr lang="en-GB" noProof="0" dirty="0"/>
              <a:t>title here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9137" y="3790374"/>
            <a:ext cx="2757960" cy="41447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wrap="none" lIns="144000" tIns="36000" rIns="144000" bIns="36000" anchor="ctr" anchorCtr="0">
            <a:sp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Name Speaker | Location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139" y="6194280"/>
            <a:ext cx="4500562" cy="301915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82386C6B-1114-E03C-4094-DD50D09CF2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3448731"/>
            <a:ext cx="4500561" cy="222049"/>
          </a:xfrm>
        </p:spPr>
        <p:txBody>
          <a:bodyPr anchor="b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Place a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72080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>
            <p:tnLst>
              <p:par>
                <p:cTn presetID="2" presetClass="entr" presetSubtype="8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38" Type="http://schemas.openxmlformats.org/officeDocument/2006/relationships/image" Target="../media/image2.svg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726ABC8-1289-BBF0-56A0-C3D4C9D5AEAE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453752" y="6342684"/>
            <a:ext cx="4015740" cy="162631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720000"/>
            <a:ext cx="10751275" cy="3690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20000" y="1412875"/>
            <a:ext cx="10751275" cy="43933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C0954C-56F0-4481-AEFC-476FD5516A05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 rot="5400000">
            <a:off x="10380031" y="2110805"/>
            <a:ext cx="2933400" cy="15179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3B2B64-2362-45C8-9E78-5ECAAAF3478D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20000" y="6345237"/>
            <a:ext cx="6733752" cy="1539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49FE6F-67CB-4243-BE03-A9A3C400785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674090" y="6345238"/>
            <a:ext cx="345281" cy="153987"/>
          </a:xfrm>
          <a:prstGeom prst="rect">
            <a:avLst/>
          </a:prstGeom>
          <a:noFill/>
          <a:ln>
            <a:noFill/>
          </a:ln>
        </p:spPr>
        <p:txBody>
          <a:bodyPr vert="horz" wrap="square" lIns="36000" tIns="36000" rIns="36000" bIns="36000" rtlCol="0" anchor="ctr">
            <a:noAutofit/>
          </a:bodyPr>
          <a:lstStyle>
            <a:lvl1pPr algn="ctr">
              <a:defRPr sz="1000" b="1">
                <a:solidFill>
                  <a:schemeClr val="accent1"/>
                </a:solidFill>
                <a:latin typeface="+mj-lt"/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713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9" r:id="rId2"/>
    <p:sldLayoutId id="2147483710" r:id="rId3"/>
    <p:sldLayoutId id="2147483712" r:id="rId4"/>
    <p:sldLayoutId id="2147483707" r:id="rId5"/>
    <p:sldLayoutId id="2147483708" r:id="rId6"/>
    <p:sldLayoutId id="2147483711" r:id="rId7"/>
    <p:sldLayoutId id="2147483713" r:id="rId8"/>
    <p:sldLayoutId id="2147483723" r:id="rId9"/>
    <p:sldLayoutId id="2147483725" r:id="rId10"/>
    <p:sldLayoutId id="2147483724" r:id="rId11"/>
    <p:sldLayoutId id="2147483704" r:id="rId12"/>
    <p:sldLayoutId id="2147483726" r:id="rId13"/>
    <p:sldLayoutId id="2147483658" r:id="rId14"/>
    <p:sldLayoutId id="2147483660" r:id="rId15"/>
    <p:sldLayoutId id="2147483673" r:id="rId16"/>
    <p:sldLayoutId id="2147483727" r:id="rId17"/>
    <p:sldLayoutId id="2147483674" r:id="rId18"/>
    <p:sldLayoutId id="2147483722" r:id="rId19"/>
    <p:sldLayoutId id="2147483663" r:id="rId20"/>
    <p:sldLayoutId id="2147483664" r:id="rId21"/>
    <p:sldLayoutId id="2147483665" r:id="rId22"/>
    <p:sldLayoutId id="2147483728" r:id="rId23"/>
    <p:sldLayoutId id="2147483666" r:id="rId24"/>
    <p:sldLayoutId id="2147483667" r:id="rId25"/>
    <p:sldLayoutId id="2147483669" r:id="rId26"/>
    <p:sldLayoutId id="2147483672" r:id="rId27"/>
    <p:sldLayoutId id="2147483729" r:id="rId28"/>
    <p:sldLayoutId id="2147483721" r:id="rId29"/>
    <p:sldLayoutId id="2147483705" r:id="rId30"/>
    <p:sldLayoutId id="2147483730" r:id="rId31"/>
    <p:sldLayoutId id="2147483731" r:id="rId32"/>
    <p:sldLayoutId id="2147483769" r:id="rId33"/>
    <p:sldLayoutId id="2147483771" r:id="rId3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7305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26828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1800" b="1" kern="1200" cap="none" baseline="0">
          <a:solidFill>
            <a:schemeClr val="tx2"/>
          </a:solidFill>
          <a:latin typeface="+mn-lt"/>
          <a:ea typeface="+mn-ea"/>
          <a:cs typeface="+mn-cs"/>
        </a:defRPr>
      </a:lvl6pPr>
      <a:lvl7pPr marL="354013" indent="-354013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536575" indent="-26828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+mj-lt"/>
        <a:buAutoNum type="alpha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1400" i="1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0" userDrawn="1">
          <p15:clr>
            <a:srgbClr val="F26B43"/>
          </p15:clr>
        </p15:guide>
        <p15:guide id="2" pos="453" userDrawn="1">
          <p15:clr>
            <a:srgbClr val="F26B43"/>
          </p15:clr>
        </p15:guide>
        <p15:guide id="3" orient="horz" pos="3657" userDrawn="1">
          <p15:clr>
            <a:srgbClr val="F26B43"/>
          </p15:clr>
        </p15:guide>
        <p15:guide id="4" orient="horz" pos="3997" userDrawn="1">
          <p15:clr>
            <a:srgbClr val="A4A3A4"/>
          </p15:clr>
        </p15:guide>
        <p15:guide id="5" orient="horz" pos="4094" userDrawn="1">
          <p15:clr>
            <a:srgbClr val="A4A3A4"/>
          </p15:clr>
        </p15:guide>
        <p15:guide id="6" pos="7226" userDrawn="1">
          <p15:clr>
            <a:srgbClr val="F26B43"/>
          </p15:clr>
        </p15:guide>
        <p15:guide id="7" orient="horz" pos="686" userDrawn="1">
          <p15:clr>
            <a:srgbClr val="A4A3A4"/>
          </p15:clr>
        </p15:guide>
        <p15:guide id="9" orient="horz" pos="453" userDrawn="1">
          <p15:clr>
            <a:srgbClr val="A4A3A4"/>
          </p15:clr>
        </p15:guide>
        <p15:guide id="12" userDrawn="1">
          <p15:clr>
            <a:srgbClr val="547EBF"/>
          </p15:clr>
        </p15:guide>
        <p15:guide id="13" pos="7680" userDrawn="1">
          <p15:clr>
            <a:srgbClr val="547EBF"/>
          </p15:clr>
        </p15:guide>
        <p15:guide id="14" orient="horz" userDrawn="1">
          <p15:clr>
            <a:srgbClr val="547EBF"/>
          </p15:clr>
        </p15:guide>
        <p15:guide id="15" orient="horz" pos="4320" userDrawn="1">
          <p15:clr>
            <a:srgbClr val="547EBF"/>
          </p15:clr>
        </p15:guide>
        <p15:guide id="16" orient="horz" pos="210" userDrawn="1">
          <p15:clr>
            <a:srgbClr val="A4A3A4"/>
          </p15:clr>
        </p15:guide>
        <p15:guide id="17" orient="horz" pos="368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726ABC8-1289-BBF0-56A0-C3D4C9D5AEAE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7453752" y="6342684"/>
            <a:ext cx="4015740" cy="162631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720000"/>
            <a:ext cx="10751275" cy="3690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Place a title here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20000" y="1412875"/>
            <a:ext cx="10751275" cy="43933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Text</a:t>
            </a:r>
          </a:p>
          <a:p>
            <a:pPr lvl="4"/>
            <a:r>
              <a:rPr lang="en-GB" noProof="0" dirty="0"/>
              <a:t>Subtitle #1</a:t>
            </a:r>
          </a:p>
          <a:p>
            <a:pPr lvl="5"/>
            <a:r>
              <a:rPr lang="en-GB" noProof="0" dirty="0"/>
              <a:t>Alt. subtitle #2</a:t>
            </a:r>
          </a:p>
          <a:p>
            <a:pPr lvl="6"/>
            <a:r>
              <a:rPr lang="en-GB" noProof="0" dirty="0"/>
              <a:t>Numerical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C0954C-56F0-4481-AEFC-476FD5516A05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 rot="5400000">
            <a:off x="10380031" y="2110805"/>
            <a:ext cx="2933400" cy="15179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3B2B64-2362-45C8-9E78-5ECAAAF3478D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20000" y="6345237"/>
            <a:ext cx="6733752" cy="1539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49FE6F-67CB-4243-BE03-A9A3C400785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674090" y="6345238"/>
            <a:ext cx="345281" cy="153987"/>
          </a:xfrm>
          <a:prstGeom prst="rect">
            <a:avLst/>
          </a:prstGeom>
          <a:noFill/>
          <a:ln>
            <a:noFill/>
          </a:ln>
        </p:spPr>
        <p:txBody>
          <a:bodyPr vert="horz" wrap="square" lIns="36000" tIns="36000" rIns="36000" bIns="36000" rtlCol="0" anchor="ctr">
            <a:noAutofit/>
          </a:bodyPr>
          <a:lstStyle>
            <a:lvl1pPr algn="ctr">
              <a:defRPr sz="1000" b="1">
                <a:solidFill>
                  <a:schemeClr val="accent1"/>
                </a:solidFill>
                <a:latin typeface="+mj-lt"/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632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  <p:sldLayoutId id="2147483756" r:id="rId24"/>
    <p:sldLayoutId id="2147483757" r:id="rId25"/>
    <p:sldLayoutId id="2147483758" r:id="rId26"/>
    <p:sldLayoutId id="2147483759" r:id="rId27"/>
    <p:sldLayoutId id="2147483760" r:id="rId28"/>
    <p:sldLayoutId id="2147483761" r:id="rId29"/>
    <p:sldLayoutId id="2147483762" r:id="rId30"/>
    <p:sldLayoutId id="2147483763" r:id="rId31"/>
    <p:sldLayoutId id="2147483764" r:id="rId32"/>
    <p:sldLayoutId id="2147483765" r:id="rId33"/>
    <p:sldLayoutId id="2147483767" r:id="rId34"/>
    <p:sldLayoutId id="2147483768" r:id="rId3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7305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26828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1800" b="1" kern="1200" cap="none" baseline="0">
          <a:solidFill>
            <a:schemeClr val="tx2"/>
          </a:solidFill>
          <a:latin typeface="+mn-lt"/>
          <a:ea typeface="+mn-ea"/>
          <a:cs typeface="+mn-cs"/>
        </a:defRPr>
      </a:lvl6pPr>
      <a:lvl7pPr marL="354013" indent="-354013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536575" indent="-26828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+mj-lt"/>
        <a:buAutoNum type="alpha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1400" i="1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0">
          <p15:clr>
            <a:srgbClr val="F26B43"/>
          </p15:clr>
        </p15:guide>
        <p15:guide id="2" pos="453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3997">
          <p15:clr>
            <a:srgbClr val="A4A3A4"/>
          </p15:clr>
        </p15:guide>
        <p15:guide id="5" orient="horz" pos="4094">
          <p15:clr>
            <a:srgbClr val="A4A3A4"/>
          </p15:clr>
        </p15:guide>
        <p15:guide id="6" pos="7226">
          <p15:clr>
            <a:srgbClr val="F26B43"/>
          </p15:clr>
        </p15:guide>
        <p15:guide id="7" orient="horz" pos="686">
          <p15:clr>
            <a:srgbClr val="A4A3A4"/>
          </p15:clr>
        </p15:guide>
        <p15:guide id="9" orient="horz" pos="453">
          <p15:clr>
            <a:srgbClr val="A4A3A4"/>
          </p15:clr>
        </p15:guide>
        <p15:guide id="12">
          <p15:clr>
            <a:srgbClr val="547EBF"/>
          </p15:clr>
        </p15:guide>
        <p15:guide id="13" pos="7680">
          <p15:clr>
            <a:srgbClr val="547EBF"/>
          </p15:clr>
        </p15:guide>
        <p15:guide id="14" orient="horz">
          <p15:clr>
            <a:srgbClr val="547EBF"/>
          </p15:clr>
        </p15:guide>
        <p15:guide id="15" orient="horz" pos="4320">
          <p15:clr>
            <a:srgbClr val="547EBF"/>
          </p15:clr>
        </p15:guide>
        <p15:guide id="16" orient="horz" pos="210">
          <p15:clr>
            <a:srgbClr val="A4A3A4"/>
          </p15:clr>
        </p15:guide>
        <p15:guide id="17" orient="horz" pos="368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el 38">
            <a:extLst>
              <a:ext uri="{FF2B5EF4-FFF2-40B4-BE49-F238E27FC236}">
                <a16:creationId xmlns:a16="http://schemas.microsoft.com/office/drawing/2014/main" id="{AA03BA11-9E7F-B6E0-80B0-B5E5C13645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37167" y="0"/>
            <a:ext cx="10830623" cy="1742411"/>
          </a:xfrm>
        </p:spPr>
        <p:txBody>
          <a:bodyPr/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</a:t>
            </a:r>
            <a:r>
              <a:rPr lang="en-US" sz="6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outstookpilot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IJmond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2023-2024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Ondertitel 39">
            <a:extLst>
              <a:ext uri="{FF2B5EF4-FFF2-40B4-BE49-F238E27FC236}">
                <a16:creationId xmlns:a16="http://schemas.microsoft.com/office/drawing/2014/main" id="{7F7C4E74-6721-A5CD-98A4-4AC039A7D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419" y="5572167"/>
            <a:ext cx="7585940" cy="795094"/>
          </a:xfrm>
        </p:spPr>
        <p:txBody>
          <a:bodyPr/>
          <a:lstStyle/>
          <a:p>
            <a:endParaRPr lang="en-GB" dirty="0"/>
          </a:p>
          <a:p>
            <a:r>
              <a:rPr lang="en-GB" u="sng" dirty="0"/>
              <a:t>Paula Bronsveld</a:t>
            </a:r>
            <a:r>
              <a:rPr lang="en-GB" dirty="0"/>
              <a:t>, Marcus Blom, </a:t>
            </a:r>
            <a:r>
              <a:rPr lang="en-GB" dirty="0" err="1"/>
              <a:t>Daniëlle</a:t>
            </a:r>
            <a:r>
              <a:rPr lang="en-GB" dirty="0"/>
              <a:t> van Dinther, Gerrit Jan de Bruin-Hoegee, Sjaak Kaandorp, Pascale Ooms, Joyce Fabriek, Bastiaan de Wit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7E9E11D-28EE-DCB1-8AF3-070A1E3DC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376" y="6088283"/>
            <a:ext cx="1929207" cy="55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8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5EE643-40B0-8A55-41FC-EF35373B2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668109"/>
            <a:ext cx="10751275" cy="369025"/>
          </a:xfrm>
        </p:spPr>
        <p:txBody>
          <a:bodyPr/>
          <a:lstStyle/>
          <a:p>
            <a:r>
              <a:rPr lang="en-GB" dirty="0"/>
              <a:t>17 </a:t>
            </a:r>
            <a:r>
              <a:rPr lang="en-GB" dirty="0" err="1"/>
              <a:t>januari</a:t>
            </a:r>
            <a:r>
              <a:rPr lang="en-GB" dirty="0"/>
              <a:t> hele </a:t>
            </a:r>
            <a:r>
              <a:rPr lang="en-GB" dirty="0" err="1"/>
              <a:t>dag</a:t>
            </a:r>
            <a:r>
              <a:rPr lang="en-GB" dirty="0"/>
              <a:t> alle </a:t>
            </a:r>
            <a:r>
              <a:rPr lang="en-GB" dirty="0" err="1"/>
              <a:t>instrumenten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7C6B1A-23E7-B416-98FC-D32BDC1BAE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39E270-3FED-31C9-C139-68528575A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71" y="1409547"/>
            <a:ext cx="7939803" cy="51044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9C4784-C27F-36AB-C7EC-C955DB776F22}"/>
              </a:ext>
            </a:extLst>
          </p:cNvPr>
          <p:cNvSpPr txBox="1"/>
          <p:nvPr/>
        </p:nvSpPr>
        <p:spPr>
          <a:xfrm>
            <a:off x="2174730" y="1994799"/>
            <a:ext cx="1154942" cy="58782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/>
              <a:t>Roet</a:t>
            </a:r>
            <a:endParaRPr lang="en-GB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F06C74-D00F-F6F2-9F7F-9BC57DDE603F}"/>
              </a:ext>
            </a:extLst>
          </p:cNvPr>
          <p:cNvSpPr txBox="1"/>
          <p:nvPr/>
        </p:nvSpPr>
        <p:spPr>
          <a:xfrm>
            <a:off x="1913806" y="3074344"/>
            <a:ext cx="1520209" cy="58782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/>
              <a:t>Ultrafijnstof</a:t>
            </a:r>
            <a:endParaRPr lang="en-GB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5402EA-4A1F-4BD2-9249-B7C01D365419}"/>
              </a:ext>
            </a:extLst>
          </p:cNvPr>
          <p:cNvSpPr txBox="1"/>
          <p:nvPr/>
        </p:nvSpPr>
        <p:spPr>
          <a:xfrm>
            <a:off x="1745790" y="4160091"/>
            <a:ext cx="1520209" cy="2408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/>
              <a:t>Fijnstof</a:t>
            </a:r>
            <a:endParaRPr lang="en-GB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684630-4F51-FA28-1FEC-38E66E5355A4}"/>
              </a:ext>
            </a:extLst>
          </p:cNvPr>
          <p:cNvSpPr txBox="1"/>
          <p:nvPr/>
        </p:nvSpPr>
        <p:spPr>
          <a:xfrm>
            <a:off x="1809463" y="5237374"/>
            <a:ext cx="1520209" cy="58782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/>
              <a:t>Koolmonoxide</a:t>
            </a:r>
            <a:endParaRPr lang="en-GB" sz="2000" b="1" dirty="0"/>
          </a:p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/>
              <a:t>Stikstofoxide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14734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1EDFB1-3C21-EA4D-4116-6BFBE099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1275" cy="369025"/>
          </a:xfrm>
        </p:spPr>
        <p:txBody>
          <a:bodyPr/>
          <a:lstStyle/>
          <a:p>
            <a:r>
              <a:rPr lang="en-GB" dirty="0" err="1"/>
              <a:t>Roetmonitor</a:t>
            </a:r>
            <a:r>
              <a:rPr lang="en-GB" dirty="0"/>
              <a:t> </a:t>
            </a:r>
            <a:r>
              <a:rPr lang="en-GB" dirty="0" err="1"/>
              <a:t>vergeleken</a:t>
            </a:r>
            <a:r>
              <a:rPr lang="en-GB" dirty="0"/>
              <a:t> met </a:t>
            </a:r>
            <a:r>
              <a:rPr lang="en-GB" dirty="0" err="1"/>
              <a:t>roetsensor</a:t>
            </a:r>
            <a:r>
              <a:rPr lang="en-GB" dirty="0"/>
              <a:t> 1 (17 </a:t>
            </a:r>
            <a:r>
              <a:rPr lang="en-GB" dirty="0" err="1"/>
              <a:t>jan</a:t>
            </a:r>
            <a:r>
              <a:rPr lang="en-GB" dirty="0"/>
              <a:t>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41843D-ABE6-B8C7-BD44-5E9B6DADE0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760" y="1347643"/>
            <a:ext cx="1752136" cy="501832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D0 </a:t>
            </a:r>
            <a:r>
              <a:rPr lang="en-GB" dirty="0" err="1"/>
              <a:t>volgt</a:t>
            </a:r>
            <a:r>
              <a:rPr lang="en-GB" dirty="0"/>
              <a:t> </a:t>
            </a:r>
            <a:r>
              <a:rPr lang="en-GB" dirty="0" err="1"/>
              <a:t>globale</a:t>
            </a:r>
            <a:r>
              <a:rPr lang="en-GB" dirty="0"/>
              <a:t> trend maar </a:t>
            </a:r>
            <a:r>
              <a:rPr lang="en-GB" dirty="0" err="1"/>
              <a:t>onverklaarbare</a:t>
            </a:r>
            <a:r>
              <a:rPr lang="en-GB" dirty="0"/>
              <a:t> sinus.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D1 </a:t>
            </a:r>
            <a:r>
              <a:rPr lang="en-GB" dirty="0" err="1"/>
              <a:t>detecteert</a:t>
            </a:r>
            <a:r>
              <a:rPr lang="en-GB" dirty="0"/>
              <a:t> </a:t>
            </a:r>
            <a:r>
              <a:rPr lang="en-GB" dirty="0" err="1"/>
              <a:t>niets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F7FDF0-FA0A-177D-C670-2831910AA81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A01917-1F35-40A1-05CC-7E7D5909D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240" y="1224825"/>
            <a:ext cx="9000000" cy="25644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B0CDCD-52C4-DD96-51E4-05E4F2458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240" y="3789276"/>
            <a:ext cx="9000000" cy="25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8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1EDFB1-3C21-EA4D-4116-6BFBE099D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Roetmonitor</a:t>
            </a:r>
            <a:r>
              <a:rPr lang="en-GB" dirty="0"/>
              <a:t> </a:t>
            </a:r>
            <a:r>
              <a:rPr lang="en-GB" dirty="0" err="1"/>
              <a:t>vergeleken</a:t>
            </a:r>
            <a:r>
              <a:rPr lang="en-GB" dirty="0"/>
              <a:t> met </a:t>
            </a:r>
            <a:r>
              <a:rPr lang="en-GB" dirty="0" err="1"/>
              <a:t>roetsensor</a:t>
            </a:r>
            <a:r>
              <a:rPr lang="en-GB" dirty="0"/>
              <a:t> 2 (17 </a:t>
            </a:r>
            <a:r>
              <a:rPr lang="en-GB" dirty="0" err="1"/>
              <a:t>jan</a:t>
            </a:r>
            <a:r>
              <a:rPr lang="en-GB" dirty="0"/>
              <a:t>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F7FDF0-FA0A-177D-C670-2831910AA81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35951E-992F-9407-1E74-3B449284B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041" y="3837127"/>
            <a:ext cx="9000000" cy="25403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191517-E8F3-DFEE-805A-454FA358D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041" y="1224825"/>
            <a:ext cx="9000000" cy="2612302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1B23974-2EC6-AFD2-C008-CCF97104EC7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760" y="1347643"/>
            <a:ext cx="1752136" cy="501832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D0 </a:t>
            </a:r>
            <a:r>
              <a:rPr lang="en-GB" dirty="0" err="1"/>
              <a:t>volgt</a:t>
            </a:r>
            <a:r>
              <a:rPr lang="en-GB" dirty="0"/>
              <a:t> </a:t>
            </a:r>
            <a:r>
              <a:rPr lang="en-GB" dirty="0" err="1"/>
              <a:t>zwarte</a:t>
            </a:r>
            <a:r>
              <a:rPr lang="en-GB" dirty="0"/>
              <a:t> </a:t>
            </a:r>
            <a:r>
              <a:rPr lang="en-GB" dirty="0" err="1"/>
              <a:t>roet</a:t>
            </a:r>
            <a:r>
              <a:rPr lang="en-GB" dirty="0"/>
              <a:t>. </a:t>
            </a:r>
            <a:r>
              <a:rPr lang="en-GB" dirty="0" err="1"/>
              <a:t>Wel</a:t>
            </a:r>
            <a:r>
              <a:rPr lang="en-GB" dirty="0"/>
              <a:t> </a:t>
            </a:r>
            <a:r>
              <a:rPr lang="en-GB" dirty="0" err="1"/>
              <a:t>vreemde</a:t>
            </a:r>
            <a:r>
              <a:rPr lang="en-GB" dirty="0"/>
              <a:t> spikes </a:t>
            </a:r>
            <a:r>
              <a:rPr lang="en-GB" dirty="0" err="1"/>
              <a:t>en</a:t>
            </a:r>
            <a:r>
              <a:rPr lang="en-GB" dirty="0"/>
              <a:t> trend </a:t>
            </a:r>
            <a:r>
              <a:rPr lang="en-GB" dirty="0" err="1"/>
              <a:t>instabiel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D1 </a:t>
            </a:r>
            <a:r>
              <a:rPr lang="en-GB" dirty="0" err="1"/>
              <a:t>detecteert</a:t>
            </a:r>
            <a:r>
              <a:rPr lang="en-GB" dirty="0"/>
              <a:t> </a:t>
            </a:r>
            <a:r>
              <a:rPr lang="en-GB" dirty="0" err="1"/>
              <a:t>niets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360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1EDFB1-3C21-EA4D-4116-6BFBE099D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Roetmonitor</a:t>
            </a:r>
            <a:r>
              <a:rPr lang="en-GB" dirty="0"/>
              <a:t> </a:t>
            </a:r>
            <a:r>
              <a:rPr lang="en-GB" dirty="0" err="1"/>
              <a:t>vergeleken</a:t>
            </a:r>
            <a:r>
              <a:rPr lang="en-GB" dirty="0"/>
              <a:t> met </a:t>
            </a:r>
            <a:r>
              <a:rPr lang="en-GB" dirty="0" err="1"/>
              <a:t>roetsensor</a:t>
            </a:r>
            <a:r>
              <a:rPr lang="en-GB" dirty="0"/>
              <a:t> 3 (17 </a:t>
            </a:r>
            <a:r>
              <a:rPr lang="en-GB" dirty="0" err="1"/>
              <a:t>jan</a:t>
            </a:r>
            <a:r>
              <a:rPr lang="en-GB" dirty="0"/>
              <a:t>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F7FDF0-FA0A-177D-C670-2831910AA81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A0334C-52CD-87BE-D3DA-9CC33A580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571" y="1257501"/>
            <a:ext cx="9000000" cy="25540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9870A1-E049-2D7A-CC33-B98E3CC5E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571" y="3844777"/>
            <a:ext cx="9000000" cy="259081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4896E03-8F3B-7278-592B-CE0AFD6DC64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760" y="1347643"/>
            <a:ext cx="1752136" cy="501832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D0 </a:t>
            </a:r>
            <a:r>
              <a:rPr lang="en-GB" dirty="0" err="1"/>
              <a:t>volgt</a:t>
            </a:r>
            <a:r>
              <a:rPr lang="en-GB" dirty="0"/>
              <a:t> </a:t>
            </a:r>
            <a:r>
              <a:rPr lang="en-GB" dirty="0" err="1"/>
              <a:t>zwarte</a:t>
            </a:r>
            <a:r>
              <a:rPr lang="en-GB" dirty="0"/>
              <a:t> </a:t>
            </a:r>
            <a:r>
              <a:rPr lang="en-GB" dirty="0" err="1"/>
              <a:t>roet</a:t>
            </a:r>
            <a:r>
              <a:rPr lang="en-GB" dirty="0"/>
              <a:t> trend heel </a:t>
            </a:r>
            <a:r>
              <a:rPr lang="en-GB" dirty="0" err="1"/>
              <a:t>goed</a:t>
            </a:r>
            <a:r>
              <a:rPr lang="en-GB" dirty="0"/>
              <a:t>. </a:t>
            </a:r>
            <a:r>
              <a:rPr lang="en-GB" dirty="0" err="1"/>
              <a:t>Vaste</a:t>
            </a:r>
            <a:r>
              <a:rPr lang="en-GB" dirty="0"/>
              <a:t> offset.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D1 </a:t>
            </a:r>
            <a:r>
              <a:rPr lang="en-GB" dirty="0" err="1"/>
              <a:t>volgt</a:t>
            </a:r>
            <a:r>
              <a:rPr lang="en-GB" dirty="0"/>
              <a:t> </a:t>
            </a:r>
            <a:r>
              <a:rPr lang="en-GB" dirty="0" err="1"/>
              <a:t>zwarte</a:t>
            </a:r>
            <a:r>
              <a:rPr lang="en-GB" dirty="0"/>
              <a:t> </a:t>
            </a:r>
            <a:r>
              <a:rPr lang="en-GB" dirty="0" err="1"/>
              <a:t>roet</a:t>
            </a:r>
            <a:r>
              <a:rPr lang="en-GB" dirty="0"/>
              <a:t> trend </a:t>
            </a:r>
            <a:r>
              <a:rPr lang="en-GB" dirty="0" err="1"/>
              <a:t>ook</a:t>
            </a:r>
            <a:r>
              <a:rPr lang="en-GB" dirty="0"/>
              <a:t> </a:t>
            </a:r>
            <a:r>
              <a:rPr lang="en-GB" dirty="0" err="1"/>
              <a:t>goed</a:t>
            </a:r>
            <a:r>
              <a:rPr lang="en-GB" dirty="0"/>
              <a:t>. Wat </a:t>
            </a:r>
            <a:r>
              <a:rPr lang="en-GB" dirty="0" err="1"/>
              <a:t>verloop</a:t>
            </a:r>
            <a:r>
              <a:rPr lang="en-GB" dirty="0"/>
              <a:t> in baseline </a:t>
            </a:r>
            <a:r>
              <a:rPr lang="en-GB" dirty="0" err="1"/>
              <a:t>en</a:t>
            </a:r>
            <a:r>
              <a:rPr lang="en-GB" dirty="0"/>
              <a:t> spikes. </a:t>
            </a:r>
            <a:r>
              <a:rPr lang="en-GB" dirty="0" err="1"/>
              <a:t>Minste</a:t>
            </a:r>
            <a:r>
              <a:rPr lang="en-GB" dirty="0"/>
              <a:t> </a:t>
            </a:r>
            <a:r>
              <a:rPr lang="en-GB" dirty="0" err="1"/>
              <a:t>ruis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248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1EDFB1-3C21-EA4D-4116-6BFBE099D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Roetmonitor</a:t>
            </a:r>
            <a:r>
              <a:rPr lang="en-GB" dirty="0"/>
              <a:t> </a:t>
            </a:r>
            <a:r>
              <a:rPr lang="en-GB" dirty="0" err="1"/>
              <a:t>vergeleken</a:t>
            </a:r>
            <a:r>
              <a:rPr lang="en-GB" dirty="0"/>
              <a:t> met </a:t>
            </a:r>
            <a:r>
              <a:rPr lang="en-GB" dirty="0" err="1"/>
              <a:t>roetsensor</a:t>
            </a:r>
            <a:r>
              <a:rPr lang="en-GB" dirty="0"/>
              <a:t> 4 (17 </a:t>
            </a:r>
            <a:r>
              <a:rPr lang="en-GB" dirty="0" err="1"/>
              <a:t>jan</a:t>
            </a:r>
            <a:r>
              <a:rPr lang="en-GB" dirty="0"/>
              <a:t>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F7FDF0-FA0A-177D-C670-2831910AA81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94FBE3-378C-210F-6005-3ECC610EE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09" y="1255759"/>
            <a:ext cx="9019381" cy="25630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FFFCF7-6C75-5CB0-BFA4-1EDCF76247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0"/>
          <a:stretch/>
        </p:blipFill>
        <p:spPr>
          <a:xfrm>
            <a:off x="2458728" y="3854989"/>
            <a:ext cx="9000000" cy="2411898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7C39E22-0B36-B6F5-7F1E-8439E25B50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760" y="1347643"/>
            <a:ext cx="1752136" cy="501832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D0 </a:t>
            </a:r>
            <a:r>
              <a:rPr lang="en-GB" dirty="0" err="1"/>
              <a:t>volgt</a:t>
            </a:r>
            <a:r>
              <a:rPr lang="en-GB" dirty="0"/>
              <a:t> </a:t>
            </a:r>
            <a:r>
              <a:rPr lang="en-GB" dirty="0" err="1"/>
              <a:t>zwarte</a:t>
            </a:r>
            <a:r>
              <a:rPr lang="en-GB" dirty="0"/>
              <a:t> </a:t>
            </a:r>
            <a:r>
              <a:rPr lang="en-GB" dirty="0" err="1"/>
              <a:t>roet</a:t>
            </a:r>
            <a:r>
              <a:rPr lang="en-GB" dirty="0"/>
              <a:t> trend </a:t>
            </a:r>
            <a:r>
              <a:rPr lang="en-GB" dirty="0" err="1"/>
              <a:t>ook</a:t>
            </a:r>
            <a:r>
              <a:rPr lang="en-GB" dirty="0"/>
              <a:t> </a:t>
            </a:r>
            <a:r>
              <a:rPr lang="en-GB" dirty="0" err="1"/>
              <a:t>goed</a:t>
            </a:r>
            <a:r>
              <a:rPr lang="en-GB" dirty="0"/>
              <a:t>, maar </a:t>
            </a:r>
            <a:r>
              <a:rPr lang="en-GB" dirty="0" err="1"/>
              <a:t>instabieler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veel</a:t>
            </a:r>
            <a:r>
              <a:rPr lang="en-GB" dirty="0"/>
              <a:t> </a:t>
            </a:r>
            <a:r>
              <a:rPr lang="en-GB" dirty="0" err="1"/>
              <a:t>ruis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D1 </a:t>
            </a:r>
            <a:r>
              <a:rPr lang="en-GB" dirty="0" err="1"/>
              <a:t>volgt</a:t>
            </a:r>
            <a:r>
              <a:rPr lang="en-GB" dirty="0"/>
              <a:t> </a:t>
            </a:r>
            <a:r>
              <a:rPr lang="en-GB" dirty="0" err="1"/>
              <a:t>zwarte</a:t>
            </a:r>
            <a:r>
              <a:rPr lang="en-GB" dirty="0"/>
              <a:t> </a:t>
            </a:r>
            <a:r>
              <a:rPr lang="en-GB" dirty="0" err="1"/>
              <a:t>roet</a:t>
            </a:r>
            <a:r>
              <a:rPr lang="en-GB" dirty="0"/>
              <a:t> trend </a:t>
            </a:r>
            <a:r>
              <a:rPr lang="en-GB" dirty="0" err="1"/>
              <a:t>ook</a:t>
            </a:r>
            <a:r>
              <a:rPr lang="en-GB" dirty="0"/>
              <a:t> </a:t>
            </a:r>
            <a:r>
              <a:rPr lang="en-GB" dirty="0" err="1"/>
              <a:t>goed</a:t>
            </a:r>
            <a:r>
              <a:rPr lang="en-GB" dirty="0"/>
              <a:t>, </a:t>
            </a:r>
            <a:r>
              <a:rPr lang="en-GB" dirty="0" err="1"/>
              <a:t>wel</a:t>
            </a:r>
            <a:r>
              <a:rPr lang="en-GB" dirty="0"/>
              <a:t> </a:t>
            </a:r>
            <a:r>
              <a:rPr lang="en-GB" dirty="0" err="1"/>
              <a:t>veel</a:t>
            </a:r>
            <a:r>
              <a:rPr lang="en-GB" dirty="0"/>
              <a:t> </a:t>
            </a:r>
            <a:r>
              <a:rPr lang="en-GB" dirty="0" err="1"/>
              <a:t>ruis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55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062D73-70A5-5E35-A719-B8157C209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90742"/>
            <a:ext cx="10751275" cy="369025"/>
          </a:xfrm>
        </p:spPr>
        <p:txBody>
          <a:bodyPr/>
          <a:lstStyle/>
          <a:p>
            <a:r>
              <a:rPr lang="en-GB" dirty="0"/>
              <a:t>Analyse </a:t>
            </a:r>
            <a:r>
              <a:rPr lang="en-GB" dirty="0" err="1"/>
              <a:t>roetsensoren</a:t>
            </a:r>
            <a:r>
              <a:rPr lang="en-GB" dirty="0"/>
              <a:t> </a:t>
            </a:r>
            <a:r>
              <a:rPr lang="en-GB" dirty="0" err="1"/>
              <a:t>samengevat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26EDF2-BB64-08E2-6256-2D76E278DCD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932" y="5804161"/>
            <a:ext cx="10752136" cy="369025"/>
          </a:xfrm>
        </p:spPr>
        <p:txBody>
          <a:bodyPr/>
          <a:lstStyle/>
          <a:p>
            <a:pPr marL="0" indent="0">
              <a:buNone/>
            </a:pPr>
            <a:r>
              <a:rPr lang="en-GB" dirty="0" err="1"/>
              <a:t>Roetsensor</a:t>
            </a:r>
            <a:r>
              <a:rPr lang="en-GB" dirty="0"/>
              <a:t> 3 </a:t>
            </a:r>
            <a:r>
              <a:rPr lang="en-GB" dirty="0" err="1"/>
              <a:t>werkt</a:t>
            </a:r>
            <a:r>
              <a:rPr lang="en-GB" dirty="0"/>
              <a:t> het </a:t>
            </a:r>
            <a:r>
              <a:rPr lang="en-GB" dirty="0" err="1"/>
              <a:t>beste</a:t>
            </a:r>
            <a:r>
              <a:rPr lang="en-GB" dirty="0"/>
              <a:t>, direct </a:t>
            </a:r>
            <a:r>
              <a:rPr lang="en-GB" dirty="0" err="1"/>
              <a:t>gevolgd</a:t>
            </a:r>
            <a:r>
              <a:rPr lang="en-GB" dirty="0"/>
              <a:t> door sensor 4.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3CA571-8D17-742A-7757-30B9CCF7E7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F47732C-107F-664C-B3EC-0A5EA05ACD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86327"/>
              </p:ext>
            </p:extLst>
          </p:nvPr>
        </p:nvGraphicFramePr>
        <p:xfrm>
          <a:off x="719138" y="1412876"/>
          <a:ext cx="9229234" cy="4235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0099">
                  <a:extLst>
                    <a:ext uri="{9D8B030D-6E8A-4147-A177-3AD203B41FA5}">
                      <a16:colId xmlns:a16="http://schemas.microsoft.com/office/drawing/2014/main" val="3267834721"/>
                    </a:ext>
                  </a:extLst>
                </a:gridCol>
                <a:gridCol w="7539135">
                  <a:extLst>
                    <a:ext uri="{9D8B030D-6E8A-4147-A177-3AD203B41FA5}">
                      <a16:colId xmlns:a16="http://schemas.microsoft.com/office/drawing/2014/main" val="486452787"/>
                    </a:ext>
                  </a:extLst>
                </a:gridCol>
              </a:tblGrid>
              <a:tr h="348885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Resultaat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169148"/>
                  </a:ext>
                </a:extLst>
              </a:tr>
              <a:tr h="354962">
                <a:tc>
                  <a:txBody>
                    <a:bodyPr/>
                    <a:lstStyle/>
                    <a:p>
                      <a:r>
                        <a:rPr lang="en-GB" sz="1600" dirty="0"/>
                        <a:t>Sensor 1 D0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>
                          <a:solidFill>
                            <a:srgbClr val="FF0000"/>
                          </a:solidFill>
                        </a:rPr>
                        <a:t>Volgt globale trend maar onverklaarbare sinus.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551642"/>
                  </a:ext>
                </a:extLst>
              </a:tr>
              <a:tr h="5044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Sensor 1 D1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solidFill>
                            <a:srgbClr val="FF0000"/>
                          </a:solidFill>
                        </a:rPr>
                        <a:t>Detecteert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sz="1600" dirty="0" err="1">
                          <a:solidFill>
                            <a:srgbClr val="FF0000"/>
                          </a:solidFill>
                        </a:rPr>
                        <a:t>niets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446520"/>
                  </a:ext>
                </a:extLst>
              </a:tr>
              <a:tr h="408792">
                <a:tc>
                  <a:txBody>
                    <a:bodyPr/>
                    <a:lstStyle/>
                    <a:p>
                      <a:r>
                        <a:rPr lang="en-GB" sz="1600" dirty="0"/>
                        <a:t>Sensor 2 D0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>
                          <a:solidFill>
                            <a:srgbClr val="2EA339"/>
                          </a:solidFill>
                        </a:rPr>
                        <a:t>Volgt zwarte roet. Wel vreemde spikes en trend instabiel.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704372"/>
                  </a:ext>
                </a:extLst>
              </a:tr>
              <a:tr h="4957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Sensor 2 D1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solidFill>
                            <a:srgbClr val="FF0000"/>
                          </a:solidFill>
                        </a:rPr>
                        <a:t>Detecteert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sz="1600" dirty="0" err="1">
                          <a:solidFill>
                            <a:srgbClr val="FF0000"/>
                          </a:solidFill>
                        </a:rPr>
                        <a:t>niets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. </a:t>
                      </a:r>
                      <a:r>
                        <a:rPr lang="en-GB" sz="1600" dirty="0" err="1">
                          <a:solidFill>
                            <a:srgbClr val="FF0000"/>
                          </a:solidFill>
                        </a:rPr>
                        <a:t>Kortgesloten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181486"/>
                  </a:ext>
                </a:extLst>
              </a:tr>
              <a:tr h="514441">
                <a:tc>
                  <a:txBody>
                    <a:bodyPr/>
                    <a:lstStyle/>
                    <a:p>
                      <a:r>
                        <a:rPr lang="en-GB" sz="1600" dirty="0"/>
                        <a:t>Sensor 3 D0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>
                          <a:solidFill>
                            <a:srgbClr val="2EA339"/>
                          </a:solidFill>
                        </a:rPr>
                        <a:t>Volgt zwarte roet trend heel goed. Vaste offset.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26141"/>
                  </a:ext>
                </a:extLst>
              </a:tr>
              <a:tr h="5144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Sensor 3 D1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kern="1200" dirty="0" err="1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Volgt</a:t>
                      </a:r>
                      <a:r>
                        <a:rPr lang="en-GB" sz="1600" kern="1200" dirty="0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dirty="0" err="1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zwarte</a:t>
                      </a:r>
                      <a:r>
                        <a:rPr lang="en-GB" sz="1600" kern="1200" dirty="0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dirty="0" err="1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roet</a:t>
                      </a:r>
                      <a:r>
                        <a:rPr lang="en-GB" sz="1600" kern="1200" dirty="0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 trend </a:t>
                      </a:r>
                      <a:r>
                        <a:rPr lang="en-GB" sz="1600" kern="1200" dirty="0" err="1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ook</a:t>
                      </a:r>
                      <a:r>
                        <a:rPr lang="en-GB" sz="1600" kern="1200" dirty="0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dirty="0" err="1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goed</a:t>
                      </a:r>
                      <a:r>
                        <a:rPr lang="en-GB" sz="1600" kern="1200" dirty="0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. Wat </a:t>
                      </a:r>
                      <a:r>
                        <a:rPr lang="en-GB" sz="1600" kern="1200" dirty="0" err="1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verloop</a:t>
                      </a:r>
                      <a:r>
                        <a:rPr lang="en-GB" sz="1600" kern="1200" dirty="0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 in baseline </a:t>
                      </a:r>
                      <a:r>
                        <a:rPr lang="en-GB" sz="1600" kern="1200" dirty="0" err="1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en</a:t>
                      </a:r>
                      <a:r>
                        <a:rPr lang="en-GB" sz="1600" kern="1200" dirty="0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 spikes. </a:t>
                      </a:r>
                      <a:r>
                        <a:rPr lang="en-GB" sz="1600" kern="1200" dirty="0" err="1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Minste</a:t>
                      </a:r>
                      <a:r>
                        <a:rPr lang="en-GB" sz="1600" kern="1200" dirty="0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dirty="0" err="1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ruis</a:t>
                      </a:r>
                      <a:r>
                        <a:rPr lang="en-GB" sz="1600" kern="1200" dirty="0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085778"/>
                  </a:ext>
                </a:extLst>
              </a:tr>
              <a:tr h="514441">
                <a:tc>
                  <a:txBody>
                    <a:bodyPr/>
                    <a:lstStyle/>
                    <a:p>
                      <a:r>
                        <a:rPr lang="en-GB" sz="1600" dirty="0"/>
                        <a:t>Sensor 4 D0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600" kern="1200" dirty="0" err="1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Volgt</a:t>
                      </a:r>
                      <a:r>
                        <a:rPr lang="en-GB" sz="1600" kern="1200" dirty="0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dirty="0" err="1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zwarte</a:t>
                      </a:r>
                      <a:r>
                        <a:rPr lang="en-GB" sz="1600" kern="1200" dirty="0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dirty="0" err="1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roet</a:t>
                      </a:r>
                      <a:r>
                        <a:rPr lang="en-GB" sz="1600" kern="1200" dirty="0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 trend </a:t>
                      </a:r>
                      <a:r>
                        <a:rPr lang="en-GB" sz="1600" kern="1200" dirty="0" err="1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ook</a:t>
                      </a:r>
                      <a:r>
                        <a:rPr lang="en-GB" sz="1600" kern="1200" dirty="0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dirty="0" err="1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goed</a:t>
                      </a:r>
                      <a:r>
                        <a:rPr lang="en-GB" sz="1600" kern="1200" dirty="0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, maar </a:t>
                      </a:r>
                      <a:r>
                        <a:rPr lang="en-GB" sz="1600" kern="1200" dirty="0" err="1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instabieler</a:t>
                      </a:r>
                      <a:r>
                        <a:rPr lang="en-GB" sz="1600" kern="1200" dirty="0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dirty="0" err="1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en</a:t>
                      </a:r>
                      <a:r>
                        <a:rPr lang="en-GB" sz="1600" kern="1200" dirty="0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dirty="0" err="1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veel</a:t>
                      </a:r>
                      <a:r>
                        <a:rPr lang="en-GB" sz="1600" kern="1200" dirty="0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dirty="0" err="1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ruis</a:t>
                      </a:r>
                      <a:r>
                        <a:rPr lang="en-GB" sz="1600" kern="1200" dirty="0">
                          <a:solidFill>
                            <a:srgbClr val="2EA339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solidFill>
                          <a:srgbClr val="2EA33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398219"/>
                  </a:ext>
                </a:extLst>
              </a:tr>
              <a:tr h="5144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Sensor 4 D1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>
                          <a:solidFill>
                            <a:srgbClr val="2EA339"/>
                          </a:solidFill>
                        </a:rPr>
                        <a:t>Volgt zwarte roet trend ook goed, wel veel ruis.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654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384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ECCE8E-3608-7711-8F86-1E41A4D87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err="1"/>
              <a:t>Grotere</a:t>
            </a:r>
            <a:r>
              <a:rPr lang="en-GB" sz="2800" dirty="0"/>
              <a:t> </a:t>
            </a:r>
            <a:r>
              <a:rPr lang="en-GB" sz="2800" dirty="0" err="1"/>
              <a:t>verschillen</a:t>
            </a:r>
            <a:r>
              <a:rPr lang="en-GB" sz="2800" dirty="0"/>
              <a:t> #3 met </a:t>
            </a:r>
            <a:r>
              <a:rPr lang="en-GB" sz="2800" dirty="0" err="1"/>
              <a:t>fijnstoftrend</a:t>
            </a:r>
            <a:r>
              <a:rPr lang="en-GB" sz="2800" dirty="0"/>
              <a:t> (</a:t>
            </a:r>
            <a:r>
              <a:rPr lang="en-GB" sz="2800" dirty="0" err="1"/>
              <a:t>zoals</a:t>
            </a:r>
            <a:r>
              <a:rPr lang="en-GB" sz="2800" dirty="0"/>
              <a:t> </a:t>
            </a:r>
            <a:r>
              <a:rPr lang="en-GB" sz="2800" dirty="0" err="1"/>
              <a:t>verwacht</a:t>
            </a:r>
            <a:r>
              <a:rPr lang="en-GB" sz="2800" dirty="0"/>
              <a:t>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2D126F-D4FC-42A7-B3DC-B528ADBDCB1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062F7C-A579-4BA3-CEFB-D22368DF2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94" y="1224825"/>
            <a:ext cx="7920000" cy="2370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C1D2A-8FDF-3D80-B2AA-F19428EB8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34" y="3595745"/>
            <a:ext cx="7920000" cy="237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6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530134-FAFD-062C-4DBD-931776BE2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601673"/>
            <a:ext cx="10751275" cy="369025"/>
          </a:xfrm>
        </p:spPr>
        <p:txBody>
          <a:bodyPr/>
          <a:lstStyle/>
          <a:p>
            <a:r>
              <a:rPr lang="en-GB" dirty="0" err="1"/>
              <a:t>Samenvatting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57477F-1459-82CD-90BF-2C410C25B59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138" y="1224825"/>
            <a:ext cx="10752136" cy="4392612"/>
          </a:xfrm>
        </p:spPr>
        <p:txBody>
          <a:bodyPr/>
          <a:lstStyle/>
          <a:p>
            <a:pPr marL="0" indent="0">
              <a:buNone/>
            </a:pPr>
            <a:r>
              <a:rPr lang="en-GB" b="1" dirty="0" err="1"/>
              <a:t>Meeste</a:t>
            </a:r>
            <a:r>
              <a:rPr lang="en-GB" b="1" dirty="0"/>
              <a:t> </a:t>
            </a:r>
            <a:r>
              <a:rPr lang="en-GB" b="1" dirty="0" err="1"/>
              <a:t>instrumenten</a:t>
            </a:r>
            <a:r>
              <a:rPr lang="en-GB" b="1" dirty="0"/>
              <a:t> op het centrale </a:t>
            </a:r>
            <a:r>
              <a:rPr lang="en-GB" b="1" dirty="0" err="1"/>
              <a:t>meetpunt</a:t>
            </a:r>
            <a:r>
              <a:rPr lang="en-GB" b="1" dirty="0"/>
              <a:t> </a:t>
            </a:r>
            <a:r>
              <a:rPr lang="en-GB" b="1" dirty="0" err="1"/>
              <a:t>zijn</a:t>
            </a:r>
            <a:r>
              <a:rPr lang="en-GB" b="1" dirty="0"/>
              <a:t> nu al </a:t>
            </a:r>
            <a:r>
              <a:rPr lang="en-GB" b="1" dirty="0" err="1"/>
              <a:t>bijna</a:t>
            </a:r>
            <a:r>
              <a:rPr lang="en-GB" b="1" dirty="0"/>
              <a:t> 2 </a:t>
            </a:r>
            <a:r>
              <a:rPr lang="en-GB" b="1" dirty="0" err="1"/>
              <a:t>maanden</a:t>
            </a:r>
            <a:r>
              <a:rPr lang="en-GB" b="1" dirty="0"/>
              <a:t> </a:t>
            </a:r>
            <a:r>
              <a:rPr lang="en-GB" b="1" dirty="0" err="1"/>
              <a:t>operationeel</a:t>
            </a:r>
            <a:r>
              <a:rPr lang="en-GB" b="1" dirty="0"/>
              <a:t>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dirty="0" err="1"/>
              <a:t>Snelle</a:t>
            </a:r>
            <a:r>
              <a:rPr lang="en-GB" dirty="0"/>
              <a:t> Levoglucosan tester </a:t>
            </a:r>
            <a:r>
              <a:rPr lang="en-GB" dirty="0" err="1"/>
              <a:t>geeft</a:t>
            </a:r>
            <a:r>
              <a:rPr lang="en-GB" dirty="0"/>
              <a:t> </a:t>
            </a:r>
            <a:r>
              <a:rPr lang="en-GB" dirty="0" err="1"/>
              <a:t>helaas</a:t>
            </a:r>
            <a:r>
              <a:rPr lang="en-GB" dirty="0"/>
              <a:t> </a:t>
            </a:r>
            <a:r>
              <a:rPr lang="en-GB" dirty="0" err="1"/>
              <a:t>nog</a:t>
            </a:r>
            <a:r>
              <a:rPr lang="en-GB" dirty="0"/>
              <a:t> </a:t>
            </a:r>
            <a:r>
              <a:rPr lang="en-GB" dirty="0" err="1"/>
              <a:t>teveel</a:t>
            </a:r>
            <a:r>
              <a:rPr lang="en-GB" dirty="0"/>
              <a:t> </a:t>
            </a:r>
            <a:r>
              <a:rPr lang="en-GB" dirty="0" err="1"/>
              <a:t>ruis</a:t>
            </a:r>
            <a:r>
              <a:rPr lang="en-GB" dirty="0"/>
              <a:t> </a:t>
            </a:r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goede</a:t>
            </a:r>
            <a:r>
              <a:rPr lang="en-GB" dirty="0"/>
              <a:t> analyse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 err="1">
                <a:sym typeface="Wingdings" panose="05000000000000000000" pitchFamily="2" charset="2"/>
              </a:rPr>
              <a:t>aandachtspunt</a:t>
            </a:r>
            <a:endParaRPr lang="en-GB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GB" dirty="0" err="1">
                <a:sym typeface="Wingdings" panose="05000000000000000000" pitchFamily="2" charset="2"/>
              </a:rPr>
              <a:t>Ingebouwde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roetsensor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werkt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niet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goed</a:t>
            </a:r>
            <a:r>
              <a:rPr lang="en-GB" dirty="0">
                <a:sym typeface="Wingdings" panose="05000000000000000000" pitchFamily="2" charset="2"/>
              </a:rPr>
              <a:t>.</a:t>
            </a:r>
          </a:p>
          <a:p>
            <a:pPr marL="177800" lvl="1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 err="1"/>
              <a:t>Roetsensoren</a:t>
            </a:r>
            <a:r>
              <a:rPr lang="en-GB" b="1" dirty="0"/>
              <a:t> 2, 3 </a:t>
            </a:r>
            <a:r>
              <a:rPr lang="en-GB" b="1" dirty="0" err="1"/>
              <a:t>en</a:t>
            </a:r>
            <a:r>
              <a:rPr lang="en-GB" b="1" dirty="0"/>
              <a:t> 4 </a:t>
            </a:r>
            <a:r>
              <a:rPr lang="en-GB" b="1" dirty="0" err="1"/>
              <a:t>hebben</a:t>
            </a:r>
            <a:r>
              <a:rPr lang="en-GB" b="1" dirty="0"/>
              <a:t> </a:t>
            </a:r>
            <a:r>
              <a:rPr lang="en-GB" b="1" dirty="0" err="1"/>
              <a:t>minimaal</a:t>
            </a:r>
            <a:r>
              <a:rPr lang="en-GB" b="1" dirty="0"/>
              <a:t> 1 </a:t>
            </a:r>
            <a:r>
              <a:rPr lang="en-GB" b="1" dirty="0" err="1"/>
              <a:t>werkende</a:t>
            </a:r>
            <a:r>
              <a:rPr lang="en-GB" b="1" dirty="0"/>
              <a:t> detector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dirty="0" err="1"/>
              <a:t>Uit</a:t>
            </a:r>
            <a:r>
              <a:rPr lang="en-GB" dirty="0"/>
              <a:t> de </a:t>
            </a:r>
            <a:r>
              <a:rPr lang="en-GB" dirty="0" err="1"/>
              <a:t>vergelijking</a:t>
            </a:r>
            <a:r>
              <a:rPr lang="en-GB" dirty="0"/>
              <a:t> van de </a:t>
            </a:r>
            <a:r>
              <a:rPr lang="en-GB" dirty="0" err="1"/>
              <a:t>verschillende</a:t>
            </a:r>
            <a:r>
              <a:rPr lang="en-GB" dirty="0"/>
              <a:t> </a:t>
            </a:r>
            <a:r>
              <a:rPr lang="en-GB" dirty="0" err="1"/>
              <a:t>kastjes</a:t>
            </a:r>
            <a:r>
              <a:rPr lang="en-GB" dirty="0"/>
              <a:t> </a:t>
            </a:r>
            <a:r>
              <a:rPr lang="en-GB" dirty="0" err="1"/>
              <a:t>valt</a:t>
            </a:r>
            <a:r>
              <a:rPr lang="en-GB" dirty="0"/>
              <a:t> </a:t>
            </a:r>
            <a:r>
              <a:rPr lang="en-GB" dirty="0" err="1"/>
              <a:t>af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leiden</a:t>
            </a:r>
            <a:r>
              <a:rPr lang="en-GB" dirty="0"/>
              <a:t> </a:t>
            </a:r>
            <a:r>
              <a:rPr lang="en-GB" dirty="0" err="1"/>
              <a:t>welke</a:t>
            </a:r>
            <a:r>
              <a:rPr lang="en-GB" dirty="0"/>
              <a:t> </a:t>
            </a:r>
            <a:r>
              <a:rPr lang="en-GB" dirty="0" err="1"/>
              <a:t>configuratie</a:t>
            </a:r>
            <a:r>
              <a:rPr lang="en-GB" dirty="0"/>
              <a:t> </a:t>
            </a:r>
            <a:r>
              <a:rPr lang="en-GB" dirty="0" err="1"/>
              <a:t>goed</a:t>
            </a:r>
            <a:r>
              <a:rPr lang="en-GB" dirty="0"/>
              <a:t> </a:t>
            </a:r>
            <a:r>
              <a:rPr lang="en-GB" dirty="0" err="1"/>
              <a:t>werkt</a:t>
            </a:r>
            <a:endParaRPr lang="en-GB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GB" dirty="0" err="1"/>
              <a:t>Waarom</a:t>
            </a:r>
            <a:r>
              <a:rPr lang="en-GB" dirty="0"/>
              <a:t> </a:t>
            </a:r>
            <a:r>
              <a:rPr lang="en-GB" dirty="0" err="1"/>
              <a:t>volgt</a:t>
            </a:r>
            <a:r>
              <a:rPr lang="en-GB" dirty="0"/>
              <a:t> </a:t>
            </a:r>
            <a:r>
              <a:rPr lang="en-GB" dirty="0" err="1"/>
              <a:t>roetsensor</a:t>
            </a:r>
            <a:r>
              <a:rPr lang="en-GB" dirty="0"/>
              <a:t> nu met name </a:t>
            </a:r>
            <a:r>
              <a:rPr lang="en-GB" dirty="0" err="1"/>
              <a:t>zwarte</a:t>
            </a:r>
            <a:r>
              <a:rPr lang="en-GB" dirty="0"/>
              <a:t> </a:t>
            </a:r>
            <a:r>
              <a:rPr lang="en-GB" dirty="0" err="1"/>
              <a:t>roet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minder </a:t>
            </a:r>
            <a:r>
              <a:rPr lang="en-GB" dirty="0" err="1"/>
              <a:t>goed</a:t>
            </a:r>
            <a:r>
              <a:rPr lang="en-GB" dirty="0"/>
              <a:t> </a:t>
            </a:r>
            <a:r>
              <a:rPr lang="en-GB" dirty="0" err="1"/>
              <a:t>houtstookroet</a:t>
            </a:r>
            <a:r>
              <a:rPr lang="en-GB" dirty="0"/>
              <a:t>? </a:t>
            </a:r>
            <a:r>
              <a:rPr lang="en-GB" dirty="0" err="1"/>
              <a:t>Vergelijking</a:t>
            </a:r>
            <a:r>
              <a:rPr lang="en-GB" dirty="0"/>
              <a:t> met levoglucosan </a:t>
            </a:r>
            <a:r>
              <a:rPr lang="en-GB" dirty="0" err="1"/>
              <a:t>nodig</a:t>
            </a:r>
            <a:r>
              <a:rPr lang="en-GB" dirty="0"/>
              <a:t>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dirty="0" err="1"/>
              <a:t>Roetsensor</a:t>
            </a:r>
            <a:r>
              <a:rPr lang="en-GB" dirty="0"/>
              <a:t> 3 of 4 </a:t>
            </a:r>
            <a:r>
              <a:rPr lang="en-GB" dirty="0" err="1"/>
              <a:t>zal</a:t>
            </a:r>
            <a:r>
              <a:rPr lang="en-GB" dirty="0"/>
              <a:t> </a:t>
            </a:r>
            <a:r>
              <a:rPr lang="en-GB" dirty="0" err="1"/>
              <a:t>komende</a:t>
            </a:r>
            <a:r>
              <a:rPr lang="en-GB" dirty="0"/>
              <a:t> </a:t>
            </a:r>
            <a:r>
              <a:rPr lang="en-GB" dirty="0" err="1"/>
              <a:t>dagen</a:t>
            </a:r>
            <a:r>
              <a:rPr lang="en-GB" dirty="0"/>
              <a:t> </a:t>
            </a:r>
            <a:r>
              <a:rPr lang="en-GB" dirty="0" err="1"/>
              <a:t>worden</a:t>
            </a:r>
            <a:r>
              <a:rPr lang="en-GB" dirty="0"/>
              <a:t> </a:t>
            </a:r>
            <a:r>
              <a:rPr lang="en-GB" dirty="0" err="1"/>
              <a:t>uitgeplaatst</a:t>
            </a:r>
            <a:endParaRPr lang="en-GB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GB" dirty="0" err="1"/>
              <a:t>Overleg</a:t>
            </a:r>
            <a:r>
              <a:rPr lang="en-GB" dirty="0"/>
              <a:t> </a:t>
            </a:r>
            <a:r>
              <a:rPr lang="en-GB" dirty="0" err="1"/>
              <a:t>fabricage</a:t>
            </a:r>
            <a:r>
              <a:rPr lang="en-GB" dirty="0"/>
              <a:t> </a:t>
            </a:r>
            <a:r>
              <a:rPr lang="en-GB" dirty="0" err="1"/>
              <a:t>volgende</a:t>
            </a:r>
            <a:r>
              <a:rPr lang="en-GB" dirty="0"/>
              <a:t> </a:t>
            </a:r>
            <a:r>
              <a:rPr lang="en-GB" dirty="0" err="1"/>
              <a:t>sensoren</a:t>
            </a:r>
            <a:r>
              <a:rPr lang="en-GB" dirty="0"/>
              <a:t> </a:t>
            </a:r>
            <a:r>
              <a:rPr lang="en-GB" dirty="0" err="1"/>
              <a:t>komende</a:t>
            </a:r>
            <a:r>
              <a:rPr lang="en-GB" dirty="0"/>
              <a:t> week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Experiment met </a:t>
            </a:r>
            <a:r>
              <a:rPr lang="en-GB" b="1" dirty="0" err="1"/>
              <a:t>vuurkorf</a:t>
            </a:r>
            <a:r>
              <a:rPr lang="en-GB" b="1" dirty="0"/>
              <a:t> </a:t>
            </a:r>
            <a:r>
              <a:rPr lang="en-GB" b="1" dirty="0" err="1"/>
              <a:t>toont</a:t>
            </a:r>
            <a:r>
              <a:rPr lang="en-GB" b="1" dirty="0"/>
              <a:t> </a:t>
            </a:r>
            <a:r>
              <a:rPr lang="en-GB" b="1" dirty="0" err="1"/>
              <a:t>aan</a:t>
            </a:r>
            <a:r>
              <a:rPr lang="en-GB" b="1" dirty="0"/>
              <a:t> </a:t>
            </a:r>
            <a:r>
              <a:rPr lang="en-GB" b="1" dirty="0" err="1"/>
              <a:t>dat</a:t>
            </a:r>
            <a:r>
              <a:rPr lang="en-GB" b="1" dirty="0"/>
              <a:t>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dirty="0"/>
              <a:t>De </a:t>
            </a:r>
            <a:r>
              <a:rPr lang="en-GB" dirty="0" err="1"/>
              <a:t>juiste</a:t>
            </a:r>
            <a:r>
              <a:rPr lang="en-GB" dirty="0"/>
              <a:t> </a:t>
            </a:r>
            <a:r>
              <a:rPr lang="en-GB" dirty="0" err="1"/>
              <a:t>stoffen</a:t>
            </a:r>
            <a:r>
              <a:rPr lang="en-GB" dirty="0"/>
              <a:t> </a:t>
            </a:r>
            <a:r>
              <a:rPr lang="en-GB" dirty="0" err="1"/>
              <a:t>gemeten</a:t>
            </a:r>
            <a:r>
              <a:rPr lang="en-GB" dirty="0"/>
              <a:t> </a:t>
            </a:r>
            <a:r>
              <a:rPr lang="en-GB" dirty="0" err="1"/>
              <a:t>worden</a:t>
            </a:r>
            <a:r>
              <a:rPr lang="en-GB" dirty="0"/>
              <a:t> op het high-end </a:t>
            </a:r>
            <a:r>
              <a:rPr lang="en-GB" dirty="0" err="1"/>
              <a:t>meetpunt</a:t>
            </a:r>
            <a:r>
              <a:rPr lang="en-GB" dirty="0"/>
              <a:t>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dirty="0"/>
              <a:t>Dat </a:t>
            </a:r>
            <a:r>
              <a:rPr lang="en-GB" dirty="0" err="1"/>
              <a:t>alles</a:t>
            </a:r>
            <a:r>
              <a:rPr lang="en-GB" dirty="0"/>
              <a:t> </a:t>
            </a:r>
            <a:r>
              <a:rPr lang="en-GB" dirty="0" err="1"/>
              <a:t>werkt</a:t>
            </a:r>
            <a:r>
              <a:rPr lang="en-GB" dirty="0"/>
              <a:t> (</a:t>
            </a:r>
            <a:r>
              <a:rPr lang="en-GB" dirty="0" err="1"/>
              <a:t>zelfs</a:t>
            </a:r>
            <a:r>
              <a:rPr lang="en-GB" dirty="0"/>
              <a:t> levoglucosan tester, maar </a:t>
            </a:r>
            <a:r>
              <a:rPr lang="en-GB" dirty="0" err="1"/>
              <a:t>deze</a:t>
            </a:r>
            <a:r>
              <a:rPr lang="en-GB" dirty="0"/>
              <a:t> </a:t>
            </a:r>
            <a:r>
              <a:rPr lang="en-GB" dirty="0" err="1"/>
              <a:t>geeft</a:t>
            </a:r>
            <a:r>
              <a:rPr lang="en-GB" dirty="0"/>
              <a:t> </a:t>
            </a:r>
            <a:r>
              <a:rPr lang="en-GB" dirty="0" err="1"/>
              <a:t>teveel</a:t>
            </a:r>
            <a:r>
              <a:rPr lang="en-GB" dirty="0"/>
              <a:t> </a:t>
            </a:r>
            <a:r>
              <a:rPr lang="en-GB" dirty="0" err="1"/>
              <a:t>ruis</a:t>
            </a:r>
            <a:r>
              <a:rPr lang="en-GB" dirty="0"/>
              <a:t>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08878C-ABA0-CEB7-67E4-C37FE737E8A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3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5661F71-4EB5-0650-2A95-E26942451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Aanknopingspunt</a:t>
            </a:r>
            <a:r>
              <a:rPr lang="en-GB" dirty="0"/>
              <a:t> </a:t>
            </a:r>
            <a:r>
              <a:rPr lang="en-GB" dirty="0" err="1"/>
              <a:t>bouwbesluit</a:t>
            </a:r>
            <a:r>
              <a:rPr lang="en-GB" dirty="0"/>
              <a:t>*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78CF17-64DC-46FF-343B-4A48B54224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nl-NL" sz="2000" b="1" i="0" dirty="0">
                <a:solidFill>
                  <a:srgbClr val="222222"/>
                </a:solidFill>
                <a:effectLst/>
                <a:latin typeface="RO Sans"/>
              </a:rPr>
              <a:t>Is er sprake van voor de omgeving schadelijke verspreiding van rook? </a:t>
            </a:r>
          </a:p>
          <a:p>
            <a:pPr marL="0" indent="0" algn="l">
              <a:buNone/>
            </a:pPr>
            <a:r>
              <a:rPr lang="nl-NL" sz="2000" b="1" i="0" dirty="0">
                <a:solidFill>
                  <a:srgbClr val="222222"/>
                </a:solidFill>
                <a:effectLst/>
                <a:latin typeface="RO Sans"/>
                <a:sym typeface="Wingdings" panose="05000000000000000000" pitchFamily="2" charset="2"/>
              </a:rPr>
              <a:t> WHO advies voor geeft dagwaarde mogelijk aanknopingspunt</a:t>
            </a:r>
            <a:r>
              <a:rPr lang="nl-NL" sz="2000" b="1" dirty="0">
                <a:solidFill>
                  <a:srgbClr val="222222"/>
                </a:solidFill>
                <a:latin typeface="RO Sans"/>
                <a:sym typeface="Wingdings" panose="05000000000000000000" pitchFamily="2" charset="2"/>
              </a:rPr>
              <a:t> </a:t>
            </a:r>
            <a:r>
              <a:rPr lang="nl-NL" sz="2000" b="1" i="0" dirty="0">
                <a:solidFill>
                  <a:srgbClr val="222222"/>
                </a:solidFill>
                <a:effectLst/>
                <a:latin typeface="RO Sans"/>
                <a:sym typeface="Wingdings" panose="05000000000000000000" pitchFamily="2" charset="2"/>
              </a:rPr>
              <a:t>voor wijkniveau of gehinderde</a:t>
            </a:r>
            <a:endParaRPr lang="nl-NL" sz="2000" b="1" i="0" dirty="0">
              <a:solidFill>
                <a:srgbClr val="222222"/>
              </a:solidFill>
              <a:effectLst/>
              <a:latin typeface="RO Sans"/>
            </a:endParaRPr>
          </a:p>
          <a:p>
            <a:pPr marL="0" indent="0">
              <a:buNone/>
            </a:pPr>
            <a:r>
              <a:rPr lang="en-GB" sz="1400" b="1" dirty="0" err="1"/>
              <a:t>Jaarlijkse</a:t>
            </a:r>
            <a:r>
              <a:rPr lang="en-GB" sz="1400" b="1" dirty="0"/>
              <a:t> </a:t>
            </a:r>
            <a:r>
              <a:rPr lang="en-GB" sz="1400" b="1" dirty="0" err="1"/>
              <a:t>gemiddelden</a:t>
            </a:r>
            <a:r>
              <a:rPr lang="en-GB" sz="1400" b="1" dirty="0"/>
              <a:t>                                                                              24-uurgemiddelden</a:t>
            </a:r>
          </a:p>
          <a:p>
            <a:pPr marL="0" indent="0">
              <a:buNone/>
            </a:pPr>
            <a:endParaRPr lang="en-GB" sz="1400" b="1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4511E29-93BF-90B1-02ED-3E0C3039BD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76E15F-FD28-D9D6-8740-1338097D4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8" y="2459390"/>
            <a:ext cx="4973216" cy="19949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8DE470-036D-3556-8A05-3D2B1D1A12E9}"/>
              </a:ext>
            </a:extLst>
          </p:cNvPr>
          <p:cNvSpPr txBox="1"/>
          <p:nvPr/>
        </p:nvSpPr>
        <p:spPr>
          <a:xfrm>
            <a:off x="719138" y="4711512"/>
            <a:ext cx="9238901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b="1" dirty="0"/>
              <a:t>Aanknopingspunt: meten van roet en PM</a:t>
            </a:r>
            <a:r>
              <a:rPr lang="nl-NL" b="1" baseline="-25000" dirty="0"/>
              <a:t>2.5</a:t>
            </a:r>
            <a:r>
              <a:rPr lang="nl-NL" b="1" dirty="0"/>
              <a:t> op </a:t>
            </a:r>
            <a:r>
              <a:rPr lang="nl-NL" b="1" dirty="0" err="1"/>
              <a:t>probleemlokaties</a:t>
            </a:r>
            <a:r>
              <a:rPr lang="nl-NL" b="1" dirty="0"/>
              <a:t> 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b="1" dirty="0">
                <a:sym typeface="Wingdings" panose="05000000000000000000" pitchFamily="2" charset="2"/>
              </a:rPr>
              <a:t> Roet als indicator voor </a:t>
            </a:r>
            <a:r>
              <a:rPr lang="nl-NL" b="1" dirty="0" err="1">
                <a:sym typeface="Wingdings" panose="05000000000000000000" pitchFamily="2" charset="2"/>
              </a:rPr>
              <a:t>houtstook</a:t>
            </a:r>
            <a:r>
              <a:rPr lang="nl-NL" b="1" dirty="0">
                <a:sym typeface="Wingdings" panose="05000000000000000000" pitchFamily="2" charset="2"/>
              </a:rPr>
              <a:t> en PM</a:t>
            </a:r>
            <a:r>
              <a:rPr lang="nl-NL" b="1" baseline="-25000" dirty="0">
                <a:sym typeface="Wingdings" panose="05000000000000000000" pitchFamily="2" charset="2"/>
              </a:rPr>
              <a:t>2.5</a:t>
            </a:r>
            <a:r>
              <a:rPr lang="nl-NL" b="1" dirty="0">
                <a:sym typeface="Wingdings" panose="05000000000000000000" pitchFamily="2" charset="2"/>
              </a:rPr>
              <a:t> als koppeling met de norm.</a:t>
            </a:r>
            <a:endParaRPr lang="nl-NL" dirty="0"/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nl-NL" sz="900" dirty="0"/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nl-NL" sz="900" dirty="0"/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900" dirty="0"/>
              <a:t>*artikel 7.22a, bouwbesluit 2012: verbod op activiteiten waarbij op hinderlijke of schadelijke wijze rook, roet, walm of stof wordt verspreid.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nl-NL" sz="1600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2A167A7-3600-AC17-A06E-FEBB254EE7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85510"/>
              </p:ext>
            </p:extLst>
          </p:nvPr>
        </p:nvGraphicFramePr>
        <p:xfrm>
          <a:off x="6095206" y="2459391"/>
          <a:ext cx="4973216" cy="1994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9207">
                  <a:extLst>
                    <a:ext uri="{9D8B030D-6E8A-4147-A177-3AD203B41FA5}">
                      <a16:colId xmlns:a16="http://schemas.microsoft.com/office/drawing/2014/main" val="733479179"/>
                    </a:ext>
                  </a:extLst>
                </a:gridCol>
                <a:gridCol w="1711159">
                  <a:extLst>
                    <a:ext uri="{9D8B030D-6E8A-4147-A177-3AD203B41FA5}">
                      <a16:colId xmlns:a16="http://schemas.microsoft.com/office/drawing/2014/main" val="3958659751"/>
                    </a:ext>
                  </a:extLst>
                </a:gridCol>
                <a:gridCol w="1812850">
                  <a:extLst>
                    <a:ext uri="{9D8B030D-6E8A-4147-A177-3AD203B41FA5}">
                      <a16:colId xmlns:a16="http://schemas.microsoft.com/office/drawing/2014/main" val="79157058"/>
                    </a:ext>
                  </a:extLst>
                </a:gridCol>
              </a:tblGrid>
              <a:tr h="577758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EU </a:t>
                      </a:r>
                      <a:r>
                        <a:rPr lang="en-GB" sz="1400" dirty="0" err="1"/>
                        <a:t>grenswaarde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WHO </a:t>
                      </a:r>
                      <a:r>
                        <a:rPr lang="en-GB" sz="1400" dirty="0" err="1"/>
                        <a:t>advieswaarde</a:t>
                      </a:r>
                      <a:endParaRPr lang="en-GB" sz="1400" dirty="0"/>
                    </a:p>
                    <a:p>
                      <a:r>
                        <a:rPr lang="en-GB" sz="1400" dirty="0"/>
                        <a:t>(2021)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913368"/>
                  </a:ext>
                </a:extLst>
              </a:tr>
              <a:tr h="708574">
                <a:tc>
                  <a:txBody>
                    <a:bodyPr/>
                    <a:lstStyle/>
                    <a:p>
                      <a:r>
                        <a:rPr lang="en-GB" sz="1400" dirty="0"/>
                        <a:t>PM</a:t>
                      </a:r>
                      <a:r>
                        <a:rPr lang="en-GB" sz="1400" baseline="-250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50 µg/m</a:t>
                      </a:r>
                      <a:r>
                        <a:rPr lang="en-GB" sz="1400" baseline="30000" dirty="0"/>
                        <a:t>3</a:t>
                      </a:r>
                    </a:p>
                    <a:p>
                      <a:r>
                        <a:rPr lang="en-GB" sz="1400" baseline="0" dirty="0"/>
                        <a:t>Max 35 </a:t>
                      </a:r>
                      <a:r>
                        <a:rPr lang="en-GB" sz="1400" baseline="0" dirty="0" err="1"/>
                        <a:t>dagen</a:t>
                      </a:r>
                      <a:r>
                        <a:rPr lang="en-GB" sz="1400" baseline="0" dirty="0"/>
                        <a:t>/</a:t>
                      </a:r>
                      <a:r>
                        <a:rPr lang="en-GB" sz="1400" baseline="0" dirty="0" err="1"/>
                        <a:t>jr</a:t>
                      </a:r>
                      <a:endParaRPr lang="en-GB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45 µg/m</a:t>
                      </a:r>
                      <a:r>
                        <a:rPr lang="en-GB" sz="1400" baseline="30000" dirty="0"/>
                        <a:t>3</a:t>
                      </a:r>
                    </a:p>
                    <a:p>
                      <a:r>
                        <a:rPr lang="en-GB" sz="1400" baseline="0" dirty="0"/>
                        <a:t>Max 3 </a:t>
                      </a:r>
                      <a:r>
                        <a:rPr lang="en-GB" sz="1400" baseline="0" dirty="0" err="1"/>
                        <a:t>dagen</a:t>
                      </a:r>
                      <a:r>
                        <a:rPr lang="en-GB" sz="1400" baseline="0" dirty="0"/>
                        <a:t>/</a:t>
                      </a:r>
                      <a:r>
                        <a:rPr lang="en-GB" sz="1400" baseline="0" dirty="0" err="1"/>
                        <a:t>jr</a:t>
                      </a:r>
                      <a:endParaRPr lang="en-GB" sz="14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332570"/>
                  </a:ext>
                </a:extLst>
              </a:tr>
              <a:tr h="708574">
                <a:tc>
                  <a:txBody>
                    <a:bodyPr/>
                    <a:lstStyle/>
                    <a:p>
                      <a:r>
                        <a:rPr lang="en-GB" sz="1400" dirty="0"/>
                        <a:t>PM</a:t>
                      </a:r>
                      <a:r>
                        <a:rPr lang="en-GB" sz="1400" baseline="-25000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err="1"/>
                        <a:t>Geen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wettelijke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daglimiet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15 µg/m</a:t>
                      </a:r>
                      <a:r>
                        <a:rPr lang="en-GB" sz="1400" b="1" baseline="300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  <a:p>
                      <a:r>
                        <a:rPr lang="en-GB" sz="1400" b="1" baseline="0" dirty="0">
                          <a:solidFill>
                            <a:srgbClr val="FF0000"/>
                          </a:solidFill>
                        </a:rPr>
                        <a:t>Max 3 </a:t>
                      </a:r>
                      <a:r>
                        <a:rPr lang="en-GB" sz="1400" b="1" baseline="0" dirty="0" err="1">
                          <a:solidFill>
                            <a:srgbClr val="FF0000"/>
                          </a:solidFill>
                        </a:rPr>
                        <a:t>dagen</a:t>
                      </a:r>
                      <a:r>
                        <a:rPr lang="en-GB" sz="1400" b="1" baseline="0" dirty="0">
                          <a:solidFill>
                            <a:srgbClr val="FF0000"/>
                          </a:solidFill>
                        </a:rPr>
                        <a:t>/</a:t>
                      </a:r>
                      <a:r>
                        <a:rPr lang="en-GB" sz="1400" b="1" baseline="0" dirty="0" err="1">
                          <a:solidFill>
                            <a:srgbClr val="FF0000"/>
                          </a:solidFill>
                        </a:rPr>
                        <a:t>jr</a:t>
                      </a:r>
                      <a:endParaRPr lang="en-GB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147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325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9AAE47-D3FA-4159-BA9E-4A9D9D29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56" y="530007"/>
            <a:ext cx="11224949" cy="369025"/>
          </a:xfrm>
        </p:spPr>
        <p:txBody>
          <a:bodyPr/>
          <a:lstStyle/>
          <a:p>
            <a:r>
              <a:rPr lang="nl-NL" dirty="0"/>
              <a:t>Bepaal totale </a:t>
            </a:r>
            <a:r>
              <a:rPr lang="nl-NL" dirty="0" err="1"/>
              <a:t>houtstookblootstelling</a:t>
            </a:r>
            <a:r>
              <a:rPr lang="nl-NL" dirty="0"/>
              <a:t> en verspreiding</a:t>
            </a:r>
            <a:br>
              <a:rPr lang="nl-NL" dirty="0"/>
            </a:br>
            <a:br>
              <a:rPr lang="nl-NL" dirty="0"/>
            </a:br>
            <a:endParaRPr lang="nl-NL" b="0" i="1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417D8B-F460-4F1E-AF0A-B810E129C4FC}"/>
              </a:ext>
            </a:extLst>
          </p:cNvPr>
          <p:cNvSpPr txBox="1"/>
          <p:nvPr/>
        </p:nvSpPr>
        <p:spPr>
          <a:xfrm>
            <a:off x="706856" y="1174391"/>
            <a:ext cx="100971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arabicPeriod"/>
            </a:pPr>
            <a:r>
              <a:rPr lang="nl-NL" sz="1600" dirty="0"/>
              <a:t>Bepaal het </a:t>
            </a:r>
            <a:r>
              <a:rPr lang="nl-NL" sz="1600" b="1" dirty="0"/>
              <a:t>aantal dagen </a:t>
            </a:r>
            <a:r>
              <a:rPr lang="nl-NL" sz="1600" dirty="0"/>
              <a:t>waarop de WHO advieswaarde voor daggemiddelde PM</a:t>
            </a:r>
            <a:r>
              <a:rPr lang="nl-NL" sz="1600" baseline="-25000" dirty="0"/>
              <a:t>2.5</a:t>
            </a:r>
            <a:r>
              <a:rPr lang="nl-NL" sz="1600" dirty="0"/>
              <a:t> concentratie wordt overschreden en het aandeel in de overschrijding per dag door</a:t>
            </a:r>
            <a:r>
              <a:rPr lang="nl-NL" sz="1600" b="1" dirty="0"/>
              <a:t> </a:t>
            </a:r>
            <a:r>
              <a:rPr lang="nl-NL" sz="1600" b="1" dirty="0" err="1"/>
              <a:t>houtstook</a:t>
            </a:r>
            <a:r>
              <a:rPr lang="nl-NL" sz="1600" b="1" dirty="0"/>
              <a:t> </a:t>
            </a:r>
            <a:r>
              <a:rPr lang="nl-NL" sz="1600" dirty="0"/>
              <a:t>(gebaseerd op roet).</a:t>
            </a:r>
          </a:p>
          <a:p>
            <a:pPr marL="342900" lvl="0" indent="-342900">
              <a:buFont typeface="+mj-lt"/>
              <a:buAutoNum type="arabicPeriod"/>
            </a:pPr>
            <a:endParaRPr lang="nl-NL" sz="1600" dirty="0"/>
          </a:p>
          <a:p>
            <a:pPr marL="342900" indent="-342900">
              <a:buFontTx/>
              <a:buAutoNum type="arabicPeriod"/>
            </a:pPr>
            <a:r>
              <a:rPr lang="nl-NL" sz="1600" dirty="0"/>
              <a:t>Bepaal de </a:t>
            </a:r>
            <a:r>
              <a:rPr lang="nl-NL" sz="1600" b="1" dirty="0"/>
              <a:t>equivalente </a:t>
            </a:r>
            <a:r>
              <a:rPr lang="nl-NL" sz="1600" b="1" dirty="0" err="1"/>
              <a:t>houtstookperiode</a:t>
            </a:r>
            <a:r>
              <a:rPr lang="nl-NL" sz="1600" b="1" dirty="0"/>
              <a:t> </a:t>
            </a:r>
            <a:r>
              <a:rPr lang="nl-NL" sz="1600" dirty="0"/>
              <a:t>door de lengte van alle </a:t>
            </a:r>
            <a:r>
              <a:rPr lang="nl-NL" sz="1600" dirty="0" err="1"/>
              <a:t>houtstookpieken</a:t>
            </a:r>
            <a:r>
              <a:rPr lang="nl-NL" sz="1600" dirty="0"/>
              <a:t> bij elkaar op te tellen en bepaal de totale lengte van de overschrijdingstijd hierbinnen.</a:t>
            </a:r>
          </a:p>
          <a:p>
            <a:pPr marL="342900" indent="-342900">
              <a:buFontTx/>
              <a:buAutoNum type="arabicPeriod"/>
            </a:pPr>
            <a:endParaRPr lang="nl-NL" sz="1600" dirty="0"/>
          </a:p>
          <a:p>
            <a:pPr marL="342900" indent="-342900">
              <a:buFontTx/>
              <a:buAutoNum type="arabicPeriod"/>
            </a:pPr>
            <a:r>
              <a:rPr lang="nl-NL" sz="1600" dirty="0"/>
              <a:t>Bepaal bovenstaande waarden </a:t>
            </a:r>
            <a:r>
              <a:rPr lang="nl-NL" sz="1600" b="1" dirty="0"/>
              <a:t>zowel voor het centrale punt als in de wijken (sensoren)</a:t>
            </a:r>
            <a:r>
              <a:rPr lang="nl-NL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endParaRPr lang="nl-NL" sz="1600" dirty="0"/>
          </a:p>
          <a:p>
            <a:pPr marL="342900" lvl="0" indent="-342900">
              <a:buFont typeface="+mj-lt"/>
              <a:buAutoNum type="arabicPeriod"/>
            </a:pPr>
            <a:endParaRPr lang="nl-NL" sz="1600" dirty="0"/>
          </a:p>
        </p:txBody>
      </p:sp>
      <p:graphicFrame>
        <p:nvGraphicFramePr>
          <p:cNvPr id="3" name="Table 15">
            <a:extLst>
              <a:ext uri="{FF2B5EF4-FFF2-40B4-BE49-F238E27FC236}">
                <a16:creationId xmlns:a16="http://schemas.microsoft.com/office/drawing/2014/main" id="{7630E2D4-D7C9-2D4F-0DEF-CB4B6C4148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136372"/>
              </p:ext>
            </p:extLst>
          </p:nvPr>
        </p:nvGraphicFramePr>
        <p:xfrm>
          <a:off x="1138335" y="3133813"/>
          <a:ext cx="9665647" cy="3021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9872">
                  <a:extLst>
                    <a:ext uri="{9D8B030D-6E8A-4147-A177-3AD203B41FA5}">
                      <a16:colId xmlns:a16="http://schemas.microsoft.com/office/drawing/2014/main" val="3189157250"/>
                    </a:ext>
                  </a:extLst>
                </a:gridCol>
                <a:gridCol w="2867630">
                  <a:extLst>
                    <a:ext uri="{9D8B030D-6E8A-4147-A177-3AD203B41FA5}">
                      <a16:colId xmlns:a16="http://schemas.microsoft.com/office/drawing/2014/main" val="3174869261"/>
                    </a:ext>
                  </a:extLst>
                </a:gridCol>
                <a:gridCol w="3288145">
                  <a:extLst>
                    <a:ext uri="{9D8B030D-6E8A-4147-A177-3AD203B41FA5}">
                      <a16:colId xmlns:a16="http://schemas.microsoft.com/office/drawing/2014/main" val="3436126802"/>
                    </a:ext>
                  </a:extLst>
                </a:gridCol>
              </a:tblGrid>
              <a:tr h="324976">
                <a:tc>
                  <a:txBody>
                    <a:bodyPr/>
                    <a:lstStyle/>
                    <a:p>
                      <a:r>
                        <a:rPr lang="en-GB" sz="1400" dirty="0" err="1"/>
                        <a:t>Uitkomst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err="1"/>
                        <a:t>Conclusie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Impact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7503835"/>
                  </a:ext>
                </a:extLst>
              </a:tr>
              <a:tr h="860566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lphaUcPeriod"/>
                      </a:pPr>
                      <a:r>
                        <a:rPr lang="nl-NL" sz="1100" b="0" dirty="0"/>
                        <a:t>De PM</a:t>
                      </a:r>
                      <a:r>
                        <a:rPr lang="nl-NL" sz="1100" b="0" baseline="-25000" dirty="0"/>
                        <a:t>2.5 </a:t>
                      </a:r>
                      <a:r>
                        <a:rPr lang="nl-NL" sz="1100" b="0" dirty="0" err="1"/>
                        <a:t>dagconcentratie</a:t>
                      </a:r>
                      <a:r>
                        <a:rPr lang="nl-NL" sz="1100" b="0" dirty="0"/>
                        <a:t> overschrijdt </a:t>
                      </a:r>
                      <a:r>
                        <a:rPr lang="nl-NL" sz="1100" b="1" dirty="0"/>
                        <a:t>gedurende 3 dagen </a:t>
                      </a:r>
                      <a:r>
                        <a:rPr lang="nl-NL" sz="1100" b="0" dirty="0"/>
                        <a:t>de WHO advieswaarde</a:t>
                      </a:r>
                      <a:r>
                        <a:rPr lang="nl-NL" sz="1100" b="0" baseline="30000" dirty="0"/>
                        <a:t> </a:t>
                      </a:r>
                      <a:r>
                        <a:rPr lang="nl-NL" sz="1100" b="1" u="sng" dirty="0"/>
                        <a:t>en</a:t>
                      </a:r>
                      <a:r>
                        <a:rPr lang="nl-NL" sz="1100" b="0" dirty="0"/>
                        <a:t> het grootste deel van de overschrijdingstijd op die dagen is toe te kennen aan </a:t>
                      </a:r>
                      <a:r>
                        <a:rPr lang="nl-NL" sz="1100" b="1" dirty="0" err="1"/>
                        <a:t>houtstook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100" dirty="0">
                          <a:sym typeface="Wingdings" panose="05000000000000000000" pitchFamily="2" charset="2"/>
                        </a:rPr>
                        <a:t>Er is (op basis van de WHO advieswaarde) sprake van schadelijke verspreiding van fijnstof door houtrook. 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Kwantitatieve onderbouwing voor lokale handhaving van </a:t>
                      </a:r>
                      <a:r>
                        <a:rPr lang="nl-NL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houtstook</a:t>
                      </a:r>
                      <a:r>
                        <a:rPr lang="nl-NL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gespreide roetsensormetingen geven aan waar dit het hardste nodig is.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731182"/>
                  </a:ext>
                </a:extLst>
              </a:tr>
              <a:tr h="974929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lphaUcPeriod" startAt="2"/>
                      </a:pPr>
                      <a:r>
                        <a:rPr lang="nl-NL" sz="1100" b="0" dirty="0"/>
                        <a:t>De PM</a:t>
                      </a:r>
                      <a:r>
                        <a:rPr lang="nl-NL" sz="1100" b="0" baseline="-25000" dirty="0"/>
                        <a:t>2.5 </a:t>
                      </a:r>
                      <a:r>
                        <a:rPr lang="nl-NL" sz="1100" b="0" dirty="0" err="1"/>
                        <a:t>dagconcentratie</a:t>
                      </a:r>
                      <a:r>
                        <a:rPr lang="nl-NL" sz="1100" b="0" dirty="0"/>
                        <a:t> overschrijdt </a:t>
                      </a:r>
                      <a:r>
                        <a:rPr lang="nl-NL" sz="1100" b="1" dirty="0"/>
                        <a:t>gedurende 3 dagen </a:t>
                      </a:r>
                      <a:r>
                        <a:rPr lang="nl-NL" sz="1100" b="0" dirty="0"/>
                        <a:t>de WHO advieswaarde </a:t>
                      </a:r>
                      <a:r>
                        <a:rPr lang="nl-NL" sz="1100" b="0" u="none" dirty="0"/>
                        <a:t>maar</a:t>
                      </a:r>
                      <a:r>
                        <a:rPr lang="nl-NL" sz="1100" b="1" u="sng" dirty="0"/>
                        <a:t> dit is niet </a:t>
                      </a:r>
                      <a:r>
                        <a:rPr lang="nl-NL" sz="1100" b="0" dirty="0"/>
                        <a:t>voor het grootste deel op die dagen toe te kennen aan </a:t>
                      </a:r>
                      <a:r>
                        <a:rPr lang="nl-NL" sz="1100" b="1" dirty="0" err="1"/>
                        <a:t>houtstook</a:t>
                      </a:r>
                      <a:r>
                        <a:rPr lang="nl-NL" sz="1100" b="0" dirty="0"/>
                        <a:t> </a:t>
                      </a:r>
                      <a:endParaRPr lang="en-GB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100" dirty="0">
                          <a:sym typeface="Wingdings" panose="05000000000000000000" pitchFamily="2" charset="2"/>
                        </a:rPr>
                        <a:t>Er is</a:t>
                      </a:r>
                      <a:r>
                        <a:rPr lang="nl-NL" sz="1100" dirty="0"/>
                        <a:t> </a:t>
                      </a:r>
                      <a:r>
                        <a:rPr lang="nl-NL" sz="1100" dirty="0">
                          <a:sym typeface="Wingdings" panose="05000000000000000000" pitchFamily="2" charset="2"/>
                        </a:rPr>
                        <a:t>(op basis van de WHO advieswaarde) </a:t>
                      </a:r>
                      <a:r>
                        <a:rPr lang="nl-NL" sz="1100" dirty="0"/>
                        <a:t>sprake van schadelijke verspreiding van fijnstof, maar </a:t>
                      </a:r>
                      <a:r>
                        <a:rPr lang="nl-NL" sz="1100" dirty="0" err="1"/>
                        <a:t>houtstook</a:t>
                      </a:r>
                      <a:r>
                        <a:rPr lang="nl-NL" sz="1100" dirty="0"/>
                        <a:t> is niet de belangrijkste bron. 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Houtstook</a:t>
                      </a:r>
                      <a:r>
                        <a:rPr lang="nl-NL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is weliswaar niet de grootste bron, maar nog steeds schadelijke verspreiding van fijnstof.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Advies tot diepte-analyse van centraal meetpunt en equivalente </a:t>
                      </a:r>
                      <a:r>
                        <a:rPr lang="nl-NL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houtstookperiode</a:t>
                      </a:r>
                      <a:r>
                        <a:rPr lang="nl-NL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3661591"/>
                  </a:ext>
                </a:extLst>
              </a:tr>
              <a:tr h="860566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lphaUcPeriod" startAt="3"/>
                      </a:pPr>
                      <a:r>
                        <a:rPr lang="nl-NL" sz="1100" b="0" dirty="0"/>
                        <a:t>De PM</a:t>
                      </a:r>
                      <a:r>
                        <a:rPr lang="nl-NL" sz="1100" b="0" baseline="-25000" dirty="0"/>
                        <a:t>2.5 </a:t>
                      </a:r>
                      <a:r>
                        <a:rPr lang="nl-NL" sz="1100" b="0" dirty="0"/>
                        <a:t>of PM</a:t>
                      </a:r>
                      <a:r>
                        <a:rPr lang="nl-NL" sz="1100" b="0" baseline="-25000" dirty="0"/>
                        <a:t>10 </a:t>
                      </a:r>
                      <a:r>
                        <a:rPr lang="nl-NL" sz="1100" b="0" dirty="0" err="1"/>
                        <a:t>dagconcentratie</a:t>
                      </a:r>
                      <a:r>
                        <a:rPr lang="nl-NL" sz="1100" b="0" dirty="0"/>
                        <a:t> overschrijdt </a:t>
                      </a:r>
                      <a:r>
                        <a:rPr lang="nl-NL" sz="1100" b="1" dirty="0"/>
                        <a:t>minder dan 3 dagen</a:t>
                      </a:r>
                      <a:r>
                        <a:rPr lang="nl-NL" sz="1100" b="0" dirty="0"/>
                        <a:t> de WHO advieswaarde </a:t>
                      </a:r>
                      <a:endParaRPr lang="en-GB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100" b="0" dirty="0">
                          <a:sym typeface="Wingdings" panose="05000000000000000000" pitchFamily="2" charset="2"/>
                        </a:rPr>
                        <a:t>Er is </a:t>
                      </a:r>
                      <a:r>
                        <a:rPr lang="nl-NL" sz="1100" dirty="0">
                          <a:sym typeface="Wingdings" panose="05000000000000000000" pitchFamily="2" charset="2"/>
                        </a:rPr>
                        <a:t>(op basis van de WHO advieswaarde) </a:t>
                      </a:r>
                      <a:r>
                        <a:rPr lang="nl-NL" sz="1100" b="0" dirty="0">
                          <a:sym typeface="Wingdings" panose="05000000000000000000" pitchFamily="2" charset="2"/>
                        </a:rPr>
                        <a:t>geen sprake van schadelijke verspreiding van fijnstof</a:t>
                      </a:r>
                      <a:r>
                        <a:rPr lang="nl-NL" sz="1100" b="0" dirty="0"/>
                        <a:t>, dus ook niet van </a:t>
                      </a:r>
                      <a:r>
                        <a:rPr lang="nl-NL" sz="1100" b="0" dirty="0" err="1"/>
                        <a:t>houtstook</a:t>
                      </a:r>
                      <a:r>
                        <a:rPr lang="nl-NL" sz="1100" b="0" dirty="0"/>
                        <a:t>. </a:t>
                      </a:r>
                      <a:endParaRPr lang="en-GB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b="0" dirty="0" err="1"/>
                        <a:t>Geen</a:t>
                      </a:r>
                      <a:r>
                        <a:rPr lang="en-GB" sz="1100" b="0" dirty="0"/>
                        <a:t> </a:t>
                      </a:r>
                      <a:r>
                        <a:rPr lang="en-GB" sz="1100" b="0" dirty="0" err="1"/>
                        <a:t>grond</a:t>
                      </a:r>
                      <a:r>
                        <a:rPr lang="en-GB" sz="1100" b="0" dirty="0"/>
                        <a:t> </a:t>
                      </a:r>
                      <a:r>
                        <a:rPr lang="en-GB" sz="1100" b="0" dirty="0" err="1"/>
                        <a:t>voor</a:t>
                      </a:r>
                      <a:r>
                        <a:rPr lang="en-GB" sz="1100" b="0" dirty="0"/>
                        <a:t> </a:t>
                      </a:r>
                      <a:r>
                        <a:rPr lang="en-GB" sz="1100" b="0" dirty="0" err="1"/>
                        <a:t>handhaving</a:t>
                      </a:r>
                      <a:r>
                        <a:rPr lang="en-GB" sz="1100" b="0" dirty="0"/>
                        <a:t>.</a:t>
                      </a:r>
                    </a:p>
                    <a:p>
                      <a:r>
                        <a:rPr lang="en-GB" sz="1100" b="0" dirty="0" err="1"/>
                        <a:t>Wel</a:t>
                      </a:r>
                      <a:r>
                        <a:rPr lang="en-GB" sz="1100" b="0" dirty="0"/>
                        <a:t> </a:t>
                      </a:r>
                      <a:r>
                        <a:rPr lang="en-GB" sz="1100" b="0" dirty="0" err="1"/>
                        <a:t>goed</a:t>
                      </a:r>
                      <a:r>
                        <a:rPr lang="en-GB" sz="1100" b="0" dirty="0"/>
                        <a:t> om de </a:t>
                      </a:r>
                      <a:r>
                        <a:rPr lang="en-GB" sz="1100" b="0" dirty="0" err="1"/>
                        <a:t>belangrijkste</a:t>
                      </a:r>
                      <a:r>
                        <a:rPr lang="en-GB" sz="1100" b="0" dirty="0"/>
                        <a:t> </a:t>
                      </a:r>
                      <a:r>
                        <a:rPr lang="en-GB" sz="1100" b="0" dirty="0" err="1"/>
                        <a:t>bronnen</a:t>
                      </a:r>
                      <a:r>
                        <a:rPr lang="en-GB" sz="1100" b="0" dirty="0"/>
                        <a:t> in </a:t>
                      </a:r>
                      <a:r>
                        <a:rPr lang="en-GB" sz="1100" b="0" dirty="0" err="1"/>
                        <a:t>kaart</a:t>
                      </a:r>
                      <a:r>
                        <a:rPr lang="en-GB" sz="1100" b="0" dirty="0"/>
                        <a:t> </a:t>
                      </a:r>
                      <a:r>
                        <a:rPr lang="en-GB" sz="1100" b="0" dirty="0" err="1"/>
                        <a:t>te</a:t>
                      </a:r>
                      <a:r>
                        <a:rPr lang="en-GB" sz="1100" b="0" dirty="0"/>
                        <a:t> </a:t>
                      </a:r>
                      <a:r>
                        <a:rPr lang="en-GB" sz="1100" b="0" dirty="0" err="1"/>
                        <a:t>brengen</a:t>
                      </a:r>
                      <a:r>
                        <a:rPr lang="en-GB" sz="1100" b="0" dirty="0"/>
                        <a:t> </a:t>
                      </a:r>
                      <a:r>
                        <a:rPr lang="en-GB" sz="1100" b="0" dirty="0" err="1"/>
                        <a:t>en</a:t>
                      </a:r>
                      <a:r>
                        <a:rPr lang="en-GB" sz="1100" b="0" dirty="0"/>
                        <a:t> </a:t>
                      </a:r>
                      <a:r>
                        <a:rPr lang="en-GB" sz="1100" b="0" dirty="0" err="1"/>
                        <a:t>een</a:t>
                      </a:r>
                      <a:r>
                        <a:rPr lang="en-GB" sz="1100" b="0" dirty="0"/>
                        <a:t> </a:t>
                      </a:r>
                      <a:r>
                        <a:rPr lang="en-GB" sz="1100" b="0" dirty="0" err="1"/>
                        <a:t>beoordeling</a:t>
                      </a:r>
                      <a:r>
                        <a:rPr lang="en-GB" sz="1100" b="0" dirty="0"/>
                        <a:t> </a:t>
                      </a:r>
                      <a:r>
                        <a:rPr lang="en-GB" sz="1100" b="0" dirty="0" err="1"/>
                        <a:t>te</a:t>
                      </a:r>
                      <a:r>
                        <a:rPr lang="en-GB" sz="1100" b="0" dirty="0"/>
                        <a:t> </a:t>
                      </a:r>
                      <a:r>
                        <a:rPr lang="en-GB" sz="1100" b="0" dirty="0" err="1"/>
                        <a:t>doen</a:t>
                      </a:r>
                      <a:r>
                        <a:rPr lang="en-GB" sz="1100" b="0" dirty="0"/>
                        <a:t> op basis van de </a:t>
                      </a:r>
                      <a:r>
                        <a:rPr lang="en-GB" sz="1100" b="0" dirty="0" err="1"/>
                        <a:t>equivalente</a:t>
                      </a:r>
                      <a:r>
                        <a:rPr lang="en-GB" sz="1100" b="0" dirty="0"/>
                        <a:t> </a:t>
                      </a:r>
                      <a:r>
                        <a:rPr lang="en-GB" sz="1100" b="0" dirty="0" err="1"/>
                        <a:t>houtstookperiode</a:t>
                      </a:r>
                      <a:r>
                        <a:rPr lang="en-GB" sz="1100" b="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3261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5556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DA53EA87-1A97-4884-A3F5-ECA77E08B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Centraal meetpunt</a:t>
            </a:r>
            <a:br>
              <a:rPr lang="nl-NL" dirty="0"/>
            </a:br>
            <a:r>
              <a:rPr lang="nl-NL" sz="2400" i="1" dirty="0"/>
              <a:t>(inmiddels achter het hek bij politie)</a:t>
            </a:r>
            <a:br>
              <a:rPr lang="nl-NL" dirty="0"/>
            </a:br>
            <a:endParaRPr lang="nl-NL" sz="2400" b="0" i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7EBB4-21D1-9A4C-A16D-3F41694B1F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FFC9A8-3DDF-C224-44BD-0BC69D468CD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289BD1-78CB-488E-9B6F-15B409C500D4}"/>
              </a:ext>
            </a:extLst>
          </p:cNvPr>
          <p:cNvSpPr txBox="1"/>
          <p:nvPr/>
        </p:nvSpPr>
        <p:spPr>
          <a:xfrm>
            <a:off x="608488" y="1930481"/>
            <a:ext cx="64480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prstClr val="black"/>
                </a:solidFill>
              </a:rPr>
              <a:t>Basismetingen voor aanknopingspunt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nl-NL" b="1" dirty="0">
                <a:solidFill>
                  <a:prstClr val="black"/>
                </a:solidFill>
              </a:rPr>
              <a:t> </a:t>
            </a:r>
            <a:r>
              <a:rPr lang="nl-NL" dirty="0">
                <a:solidFill>
                  <a:prstClr val="black"/>
                </a:solidFill>
              </a:rPr>
              <a:t>snelle metingen van </a:t>
            </a:r>
            <a:r>
              <a:rPr lang="en-GB" b="1" dirty="0" err="1">
                <a:solidFill>
                  <a:prstClr val="black"/>
                </a:solidFill>
              </a:rPr>
              <a:t>roet</a:t>
            </a:r>
            <a:r>
              <a:rPr lang="en-GB" b="1" dirty="0">
                <a:solidFill>
                  <a:prstClr val="black"/>
                </a:solidFill>
              </a:rPr>
              <a:t> </a:t>
            </a:r>
            <a:r>
              <a:rPr lang="en-GB" b="1" dirty="0" err="1">
                <a:solidFill>
                  <a:prstClr val="black"/>
                </a:solidFill>
              </a:rPr>
              <a:t>en</a:t>
            </a:r>
            <a:r>
              <a:rPr lang="en-GB" b="1" dirty="0">
                <a:solidFill>
                  <a:prstClr val="black"/>
                </a:solidFill>
              </a:rPr>
              <a:t> </a:t>
            </a:r>
            <a:r>
              <a:rPr lang="en-GB" b="1" dirty="0" err="1">
                <a:solidFill>
                  <a:prstClr val="black"/>
                </a:solidFill>
              </a:rPr>
              <a:t>fijnstof</a:t>
            </a:r>
            <a:r>
              <a:rPr lang="en-GB" b="1" dirty="0">
                <a:solidFill>
                  <a:prstClr val="black"/>
                </a:solidFill>
              </a:rPr>
              <a:t> </a:t>
            </a:r>
            <a:r>
              <a:rPr lang="en-GB" dirty="0">
                <a:solidFill>
                  <a:prstClr val="black"/>
                </a:solidFill>
              </a:rPr>
              <a:t>(PM</a:t>
            </a:r>
            <a:r>
              <a:rPr lang="en-GB" baseline="-25000" dirty="0">
                <a:solidFill>
                  <a:prstClr val="black"/>
                </a:solidFill>
              </a:rPr>
              <a:t>10 </a:t>
            </a:r>
            <a:r>
              <a:rPr lang="en-GB" dirty="0" err="1">
                <a:solidFill>
                  <a:prstClr val="black"/>
                </a:solidFill>
              </a:rPr>
              <a:t>en</a:t>
            </a:r>
            <a:r>
              <a:rPr lang="en-GB" baseline="-25000" dirty="0">
                <a:solidFill>
                  <a:prstClr val="black"/>
                </a:solidFill>
              </a:rPr>
              <a:t> </a:t>
            </a:r>
            <a:r>
              <a:rPr lang="en-GB" dirty="0">
                <a:solidFill>
                  <a:prstClr val="black"/>
                </a:solidFill>
              </a:rPr>
              <a:t>PM</a:t>
            </a:r>
            <a:r>
              <a:rPr lang="en-GB" baseline="-25000" dirty="0">
                <a:solidFill>
                  <a:prstClr val="black"/>
                </a:solidFill>
              </a:rPr>
              <a:t>2.5</a:t>
            </a:r>
            <a:r>
              <a:rPr lang="en-GB" dirty="0">
                <a:solidFill>
                  <a:prstClr val="black"/>
                </a:solidFill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prstClr val="black"/>
                </a:solidFill>
              </a:rPr>
              <a:t>Aantonen</a:t>
            </a:r>
            <a:r>
              <a:rPr lang="en-GB" b="1" dirty="0">
                <a:solidFill>
                  <a:prstClr val="black"/>
                </a:solidFill>
              </a:rPr>
              <a:t> </a:t>
            </a:r>
            <a:r>
              <a:rPr lang="en-GB" b="1" dirty="0" err="1">
                <a:solidFill>
                  <a:prstClr val="black"/>
                </a:solidFill>
              </a:rPr>
              <a:t>houtstook</a:t>
            </a:r>
            <a:r>
              <a:rPr lang="en-GB" b="1" dirty="0">
                <a:solidFill>
                  <a:prstClr val="black"/>
                </a:solidFill>
              </a:rPr>
              <a:t> op basis van levoglucosan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prstClr val="black"/>
                </a:solidFill>
              </a:rPr>
              <a:t>24 </a:t>
            </a:r>
            <a:r>
              <a:rPr lang="en-GB" dirty="0" err="1">
                <a:solidFill>
                  <a:prstClr val="black"/>
                </a:solidFill>
              </a:rPr>
              <a:t>uurs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gemiddelden</a:t>
            </a:r>
            <a:r>
              <a:rPr lang="en-GB" dirty="0">
                <a:solidFill>
                  <a:prstClr val="black"/>
                </a:solidFill>
              </a:rPr>
              <a:t> op filters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prstClr val="black"/>
                </a:solidFill>
              </a:rPr>
              <a:t>Near-</a:t>
            </a:r>
            <a:r>
              <a:rPr lang="en-GB" dirty="0" err="1">
                <a:solidFill>
                  <a:prstClr val="black"/>
                </a:solidFill>
              </a:rPr>
              <a:t>realtime</a:t>
            </a:r>
            <a:r>
              <a:rPr lang="en-GB" dirty="0">
                <a:solidFill>
                  <a:prstClr val="black"/>
                </a:solidFill>
              </a:rPr>
              <a:t> instrument </a:t>
            </a:r>
            <a:r>
              <a:rPr lang="en-GB" dirty="0">
                <a:solidFill>
                  <a:srgbClr val="FF0000"/>
                </a:solidFill>
              </a:rPr>
              <a:t>(</a:t>
            </a:r>
            <a:r>
              <a:rPr lang="en-GB" dirty="0" err="1">
                <a:solidFill>
                  <a:srgbClr val="FF0000"/>
                </a:solidFill>
              </a:rPr>
              <a:t>experimenteel</a:t>
            </a:r>
            <a:r>
              <a:rPr lang="en-GB" dirty="0">
                <a:solidFill>
                  <a:srgbClr val="FF0000"/>
                </a:solidFill>
              </a:rPr>
              <a:t>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GB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prstClr val="black"/>
                </a:solidFill>
              </a:rPr>
              <a:t>Fingerprint</a:t>
            </a:r>
            <a:endParaRPr lang="en-GB" dirty="0">
              <a:solidFill>
                <a:prstClr val="black"/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 err="1">
                <a:solidFill>
                  <a:prstClr val="black"/>
                </a:solidFill>
              </a:rPr>
              <a:t>snelle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metingen</a:t>
            </a:r>
            <a:r>
              <a:rPr lang="en-GB" dirty="0">
                <a:solidFill>
                  <a:prstClr val="black"/>
                </a:solidFill>
              </a:rPr>
              <a:t> van </a:t>
            </a:r>
            <a:r>
              <a:rPr lang="en-GB" b="1" dirty="0">
                <a:solidFill>
                  <a:prstClr val="black"/>
                </a:solidFill>
              </a:rPr>
              <a:t>UFP, CO, NO</a:t>
            </a:r>
            <a:r>
              <a:rPr lang="en-GB" b="1" baseline="-25000" dirty="0">
                <a:solidFill>
                  <a:prstClr val="black"/>
                </a:solidFill>
              </a:rPr>
              <a:t>x</a:t>
            </a:r>
            <a:r>
              <a:rPr lang="en-GB" b="1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en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meteorologische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gegevens</a:t>
            </a:r>
            <a:endParaRPr lang="en-GB" dirty="0">
              <a:solidFill>
                <a:prstClr val="black"/>
              </a:solidFill>
            </a:endParaRPr>
          </a:p>
          <a:p>
            <a:pPr lvl="1"/>
            <a:endParaRPr lang="en-GB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prstClr val="black"/>
                </a:solidFill>
              </a:rPr>
              <a:t>Roetsensoren</a:t>
            </a:r>
            <a:endParaRPr lang="en-GB" b="1" dirty="0">
              <a:solidFill>
                <a:prstClr val="black"/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b="1" dirty="0">
                <a:solidFill>
                  <a:prstClr val="black"/>
                </a:solidFill>
              </a:rPr>
              <a:t>3 + 3 </a:t>
            </a:r>
            <a:r>
              <a:rPr lang="en-GB" b="1" dirty="0" err="1">
                <a:solidFill>
                  <a:prstClr val="black"/>
                </a:solidFill>
              </a:rPr>
              <a:t>roetsensoren</a:t>
            </a:r>
            <a:r>
              <a:rPr lang="en-GB" b="1" dirty="0">
                <a:solidFill>
                  <a:prstClr val="black"/>
                </a:solidFill>
              </a:rPr>
              <a:t> </a:t>
            </a:r>
            <a:r>
              <a:rPr lang="en-GB" dirty="0">
                <a:solidFill>
                  <a:prstClr val="black"/>
                </a:solidFill>
              </a:rPr>
              <a:t>in </a:t>
            </a:r>
            <a:r>
              <a:rPr lang="en-GB" dirty="0" err="1">
                <a:solidFill>
                  <a:prstClr val="black"/>
                </a:solidFill>
              </a:rPr>
              <a:t>omringende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wijken</a:t>
            </a:r>
            <a:r>
              <a:rPr lang="en-GB" dirty="0">
                <a:solidFill>
                  <a:prstClr val="black"/>
                </a:solidFill>
              </a:rPr>
              <a:t> (HL) </a:t>
            </a:r>
            <a:r>
              <a:rPr lang="en-GB" dirty="0" err="1">
                <a:solidFill>
                  <a:prstClr val="black"/>
                </a:solidFill>
              </a:rPr>
              <a:t>en</a:t>
            </a:r>
            <a:r>
              <a:rPr lang="en-GB" dirty="0">
                <a:solidFill>
                  <a:prstClr val="black"/>
                </a:solidFill>
              </a:rPr>
              <a:t> 1 op </a:t>
            </a:r>
            <a:r>
              <a:rPr lang="en-GB" dirty="0" err="1">
                <a:solidFill>
                  <a:prstClr val="black"/>
                </a:solidFill>
              </a:rPr>
              <a:t>centraal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meetpunt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(</a:t>
            </a:r>
            <a:r>
              <a:rPr lang="en-GB" dirty="0" err="1">
                <a:solidFill>
                  <a:srgbClr val="FF0000"/>
                </a:solidFill>
              </a:rPr>
              <a:t>experimenteel</a:t>
            </a:r>
            <a:r>
              <a:rPr lang="en-GB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A8010E-A31D-1371-1A8E-72E8FB5017CA}"/>
              </a:ext>
            </a:extLst>
          </p:cNvPr>
          <p:cNvSpPr txBox="1"/>
          <p:nvPr/>
        </p:nvSpPr>
        <p:spPr>
          <a:xfrm>
            <a:off x="719138" y="6034434"/>
            <a:ext cx="10074380" cy="55826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1600" i="1" dirty="0"/>
              <a:t>(</a:t>
            </a:r>
            <a:r>
              <a:rPr lang="en-GB" sz="1600" i="1" dirty="0" err="1"/>
              <a:t>geschoonde</a:t>
            </a:r>
            <a:r>
              <a:rPr lang="en-GB" sz="1600" i="1" dirty="0"/>
              <a:t> data </a:t>
            </a:r>
            <a:r>
              <a:rPr lang="en-GB" sz="1600" i="1" dirty="0" err="1"/>
              <a:t>centraal</a:t>
            </a:r>
            <a:r>
              <a:rPr lang="en-GB" sz="1600" i="1" dirty="0"/>
              <a:t> </a:t>
            </a:r>
            <a:r>
              <a:rPr lang="en-GB" sz="1600" i="1" dirty="0" err="1"/>
              <a:t>meetpunt</a:t>
            </a:r>
            <a:r>
              <a:rPr lang="en-GB" sz="1600" i="1" dirty="0"/>
              <a:t> is </a:t>
            </a:r>
            <a:r>
              <a:rPr lang="en-GB" sz="1600" i="1" dirty="0" err="1"/>
              <a:t>aan</a:t>
            </a:r>
            <a:r>
              <a:rPr lang="en-GB" sz="1600" i="1" dirty="0"/>
              <a:t> het </a:t>
            </a:r>
            <a:r>
              <a:rPr lang="en-GB" sz="1600" i="1" dirty="0" err="1"/>
              <a:t>eind</a:t>
            </a:r>
            <a:r>
              <a:rPr lang="en-GB" sz="1600" i="1" dirty="0"/>
              <a:t> van de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1600" i="1" dirty="0"/>
              <a:t> </a:t>
            </a:r>
            <a:r>
              <a:rPr lang="en-GB" sz="1600" i="1" dirty="0" err="1"/>
              <a:t>campagne</a:t>
            </a:r>
            <a:r>
              <a:rPr lang="en-GB" sz="1600" i="1" dirty="0"/>
              <a:t> in </a:t>
            </a:r>
            <a:r>
              <a:rPr lang="en-GB" sz="1600" i="1" dirty="0" err="1"/>
              <a:t>te</a:t>
            </a:r>
            <a:r>
              <a:rPr lang="en-GB" sz="1600" i="1" dirty="0"/>
              <a:t> </a:t>
            </a:r>
            <a:r>
              <a:rPr lang="en-GB" sz="1600" i="1" dirty="0" err="1"/>
              <a:t>zien</a:t>
            </a:r>
            <a:r>
              <a:rPr lang="en-GB" sz="1600" i="1" dirty="0"/>
              <a:t> </a:t>
            </a:r>
            <a:r>
              <a:rPr lang="en-GB" sz="1600" i="1" dirty="0" err="1"/>
              <a:t>voor</a:t>
            </a:r>
            <a:r>
              <a:rPr lang="en-GB" sz="1600" i="1" dirty="0"/>
              <a:t> </a:t>
            </a:r>
            <a:r>
              <a:rPr lang="en-GB" sz="1600" i="1" dirty="0" err="1"/>
              <a:t>deelnemers</a:t>
            </a:r>
            <a:r>
              <a:rPr lang="en-GB" sz="1600" i="1" dirty="0"/>
              <a:t> van HL)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DAE8DD3-23CC-50FD-D1DA-F02102B0D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550" y="1890712"/>
            <a:ext cx="4616999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10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F0409A-9F8E-7C17-3812-79DAD1725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</a:t>
            </a:r>
            <a:r>
              <a:rPr lang="en-GB" dirty="0" err="1"/>
              <a:t>roetsensoren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96915C-B3E1-E87D-94D3-FF17FE89BC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138" y="1412876"/>
            <a:ext cx="6451096" cy="4303851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nl-NL" dirty="0"/>
              <a:t>Eerste 3 buiten roetsensoren zijn gebouwd. </a:t>
            </a:r>
          </a:p>
          <a:p>
            <a:pPr>
              <a:spcAft>
                <a:spcPts val="0"/>
              </a:spcAft>
            </a:pPr>
            <a:r>
              <a:rPr lang="nl-NL" dirty="0"/>
              <a:t>Kalibratie van sensoren bij centraal meetpunt gaande.</a:t>
            </a:r>
          </a:p>
          <a:p>
            <a:pPr>
              <a:spcAft>
                <a:spcPts val="0"/>
              </a:spcAft>
            </a:pPr>
            <a:r>
              <a:rPr lang="nl-NL" dirty="0"/>
              <a:t>De kastjes hebben verschillende componenten om te zien wat werkt.</a:t>
            </a:r>
          </a:p>
          <a:p>
            <a:pPr>
              <a:spcAft>
                <a:spcPts val="0"/>
              </a:spcAft>
            </a:pPr>
            <a:r>
              <a:rPr lang="nl-NL" dirty="0"/>
              <a:t>Nu ook SODAQ 231 van Gerard geplaatst op het centrale meetpunt</a:t>
            </a:r>
          </a:p>
          <a:p>
            <a:pPr>
              <a:spcAft>
                <a:spcPts val="0"/>
              </a:spcAft>
            </a:pPr>
            <a:r>
              <a:rPr lang="nl-NL" dirty="0"/>
              <a:t>18 januari test uitgevoerd bij centraal punt met vuurkorf</a:t>
            </a:r>
          </a:p>
          <a:p>
            <a:pPr>
              <a:spcAft>
                <a:spcPts val="0"/>
              </a:spcAft>
            </a:pPr>
            <a:r>
              <a:rPr lang="nl-NL" dirty="0"/>
              <a:t>Toevoeging aan Hollandse Luchten kaart (door Waag) voorbereid. </a:t>
            </a:r>
          </a:p>
          <a:p>
            <a:pPr marL="0" indent="0">
              <a:spcAft>
                <a:spcPts val="0"/>
              </a:spcAft>
              <a:buNone/>
            </a:pPr>
            <a:endParaRPr lang="nl-NL" dirty="0"/>
          </a:p>
          <a:p>
            <a:pPr marL="0" indent="0">
              <a:spcAft>
                <a:spcPts val="0"/>
              </a:spcAft>
              <a:buNone/>
            </a:pPr>
            <a:endParaRPr lang="nl-NL" dirty="0"/>
          </a:p>
          <a:p>
            <a:pPr marL="0" indent="0">
              <a:spcAft>
                <a:spcPts val="0"/>
              </a:spcAft>
              <a:buNone/>
            </a:pPr>
            <a:endParaRPr lang="nl-NL" dirty="0"/>
          </a:p>
          <a:p>
            <a:pPr marL="0" indent="0">
              <a:spcAft>
                <a:spcPts val="0"/>
              </a:spcAft>
              <a:buNone/>
            </a:pPr>
            <a:endParaRPr lang="nl-NL" dirty="0"/>
          </a:p>
          <a:p>
            <a:pPr marL="0" indent="0">
              <a:spcAft>
                <a:spcPts val="0"/>
              </a:spcAft>
              <a:buNone/>
            </a:pPr>
            <a:r>
              <a:rPr lang="nl-NL" dirty="0"/>
              <a:t>Volgende slides:</a:t>
            </a:r>
          </a:p>
          <a:p>
            <a:pPr marL="0" indent="0">
              <a:spcAft>
                <a:spcPts val="0"/>
              </a:spcAft>
              <a:buNone/>
            </a:pPr>
            <a:r>
              <a:rPr lang="nl-NL" dirty="0"/>
              <a:t>-  Analyse vuurkorf experiment 18 januari</a:t>
            </a:r>
          </a:p>
          <a:p>
            <a:pPr marL="0" indent="0">
              <a:spcAft>
                <a:spcPts val="0"/>
              </a:spcAft>
              <a:buNone/>
            </a:pPr>
            <a:r>
              <a:rPr lang="nl-NL" dirty="0"/>
              <a:t>- Vergelijking roetsensoren onderling en met high-end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nl-NL" dirty="0"/>
          </a:p>
          <a:p>
            <a:pPr marL="0" indent="0">
              <a:spcAft>
                <a:spcPts val="0"/>
              </a:spcAft>
              <a:buNone/>
            </a:pPr>
            <a:endParaRPr lang="nl-NL" b="1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759BF3-FCB2-FAD3-B7D8-A06C8037800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F2D817-0227-9282-25D0-F10B537AD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177" y="1531875"/>
            <a:ext cx="3485089" cy="418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7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440C91-13ED-1B98-CD60-1563E327D3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D7A82F-1F10-7433-878B-22AF8F53B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 met </a:t>
            </a:r>
            <a:r>
              <a:rPr lang="en-GB" dirty="0" err="1"/>
              <a:t>vuurkorf</a:t>
            </a:r>
            <a:r>
              <a:rPr lang="en-GB" dirty="0"/>
              <a:t> (18 </a:t>
            </a:r>
            <a:r>
              <a:rPr lang="en-GB" dirty="0" err="1"/>
              <a:t>januari</a:t>
            </a:r>
            <a:r>
              <a:rPr lang="en-GB" dirty="0"/>
              <a:t>): SODAQ 231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EEF877-E374-B3B9-C96A-509BAF89C5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138" y="1412876"/>
            <a:ext cx="6062662" cy="369025"/>
          </a:xfrm>
        </p:spPr>
        <p:txBody>
          <a:bodyPr/>
          <a:lstStyle/>
          <a:p>
            <a:r>
              <a:rPr lang="en-GB" dirty="0"/>
              <a:t>SODAQ 231 (van Gerard) </a:t>
            </a:r>
            <a:r>
              <a:rPr lang="en-GB" dirty="0" err="1"/>
              <a:t>gemonteerd</a:t>
            </a:r>
            <a:r>
              <a:rPr lang="en-GB" dirty="0"/>
              <a:t> op de </a:t>
            </a:r>
            <a:r>
              <a:rPr lang="en-GB" dirty="0" err="1"/>
              <a:t>wagen</a:t>
            </a:r>
            <a:r>
              <a:rPr lang="en-GB" dirty="0"/>
              <a:t> (</a:t>
            </a:r>
            <a:r>
              <a:rPr lang="en-GB" dirty="0" err="1"/>
              <a:t>ongekalibreerde</a:t>
            </a:r>
            <a:r>
              <a:rPr lang="en-GB" dirty="0"/>
              <a:t> data)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507484-6030-A958-2893-F303DC83C6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ACDEA1-C4F7-1522-185C-A9A46A36B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982" y="1917701"/>
            <a:ext cx="5257655" cy="2187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056809-F584-7AE4-4AFD-E72AB3BDD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469" y="4172960"/>
            <a:ext cx="3031331" cy="2417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36624C-AA68-4231-1F87-1117FBF81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4159324"/>
            <a:ext cx="3071101" cy="24171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DC51D3-AC7A-13AE-AB24-91920E5ABDDF}"/>
              </a:ext>
            </a:extLst>
          </p:cNvPr>
          <p:cNvSpPr txBox="1"/>
          <p:nvPr/>
        </p:nvSpPr>
        <p:spPr>
          <a:xfrm>
            <a:off x="2362393" y="4355374"/>
            <a:ext cx="914400" cy="3087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/>
              <a:t>experiment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23604C-0107-6CC4-9CF2-6E5398762F0F}"/>
              </a:ext>
            </a:extLst>
          </p:cNvPr>
          <p:cNvSpPr txBox="1"/>
          <p:nvPr/>
        </p:nvSpPr>
        <p:spPr>
          <a:xfrm>
            <a:off x="5742780" y="4397449"/>
            <a:ext cx="914400" cy="3087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 err="1"/>
              <a:t>avond</a:t>
            </a:r>
            <a:endParaRPr lang="en-GB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A7F3FD-7075-E86D-0DA6-3E8A1B0BE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507" y="1463363"/>
            <a:ext cx="3505978" cy="467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6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C5B65F-B252-8301-EABD-ECD615A030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5EE643-40B0-8A55-41FC-EF35373B2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84200"/>
            <a:ext cx="10751275" cy="369025"/>
          </a:xfrm>
        </p:spPr>
        <p:txBody>
          <a:bodyPr/>
          <a:lstStyle/>
          <a:p>
            <a:r>
              <a:rPr lang="en-GB" dirty="0"/>
              <a:t>High-end </a:t>
            </a:r>
            <a:r>
              <a:rPr lang="en-GB" dirty="0" err="1"/>
              <a:t>instrumenten</a:t>
            </a:r>
            <a:r>
              <a:rPr lang="en-GB" dirty="0"/>
              <a:t> </a:t>
            </a:r>
            <a:r>
              <a:rPr lang="en-GB" dirty="0" err="1"/>
              <a:t>bij</a:t>
            </a:r>
            <a:r>
              <a:rPr lang="en-GB" dirty="0"/>
              <a:t> experiment 18 </a:t>
            </a:r>
            <a:r>
              <a:rPr lang="en-GB" dirty="0" err="1"/>
              <a:t>januari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7C6B1A-23E7-B416-98FC-D32BDC1BAE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9483A7-115D-CEF4-CD03-C60206F67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377" y="1757550"/>
            <a:ext cx="7560000" cy="4860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77BD35-2AFF-4FD8-3E47-00C8D55F7E2C}"/>
              </a:ext>
            </a:extLst>
          </p:cNvPr>
          <p:cNvSpPr txBox="1"/>
          <p:nvPr/>
        </p:nvSpPr>
        <p:spPr>
          <a:xfrm>
            <a:off x="1316092" y="2117460"/>
            <a:ext cx="1154942" cy="58782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/>
              <a:t>Roet</a:t>
            </a:r>
            <a:endParaRPr lang="en-GB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DE33F6-91EE-CB0B-FFED-F01EEFD9E8FF}"/>
              </a:ext>
            </a:extLst>
          </p:cNvPr>
          <p:cNvSpPr txBox="1"/>
          <p:nvPr/>
        </p:nvSpPr>
        <p:spPr>
          <a:xfrm>
            <a:off x="1055168" y="3197005"/>
            <a:ext cx="1520209" cy="58782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/>
              <a:t>Ultrafijnstof</a:t>
            </a:r>
            <a:endParaRPr lang="en-GB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6124E8-9956-C55B-5152-A13130E2EB9E}"/>
              </a:ext>
            </a:extLst>
          </p:cNvPr>
          <p:cNvSpPr txBox="1"/>
          <p:nvPr/>
        </p:nvSpPr>
        <p:spPr>
          <a:xfrm>
            <a:off x="887152" y="4282752"/>
            <a:ext cx="1520209" cy="2408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/>
              <a:t>Fijnstof</a:t>
            </a:r>
            <a:endParaRPr lang="en-GB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D6E2E3-6770-2754-00C3-81D2295B8FB2}"/>
              </a:ext>
            </a:extLst>
          </p:cNvPr>
          <p:cNvSpPr txBox="1"/>
          <p:nvPr/>
        </p:nvSpPr>
        <p:spPr>
          <a:xfrm>
            <a:off x="950825" y="5360035"/>
            <a:ext cx="1520209" cy="58782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/>
              <a:t>Koolmonoxide</a:t>
            </a:r>
            <a:endParaRPr lang="en-GB" sz="2000" b="1" dirty="0"/>
          </a:p>
          <a:p>
            <a: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/>
              <a:t>Stikstofoxide</a:t>
            </a:r>
            <a:endParaRPr lang="en-GB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0D3F2B-FDF3-D44E-A5B3-14DFDDCEB57F}"/>
              </a:ext>
            </a:extLst>
          </p:cNvPr>
          <p:cNvSpPr txBox="1"/>
          <p:nvPr/>
        </p:nvSpPr>
        <p:spPr>
          <a:xfrm rot="16200000">
            <a:off x="3878701" y="1524994"/>
            <a:ext cx="640149" cy="28924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 err="1"/>
              <a:t>vocht</a:t>
            </a:r>
            <a:endParaRPr lang="en-GB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B877B2-B2D0-6966-DDF1-575C87BFA62F}"/>
              </a:ext>
            </a:extLst>
          </p:cNvPr>
          <p:cNvSpPr txBox="1"/>
          <p:nvPr/>
        </p:nvSpPr>
        <p:spPr>
          <a:xfrm rot="16200000">
            <a:off x="3594117" y="1524994"/>
            <a:ext cx="640149" cy="28924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 err="1"/>
              <a:t>Vuur</a:t>
            </a:r>
            <a:r>
              <a:rPr lang="en-GB" sz="1600" dirty="0"/>
              <a:t> </a:t>
            </a:r>
            <a:r>
              <a:rPr lang="en-GB" sz="1600" dirty="0" err="1"/>
              <a:t>aan</a:t>
            </a:r>
            <a:endParaRPr lang="en-GB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12D612-93AB-C48A-EA58-F9C5D8FFDD86}"/>
              </a:ext>
            </a:extLst>
          </p:cNvPr>
          <p:cNvSpPr txBox="1"/>
          <p:nvPr/>
        </p:nvSpPr>
        <p:spPr>
          <a:xfrm rot="16200000">
            <a:off x="4724622" y="1524993"/>
            <a:ext cx="640149" cy="28924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 err="1"/>
              <a:t>verplaatst</a:t>
            </a:r>
            <a:endParaRPr lang="en-GB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089B8F-1986-73E1-C5A9-9A8CD0DE4AB5}"/>
              </a:ext>
            </a:extLst>
          </p:cNvPr>
          <p:cNvSpPr txBox="1"/>
          <p:nvPr/>
        </p:nvSpPr>
        <p:spPr>
          <a:xfrm rot="16200000">
            <a:off x="5009206" y="1477205"/>
            <a:ext cx="640149" cy="28924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 err="1"/>
              <a:t>rokers</a:t>
            </a:r>
            <a:endParaRPr lang="en-GB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B52DD5-649C-91C1-BFDD-D08CB48D2DD7}"/>
              </a:ext>
            </a:extLst>
          </p:cNvPr>
          <p:cNvSpPr txBox="1"/>
          <p:nvPr/>
        </p:nvSpPr>
        <p:spPr>
          <a:xfrm rot="16200000">
            <a:off x="6069477" y="1524993"/>
            <a:ext cx="640149" cy="28924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 err="1"/>
              <a:t>verplaatst</a:t>
            </a:r>
            <a:endParaRPr lang="en-GB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5C229B-263B-F76B-8EF8-C1F7B5FE9B48}"/>
              </a:ext>
            </a:extLst>
          </p:cNvPr>
          <p:cNvSpPr txBox="1"/>
          <p:nvPr/>
        </p:nvSpPr>
        <p:spPr>
          <a:xfrm>
            <a:off x="10303393" y="2581298"/>
            <a:ext cx="1888607" cy="5878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/>
              <a:t>“</a:t>
            </a:r>
            <a:r>
              <a:rPr lang="en-GB" sz="2000" b="1" dirty="0" err="1"/>
              <a:t>vertragingen</a:t>
            </a:r>
            <a:r>
              <a:rPr lang="en-GB" sz="2000" b="1" dirty="0"/>
              <a:t>” door </a:t>
            </a:r>
            <a:r>
              <a:rPr lang="en-GB" sz="2000" b="1" dirty="0" err="1"/>
              <a:t>verschillende</a:t>
            </a:r>
            <a:r>
              <a:rPr lang="en-GB" sz="2000" b="1" dirty="0"/>
              <a:t> </a:t>
            </a:r>
            <a:r>
              <a:rPr lang="en-GB" sz="2000" b="1" dirty="0" err="1"/>
              <a:t>inlaten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30927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814C1D-81BE-0949-7FE7-CAF46C4958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06365C-D3E7-62D4-CD92-FD8B338CC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SODAQ </a:t>
            </a:r>
            <a:r>
              <a:rPr lang="en-GB" dirty="0" err="1"/>
              <a:t>vergeleken</a:t>
            </a:r>
            <a:r>
              <a:rPr lang="en-GB" dirty="0"/>
              <a:t> met roetsensor3 D1 </a:t>
            </a:r>
            <a:r>
              <a:rPr lang="en-GB" dirty="0" err="1"/>
              <a:t>en</a:t>
            </a:r>
            <a:r>
              <a:rPr lang="en-GB" dirty="0"/>
              <a:t> FIDAS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7B8E6-3BAA-A7B8-FA84-61CD930BAE5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08B245-07F4-1465-F041-8FF5699019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9"/>
          <a:stretch/>
        </p:blipFill>
        <p:spPr>
          <a:xfrm>
            <a:off x="1886943" y="4081887"/>
            <a:ext cx="9540473" cy="25522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97D5C9-8B48-CDBB-DC1D-A3203AB9C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9"/>
          <a:stretch/>
        </p:blipFill>
        <p:spPr>
          <a:xfrm>
            <a:off x="1843087" y="1494567"/>
            <a:ext cx="9540473" cy="2563091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FE45083B-A2E9-C035-85E7-CCA351AA6010}"/>
              </a:ext>
            </a:extLst>
          </p:cNvPr>
          <p:cNvSpPr txBox="1"/>
          <p:nvPr/>
        </p:nvSpPr>
        <p:spPr>
          <a:xfrm>
            <a:off x="1404057" y="4398791"/>
            <a:ext cx="2825394" cy="3690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/>
              <a:t>Avond</a:t>
            </a:r>
            <a:r>
              <a:rPr lang="en-GB" sz="2000" b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1BC12A-D552-3E91-6E68-2E08B2C4801E}"/>
              </a:ext>
            </a:extLst>
          </p:cNvPr>
          <p:cNvSpPr txBox="1"/>
          <p:nvPr/>
        </p:nvSpPr>
        <p:spPr>
          <a:xfrm>
            <a:off x="928686" y="1721160"/>
            <a:ext cx="2825394" cy="3690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/>
              <a:t>Experiment </a:t>
            </a:r>
          </a:p>
        </p:txBody>
      </p:sp>
    </p:spTree>
    <p:extLst>
      <p:ext uri="{BB962C8B-B14F-4D97-AF65-F5344CB8AC3E}">
        <p14:creationId xmlns:p14="http://schemas.microsoft.com/office/powerpoint/2010/main" val="373642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85E02F-707E-619F-3648-3ABE66C84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100267" cy="683959"/>
          </a:xfrm>
        </p:spPr>
        <p:txBody>
          <a:bodyPr/>
          <a:lstStyle/>
          <a:p>
            <a:r>
              <a:rPr lang="en-GB" dirty="0" err="1"/>
              <a:t>Kalibratie</a:t>
            </a:r>
            <a:r>
              <a:rPr lang="en-GB" dirty="0"/>
              <a:t> </a:t>
            </a:r>
            <a:r>
              <a:rPr lang="en-GB" dirty="0" err="1"/>
              <a:t>naast</a:t>
            </a:r>
            <a:r>
              <a:rPr lang="en-GB" dirty="0"/>
              <a:t> het centrale </a:t>
            </a:r>
            <a:r>
              <a:rPr lang="en-GB" dirty="0" err="1"/>
              <a:t>meetpunt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8F51D6-6232-DC08-000B-CBC916B2C1F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40C41F-ECBE-048B-E89B-531255CB1999}"/>
              </a:ext>
            </a:extLst>
          </p:cNvPr>
          <p:cNvSpPr txBox="1"/>
          <p:nvPr/>
        </p:nvSpPr>
        <p:spPr>
          <a:xfrm>
            <a:off x="692113" y="1205183"/>
            <a:ext cx="5302910" cy="49328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72000" tIns="0" rIns="72000" bIns="0" rtlCol="0">
            <a:no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GB" sz="1600" dirty="0"/>
              <a:t>Het </a:t>
            </a:r>
            <a:r>
              <a:rPr lang="en-GB" sz="1600" dirty="0" err="1"/>
              <a:t>eerste</a:t>
            </a:r>
            <a:r>
              <a:rPr lang="en-GB" sz="1600" dirty="0"/>
              <a:t> </a:t>
            </a:r>
            <a:r>
              <a:rPr lang="en-GB" sz="1600" dirty="0" err="1"/>
              <a:t>sensorkastje</a:t>
            </a:r>
            <a:r>
              <a:rPr lang="en-GB" sz="1600" dirty="0"/>
              <a:t> is </a:t>
            </a:r>
            <a:r>
              <a:rPr lang="en-GB" sz="1600" dirty="0" err="1"/>
              <a:t>vrijdag</a:t>
            </a:r>
            <a:r>
              <a:rPr lang="en-GB" sz="1600" dirty="0"/>
              <a:t> 8 </a:t>
            </a:r>
            <a:r>
              <a:rPr lang="en-GB" sz="1600" dirty="0" err="1"/>
              <a:t>december</a:t>
            </a:r>
            <a:r>
              <a:rPr lang="en-GB" sz="1600" dirty="0"/>
              <a:t> </a:t>
            </a:r>
            <a:r>
              <a:rPr lang="en-GB" sz="1600" dirty="0" err="1"/>
              <a:t>ter</a:t>
            </a:r>
            <a:r>
              <a:rPr lang="en-GB" sz="1600" dirty="0"/>
              <a:t> </a:t>
            </a:r>
            <a:r>
              <a:rPr lang="en-GB" sz="1600" dirty="0" err="1"/>
              <a:t>kalibratie</a:t>
            </a:r>
            <a:r>
              <a:rPr lang="en-GB" sz="1600" dirty="0"/>
              <a:t> op het centrale </a:t>
            </a:r>
            <a:r>
              <a:rPr lang="en-GB" sz="1600" dirty="0" err="1"/>
              <a:t>meetpunt</a:t>
            </a:r>
            <a:r>
              <a:rPr lang="en-GB" sz="1600" dirty="0"/>
              <a:t> </a:t>
            </a:r>
            <a:r>
              <a:rPr lang="en-GB" sz="1600" dirty="0" err="1"/>
              <a:t>geplaatst</a:t>
            </a:r>
            <a:r>
              <a:rPr lang="en-GB" sz="1600" dirty="0"/>
              <a:t>.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GB" sz="1600" dirty="0" err="1"/>
              <a:t>Roetsensor</a:t>
            </a:r>
            <a:r>
              <a:rPr lang="en-GB" sz="1600" dirty="0"/>
              <a:t> 3 </a:t>
            </a:r>
            <a:r>
              <a:rPr lang="en-GB" sz="1600" dirty="0" err="1"/>
              <a:t>en</a:t>
            </a:r>
            <a:r>
              <a:rPr lang="en-GB" sz="1600" dirty="0"/>
              <a:t> 4 </a:t>
            </a:r>
            <a:r>
              <a:rPr lang="en-GB" sz="1600" dirty="0" err="1"/>
              <a:t>zijn</a:t>
            </a:r>
            <a:r>
              <a:rPr lang="en-GB" sz="1600" dirty="0"/>
              <a:t> op 12 </a:t>
            </a:r>
            <a:r>
              <a:rPr lang="en-GB" sz="1600" dirty="0" err="1"/>
              <a:t>januari</a:t>
            </a:r>
            <a:r>
              <a:rPr lang="en-GB" sz="1600" dirty="0"/>
              <a:t> </a:t>
            </a:r>
            <a:r>
              <a:rPr lang="en-GB" sz="1600" dirty="0" err="1"/>
              <a:t>geplaatst</a:t>
            </a:r>
            <a:r>
              <a:rPr lang="en-GB" sz="1600" dirty="0"/>
              <a:t>.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GB" sz="1600" dirty="0"/>
              <a:t>De data van alle </a:t>
            </a:r>
            <a:r>
              <a:rPr lang="en-GB" sz="1600" dirty="0" err="1"/>
              <a:t>sensoren</a:t>
            </a:r>
            <a:r>
              <a:rPr lang="en-GB" sz="1600" dirty="0"/>
              <a:t> is </a:t>
            </a:r>
            <a:r>
              <a:rPr lang="en-GB" sz="1600" dirty="0" err="1"/>
              <a:t>vergeleken</a:t>
            </a:r>
            <a:r>
              <a:rPr lang="en-GB" sz="1600" dirty="0"/>
              <a:t> met: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1600" dirty="0">
                <a:solidFill>
                  <a:srgbClr val="2EA339"/>
                </a:solidFill>
              </a:rPr>
              <a:t>De </a:t>
            </a:r>
            <a:r>
              <a:rPr lang="en-GB" sz="1600" dirty="0" err="1">
                <a:solidFill>
                  <a:srgbClr val="2EA339"/>
                </a:solidFill>
              </a:rPr>
              <a:t>roetmonitor</a:t>
            </a:r>
            <a:r>
              <a:rPr lang="en-GB" sz="1600" dirty="0">
                <a:solidFill>
                  <a:srgbClr val="2EA339"/>
                </a:solidFill>
              </a:rPr>
              <a:t> in het centrale </a:t>
            </a:r>
            <a:r>
              <a:rPr lang="en-GB" sz="1600" dirty="0" err="1">
                <a:solidFill>
                  <a:srgbClr val="2EA339"/>
                </a:solidFill>
              </a:rPr>
              <a:t>meetpunt</a:t>
            </a:r>
            <a:r>
              <a:rPr lang="en-GB" sz="1600" dirty="0">
                <a:solidFill>
                  <a:srgbClr val="2EA339"/>
                </a:solidFill>
              </a:rPr>
              <a:t> (zo </a:t>
            </a:r>
            <a:r>
              <a:rPr lang="en-GB" sz="1600" dirty="0" err="1">
                <a:solidFill>
                  <a:srgbClr val="2EA339"/>
                </a:solidFill>
              </a:rPr>
              <a:t>kunnen</a:t>
            </a:r>
            <a:r>
              <a:rPr lang="en-GB" sz="1600" dirty="0">
                <a:solidFill>
                  <a:srgbClr val="2EA339"/>
                </a:solidFill>
              </a:rPr>
              <a:t> we </a:t>
            </a:r>
            <a:r>
              <a:rPr lang="en-GB" sz="1600" dirty="0" err="1">
                <a:solidFill>
                  <a:srgbClr val="2EA339"/>
                </a:solidFill>
              </a:rPr>
              <a:t>zien</a:t>
            </a:r>
            <a:r>
              <a:rPr lang="en-GB" sz="1600" dirty="0">
                <a:solidFill>
                  <a:srgbClr val="2EA339"/>
                </a:solidFill>
              </a:rPr>
              <a:t> of </a:t>
            </a:r>
            <a:r>
              <a:rPr lang="en-GB" sz="1600" dirty="0" err="1">
                <a:solidFill>
                  <a:srgbClr val="2EA339"/>
                </a:solidFill>
              </a:rPr>
              <a:t>hij</a:t>
            </a:r>
            <a:r>
              <a:rPr lang="en-GB" sz="1600" dirty="0">
                <a:solidFill>
                  <a:srgbClr val="2EA339"/>
                </a:solidFill>
              </a:rPr>
              <a:t> </a:t>
            </a:r>
            <a:r>
              <a:rPr lang="en-GB" sz="1600" dirty="0" err="1">
                <a:solidFill>
                  <a:srgbClr val="2EA339"/>
                </a:solidFill>
              </a:rPr>
              <a:t>echt</a:t>
            </a:r>
            <a:r>
              <a:rPr lang="en-GB" sz="1600" dirty="0">
                <a:solidFill>
                  <a:srgbClr val="2EA339"/>
                </a:solidFill>
              </a:rPr>
              <a:t> </a:t>
            </a:r>
            <a:r>
              <a:rPr lang="en-GB" sz="1600" dirty="0" err="1">
                <a:solidFill>
                  <a:srgbClr val="2EA339"/>
                </a:solidFill>
              </a:rPr>
              <a:t>roet</a:t>
            </a:r>
            <a:r>
              <a:rPr lang="en-GB" sz="1600" dirty="0">
                <a:solidFill>
                  <a:srgbClr val="2EA339"/>
                </a:solidFill>
              </a:rPr>
              <a:t> meet)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1600" dirty="0">
                <a:solidFill>
                  <a:srgbClr val="FF0000"/>
                </a:solidFill>
              </a:rPr>
              <a:t>De Levoglucosan monitor in het centrale </a:t>
            </a:r>
            <a:r>
              <a:rPr lang="en-GB" sz="1600" dirty="0" err="1">
                <a:solidFill>
                  <a:srgbClr val="FF0000"/>
                </a:solidFill>
              </a:rPr>
              <a:t>meetpunt</a:t>
            </a:r>
            <a:r>
              <a:rPr lang="en-GB" sz="1600" dirty="0">
                <a:solidFill>
                  <a:srgbClr val="FF0000"/>
                </a:solidFill>
              </a:rPr>
              <a:t> (om </a:t>
            </a:r>
            <a:r>
              <a:rPr lang="en-GB" sz="1600" dirty="0" err="1">
                <a:solidFill>
                  <a:srgbClr val="FF0000"/>
                </a:solidFill>
              </a:rPr>
              <a:t>te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dirty="0" err="1">
                <a:solidFill>
                  <a:srgbClr val="FF0000"/>
                </a:solidFill>
              </a:rPr>
              <a:t>zien</a:t>
            </a:r>
            <a:r>
              <a:rPr lang="en-GB" sz="1600" dirty="0">
                <a:solidFill>
                  <a:srgbClr val="FF0000"/>
                </a:solidFill>
              </a:rPr>
              <a:t> of het </a:t>
            </a:r>
            <a:r>
              <a:rPr lang="en-GB" sz="1600" dirty="0" err="1">
                <a:solidFill>
                  <a:srgbClr val="FF0000"/>
                </a:solidFill>
              </a:rPr>
              <a:t>ook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dirty="0" err="1">
                <a:solidFill>
                  <a:srgbClr val="FF0000"/>
                </a:solidFill>
              </a:rPr>
              <a:t>houtstookroet</a:t>
            </a:r>
            <a:r>
              <a:rPr lang="en-GB" sz="1600" dirty="0">
                <a:solidFill>
                  <a:srgbClr val="FF0000"/>
                </a:solidFill>
              </a:rPr>
              <a:t> is)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1600" dirty="0">
                <a:solidFill>
                  <a:srgbClr val="2EA339"/>
                </a:solidFill>
              </a:rPr>
              <a:t>De </a:t>
            </a:r>
            <a:r>
              <a:rPr lang="en-GB" sz="1600" dirty="0" err="1">
                <a:solidFill>
                  <a:srgbClr val="2EA339"/>
                </a:solidFill>
              </a:rPr>
              <a:t>fijnstofmonitor</a:t>
            </a:r>
            <a:r>
              <a:rPr lang="en-GB" sz="1600" dirty="0">
                <a:solidFill>
                  <a:srgbClr val="2EA339"/>
                </a:solidFill>
              </a:rPr>
              <a:t> in het centrale </a:t>
            </a:r>
            <a:r>
              <a:rPr lang="en-GB" sz="1600" dirty="0" err="1">
                <a:solidFill>
                  <a:srgbClr val="2EA339"/>
                </a:solidFill>
              </a:rPr>
              <a:t>meetpunt</a:t>
            </a:r>
            <a:r>
              <a:rPr lang="en-GB" sz="1600" dirty="0">
                <a:solidFill>
                  <a:srgbClr val="2EA339"/>
                </a:solidFill>
              </a:rPr>
              <a:t> (om </a:t>
            </a:r>
            <a:r>
              <a:rPr lang="en-GB" sz="1600" dirty="0" err="1">
                <a:solidFill>
                  <a:srgbClr val="2EA339"/>
                </a:solidFill>
              </a:rPr>
              <a:t>te</a:t>
            </a:r>
            <a:r>
              <a:rPr lang="en-GB" sz="1600" dirty="0">
                <a:solidFill>
                  <a:srgbClr val="2EA339"/>
                </a:solidFill>
              </a:rPr>
              <a:t> </a:t>
            </a:r>
            <a:r>
              <a:rPr lang="en-GB" sz="1600" dirty="0" err="1">
                <a:solidFill>
                  <a:srgbClr val="2EA339"/>
                </a:solidFill>
              </a:rPr>
              <a:t>zien</a:t>
            </a:r>
            <a:r>
              <a:rPr lang="en-GB" sz="1600" dirty="0">
                <a:solidFill>
                  <a:srgbClr val="2EA339"/>
                </a:solidFill>
              </a:rPr>
              <a:t> of de </a:t>
            </a:r>
            <a:r>
              <a:rPr lang="en-GB" sz="1600" dirty="0" err="1">
                <a:solidFill>
                  <a:srgbClr val="2EA339"/>
                </a:solidFill>
              </a:rPr>
              <a:t>correlatie</a:t>
            </a:r>
            <a:r>
              <a:rPr lang="en-GB" sz="1600" dirty="0">
                <a:solidFill>
                  <a:srgbClr val="2EA339"/>
                </a:solidFill>
              </a:rPr>
              <a:t> met PM2.5 op </a:t>
            </a:r>
            <a:r>
              <a:rPr lang="en-GB" sz="1600" dirty="0" err="1">
                <a:solidFill>
                  <a:srgbClr val="2EA339"/>
                </a:solidFill>
              </a:rPr>
              <a:t>deze</a:t>
            </a:r>
            <a:r>
              <a:rPr lang="en-GB" sz="1600" dirty="0">
                <a:solidFill>
                  <a:srgbClr val="2EA339"/>
                </a:solidFill>
              </a:rPr>
              <a:t> </a:t>
            </a:r>
            <a:r>
              <a:rPr lang="en-GB" sz="1600" dirty="0" err="1">
                <a:solidFill>
                  <a:srgbClr val="2EA339"/>
                </a:solidFill>
              </a:rPr>
              <a:t>locatie</a:t>
            </a:r>
            <a:r>
              <a:rPr lang="en-GB" sz="1600" dirty="0">
                <a:solidFill>
                  <a:srgbClr val="2EA339"/>
                </a:solidFill>
              </a:rPr>
              <a:t> </a:t>
            </a:r>
            <a:r>
              <a:rPr lang="en-GB" sz="1600" dirty="0" err="1">
                <a:solidFill>
                  <a:srgbClr val="2EA339"/>
                </a:solidFill>
              </a:rPr>
              <a:t>goed</a:t>
            </a:r>
            <a:r>
              <a:rPr lang="en-GB" sz="1600" dirty="0">
                <a:solidFill>
                  <a:srgbClr val="2EA339"/>
                </a:solidFill>
              </a:rPr>
              <a:t> </a:t>
            </a:r>
            <a:r>
              <a:rPr lang="en-GB" sz="1600" dirty="0" err="1">
                <a:solidFill>
                  <a:srgbClr val="2EA339"/>
                </a:solidFill>
              </a:rPr>
              <a:t>wordt</a:t>
            </a:r>
            <a:r>
              <a:rPr lang="en-GB" sz="1600" dirty="0">
                <a:solidFill>
                  <a:srgbClr val="2EA339"/>
                </a:solidFill>
              </a:rPr>
              <a:t> </a:t>
            </a:r>
            <a:r>
              <a:rPr lang="en-GB" sz="1600" dirty="0" err="1">
                <a:solidFill>
                  <a:srgbClr val="2EA339"/>
                </a:solidFill>
              </a:rPr>
              <a:t>waargenomen</a:t>
            </a:r>
            <a:r>
              <a:rPr lang="en-GB" sz="1600" dirty="0">
                <a:solidFill>
                  <a:srgbClr val="2EA339"/>
                </a:solidFill>
              </a:rPr>
              <a:t>)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1600" dirty="0">
                <a:solidFill>
                  <a:srgbClr val="F89A5A"/>
                </a:solidFill>
              </a:rPr>
              <a:t>De SODAQ Air PM2.5 sensor van </a:t>
            </a:r>
            <a:r>
              <a:rPr lang="en-GB" sz="1600" dirty="0" err="1">
                <a:solidFill>
                  <a:srgbClr val="F89A5A"/>
                </a:solidFill>
              </a:rPr>
              <a:t>Hollandse</a:t>
            </a:r>
            <a:r>
              <a:rPr lang="en-GB" sz="1600" dirty="0">
                <a:solidFill>
                  <a:srgbClr val="F89A5A"/>
                </a:solidFill>
              </a:rPr>
              <a:t> </a:t>
            </a:r>
            <a:r>
              <a:rPr lang="en-GB" sz="1600" dirty="0" err="1">
                <a:solidFill>
                  <a:srgbClr val="F89A5A"/>
                </a:solidFill>
              </a:rPr>
              <a:t>Luchten</a:t>
            </a:r>
            <a:r>
              <a:rPr lang="en-GB" sz="1600" dirty="0">
                <a:solidFill>
                  <a:srgbClr val="F89A5A"/>
                </a:solidFill>
              </a:rPr>
              <a:t> die </a:t>
            </a:r>
            <a:r>
              <a:rPr lang="en-GB" sz="1600" dirty="0" err="1">
                <a:solidFill>
                  <a:srgbClr val="F89A5A"/>
                </a:solidFill>
              </a:rPr>
              <a:t>ernaast</a:t>
            </a:r>
            <a:r>
              <a:rPr lang="en-GB" sz="1600" dirty="0">
                <a:solidFill>
                  <a:srgbClr val="F89A5A"/>
                </a:solidFill>
              </a:rPr>
              <a:t> </a:t>
            </a:r>
            <a:r>
              <a:rPr lang="en-GB" sz="1600" dirty="0" err="1">
                <a:solidFill>
                  <a:srgbClr val="F89A5A"/>
                </a:solidFill>
              </a:rPr>
              <a:t>hangt</a:t>
            </a:r>
            <a:r>
              <a:rPr lang="en-GB" sz="1600" dirty="0">
                <a:solidFill>
                  <a:srgbClr val="F89A5A"/>
                </a:solidFill>
              </a:rPr>
              <a:t> (om </a:t>
            </a:r>
            <a:r>
              <a:rPr lang="en-GB" sz="1600" dirty="0" err="1">
                <a:solidFill>
                  <a:srgbClr val="F89A5A"/>
                </a:solidFill>
              </a:rPr>
              <a:t>te</a:t>
            </a:r>
            <a:r>
              <a:rPr lang="en-GB" sz="1600" dirty="0">
                <a:solidFill>
                  <a:srgbClr val="F89A5A"/>
                </a:solidFill>
              </a:rPr>
              <a:t> </a:t>
            </a:r>
            <a:r>
              <a:rPr lang="en-GB" sz="1600" dirty="0" err="1">
                <a:solidFill>
                  <a:srgbClr val="F89A5A"/>
                </a:solidFill>
              </a:rPr>
              <a:t>zien</a:t>
            </a:r>
            <a:r>
              <a:rPr lang="en-GB" sz="1600" dirty="0">
                <a:solidFill>
                  <a:srgbClr val="F89A5A"/>
                </a:solidFill>
              </a:rPr>
              <a:t> of de SODAQ </a:t>
            </a:r>
            <a:r>
              <a:rPr lang="en-GB" sz="1600" dirty="0" err="1">
                <a:solidFill>
                  <a:srgbClr val="F89A5A"/>
                </a:solidFill>
              </a:rPr>
              <a:t>ook</a:t>
            </a:r>
            <a:r>
              <a:rPr lang="en-GB" sz="1600" dirty="0">
                <a:solidFill>
                  <a:srgbClr val="F89A5A"/>
                </a:solidFill>
              </a:rPr>
              <a:t> de </a:t>
            </a:r>
            <a:r>
              <a:rPr lang="en-GB" sz="1600" dirty="0" err="1">
                <a:solidFill>
                  <a:srgbClr val="F89A5A"/>
                </a:solidFill>
              </a:rPr>
              <a:t>houtrookpieken</a:t>
            </a:r>
            <a:r>
              <a:rPr lang="en-GB" sz="1600" dirty="0">
                <a:solidFill>
                  <a:srgbClr val="F89A5A"/>
                </a:solidFill>
              </a:rPr>
              <a:t> </a:t>
            </a:r>
            <a:r>
              <a:rPr lang="en-GB" sz="1600" dirty="0" err="1">
                <a:solidFill>
                  <a:srgbClr val="F89A5A"/>
                </a:solidFill>
              </a:rPr>
              <a:t>goed</a:t>
            </a:r>
            <a:r>
              <a:rPr lang="en-GB" sz="1600" dirty="0">
                <a:solidFill>
                  <a:srgbClr val="F89A5A"/>
                </a:solidFill>
              </a:rPr>
              <a:t> </a:t>
            </a:r>
            <a:r>
              <a:rPr lang="en-GB" sz="1600" dirty="0" err="1">
                <a:solidFill>
                  <a:srgbClr val="F89A5A"/>
                </a:solidFill>
              </a:rPr>
              <a:t>ziet</a:t>
            </a:r>
            <a:r>
              <a:rPr lang="en-GB" sz="1600" dirty="0">
                <a:solidFill>
                  <a:srgbClr val="F89A5A"/>
                </a:solidFill>
              </a:rPr>
              <a:t>). </a:t>
            </a:r>
            <a:r>
              <a:rPr lang="en-GB" sz="1600" dirty="0" err="1">
                <a:solidFill>
                  <a:srgbClr val="F89A5A"/>
                </a:solidFill>
              </a:rPr>
              <a:t>Alleen</a:t>
            </a:r>
            <a:r>
              <a:rPr lang="en-GB" sz="1600" dirty="0">
                <a:solidFill>
                  <a:srgbClr val="F89A5A"/>
                </a:solidFill>
              </a:rPr>
              <a:t> 17 </a:t>
            </a:r>
            <a:r>
              <a:rPr lang="en-GB" sz="1600" dirty="0" err="1">
                <a:solidFill>
                  <a:srgbClr val="F89A5A"/>
                </a:solidFill>
              </a:rPr>
              <a:t>januari</a:t>
            </a:r>
            <a:r>
              <a:rPr lang="en-GB" sz="1600" dirty="0">
                <a:solidFill>
                  <a:srgbClr val="F89A5A"/>
                </a:solidFill>
              </a:rPr>
              <a:t>.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GB" sz="1600" dirty="0"/>
              <a:t>Als </a:t>
            </a:r>
            <a:r>
              <a:rPr lang="en-GB" sz="1600" dirty="0" err="1"/>
              <a:t>kalibratie</a:t>
            </a:r>
            <a:r>
              <a:rPr lang="en-GB" sz="1600" dirty="0"/>
              <a:t> </a:t>
            </a:r>
            <a:r>
              <a:rPr lang="en-GB" sz="1600" dirty="0" err="1"/>
              <a:t>goed</a:t>
            </a:r>
            <a:r>
              <a:rPr lang="en-GB" sz="1600" dirty="0"/>
              <a:t> </a:t>
            </a:r>
            <a:r>
              <a:rPr lang="en-GB" sz="1600" dirty="0" err="1"/>
              <a:t>gaat</a:t>
            </a:r>
            <a:r>
              <a:rPr lang="en-GB" sz="1600" dirty="0"/>
              <a:t> </a:t>
            </a:r>
            <a:r>
              <a:rPr lang="en-GB" sz="1600" dirty="0" err="1"/>
              <a:t>kunnen</a:t>
            </a:r>
            <a:r>
              <a:rPr lang="en-GB" sz="1600" dirty="0"/>
              <a:t> de </a:t>
            </a:r>
            <a:r>
              <a:rPr lang="en-GB" sz="1600" dirty="0" err="1"/>
              <a:t>sensoren</a:t>
            </a:r>
            <a:r>
              <a:rPr lang="en-GB" sz="1600" dirty="0"/>
              <a:t> </a:t>
            </a:r>
            <a:r>
              <a:rPr lang="en-GB" sz="1600" dirty="0" err="1"/>
              <a:t>worden</a:t>
            </a:r>
            <a:r>
              <a:rPr lang="en-GB" sz="1600" dirty="0"/>
              <a:t> </a:t>
            </a:r>
            <a:r>
              <a:rPr lang="en-GB" sz="1600" dirty="0" err="1"/>
              <a:t>uitgeplaatst</a:t>
            </a:r>
            <a:r>
              <a:rPr lang="en-GB" sz="1600" dirty="0"/>
              <a:t>.</a:t>
            </a:r>
            <a:endParaRPr lang="en-GB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101DBF-6D30-19EB-233C-A193326D5F48}"/>
              </a:ext>
            </a:extLst>
          </p:cNvPr>
          <p:cNvSpPr txBox="1"/>
          <p:nvPr/>
        </p:nvSpPr>
        <p:spPr>
          <a:xfrm>
            <a:off x="990600" y="2103119"/>
            <a:ext cx="65" cy="22269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600" dirty="0"/>
          </a:p>
        </p:txBody>
      </p:sp>
      <p:pic>
        <p:nvPicPr>
          <p:cNvPr id="10" name="A02FAAD2-3935-4D08-9055-F4A3AEAF4656" descr="PHOTO-2023-12-08-09-18-11.jpg">
            <a:extLst>
              <a:ext uri="{FF2B5EF4-FFF2-40B4-BE49-F238E27FC236}">
                <a16:creationId xmlns:a16="http://schemas.microsoft.com/office/drawing/2014/main" id="{6B85B104-5C21-4928-6F60-F9F05F210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978" y="1165934"/>
            <a:ext cx="3758591" cy="50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3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NO Template-set">
  <a:themeElements>
    <a:clrScheme name="TNO Kleuren">
      <a:dk1>
        <a:srgbClr val="00030A"/>
      </a:dk1>
      <a:lt1>
        <a:sysClr val="window" lastClr="FFFFFF"/>
      </a:lt1>
      <a:dk2>
        <a:srgbClr val="000000"/>
      </a:dk2>
      <a:lt2>
        <a:srgbClr val="F0F3FA"/>
      </a:lt2>
      <a:accent1>
        <a:srgbClr val="123EB7"/>
      </a:accent1>
      <a:accent2>
        <a:srgbClr val="002484"/>
      </a:accent2>
      <a:accent3>
        <a:srgbClr val="F0F3FA"/>
      </a:accent3>
      <a:accent4>
        <a:srgbClr val="3369FF"/>
      </a:accent4>
      <a:accent5>
        <a:srgbClr val="F57118"/>
      </a:accent5>
      <a:accent6>
        <a:srgbClr val="F0F0F0"/>
      </a:accent6>
      <a:hlink>
        <a:srgbClr val="123EB7"/>
      </a:hlink>
      <a:folHlink>
        <a:srgbClr val="F0F0F0"/>
      </a:folHlink>
    </a:clrScheme>
    <a:fontScheme name="Aangepast 5">
      <a:majorFont>
        <a:latin typeface="PP Object Sans Heavy"/>
        <a:ea typeface=""/>
        <a:cs typeface=""/>
      </a:majorFont>
      <a:minorFont>
        <a:latin typeface="FS Me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44000" rIns="144000" bIns="144000" rtlCol="0" anchor="ctr"/>
      <a:lstStyle>
        <a:defPPr algn="ctr">
          <a:lnSpc>
            <a:spcPct val="90000"/>
          </a:lnSpc>
          <a:spcBef>
            <a:spcPts val="200"/>
          </a:spcBef>
          <a:spcAft>
            <a:spcPts val="200"/>
          </a:spcAft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Bef>
            <a:spcPts val="600"/>
          </a:spcBef>
          <a:spcAft>
            <a:spcPts val="600"/>
          </a:spcAft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NO Template-set">
  <a:themeElements>
    <a:clrScheme name="TNO Kleuren">
      <a:dk1>
        <a:srgbClr val="00030A"/>
      </a:dk1>
      <a:lt1>
        <a:sysClr val="window" lastClr="FFFFFF"/>
      </a:lt1>
      <a:dk2>
        <a:srgbClr val="000000"/>
      </a:dk2>
      <a:lt2>
        <a:srgbClr val="F0F3FA"/>
      </a:lt2>
      <a:accent1>
        <a:srgbClr val="123EB7"/>
      </a:accent1>
      <a:accent2>
        <a:srgbClr val="002484"/>
      </a:accent2>
      <a:accent3>
        <a:srgbClr val="F0F3FA"/>
      </a:accent3>
      <a:accent4>
        <a:srgbClr val="3369FF"/>
      </a:accent4>
      <a:accent5>
        <a:srgbClr val="F57118"/>
      </a:accent5>
      <a:accent6>
        <a:srgbClr val="F0F0F0"/>
      </a:accent6>
      <a:hlink>
        <a:srgbClr val="123EB7"/>
      </a:hlink>
      <a:folHlink>
        <a:srgbClr val="F0F0F0"/>
      </a:folHlink>
    </a:clrScheme>
    <a:fontScheme name="Aangepast 5">
      <a:majorFont>
        <a:latin typeface="PP Object Sans Heavy"/>
        <a:ea typeface=""/>
        <a:cs typeface=""/>
      </a:majorFont>
      <a:minorFont>
        <a:latin typeface="FS Me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44000" rIns="144000" bIns="144000" rtlCol="0" anchor="ctr"/>
      <a:lstStyle>
        <a:defPPr algn="ctr">
          <a:lnSpc>
            <a:spcPct val="90000"/>
          </a:lnSpc>
          <a:spcBef>
            <a:spcPts val="200"/>
          </a:spcBef>
          <a:spcAft>
            <a:spcPts val="200"/>
          </a:spcAft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Bef>
            <a:spcPts val="600"/>
          </a:spcBef>
          <a:spcAft>
            <a:spcPts val="600"/>
          </a:spcAft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am Document" ma:contentTypeID="0x010100A35317DCC28344A7B82488658A034A5C0100B9E3A43DA25DBE40810C0A0953D0B99C" ma:contentTypeVersion="5" ma:contentTypeDescription=" " ma:contentTypeScope="" ma:versionID="747a978ce17ab9d74dab679b76abbfd0">
  <xsd:schema xmlns:xsd="http://www.w3.org/2001/XMLSchema" xmlns:xs="http://www.w3.org/2001/XMLSchema" xmlns:p="http://schemas.microsoft.com/office/2006/metadata/properties" xmlns:ns2="2c2d7b23-e748-475e-8470-ce15b2446ea4" xmlns:ns3="2f6a910d-138e-42c1-8e8a-320c1b7cf3f7" xmlns:ns5="1c0bb18b-cf55-4e6d-988e-c3d2c6e53922" targetNamespace="http://schemas.microsoft.com/office/2006/metadata/properties" ma:root="true" ma:fieldsID="72204e30d077588862409a65d0504e3e" ns2:_="" ns3:_="" ns5:_="">
    <xsd:import namespace="2c2d7b23-e748-475e-8470-ce15b2446ea4"/>
    <xsd:import namespace="2f6a910d-138e-42c1-8e8a-320c1b7cf3f7"/>
    <xsd:import namespace="1c0bb18b-cf55-4e6d-988e-c3d2c6e5392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TNOC_ClusterName" minOccurs="0"/>
                <xsd:element ref="ns3:TNOC_ClusterId" minOccurs="0"/>
                <xsd:element ref="ns2:h15fbb78f4cb41d290e72f301ea2865f" minOccurs="0"/>
                <xsd:element ref="ns2:TaxCatchAll" minOccurs="0"/>
                <xsd:element ref="ns2:TaxCatchAllLabel" minOccurs="0"/>
                <xsd:element ref="ns2:n2a7a23bcc2241cb9261f9a914c7c1bb" minOccurs="0"/>
                <xsd:element ref="ns2:lca20d149a844688b6abf34073d5c21d" minOccurs="0"/>
                <xsd:element ref="ns2:bac4ab11065f4f6c809c820c57e320e5" minOccurs="0"/>
                <xsd:element ref="ns5:MediaServiceMetadata" minOccurs="0"/>
                <xsd:element ref="ns5:MediaServiceFastMetadata" minOccurs="0"/>
                <xsd:element ref="ns5:MediaServiceObjectDetectorVersions" minOccurs="0"/>
                <xsd:element ref="ns5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2d7b23-e748-475e-8470-ce15b2446ea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h15fbb78f4cb41d290e72f301ea2865f" ma:index="13" nillable="true" ma:taxonomy="true" ma:internalName="h15fbb78f4cb41d290e72f301ea2865f" ma:taxonomyFieldName="TNOC_ClusterType" ma:displayName="Cluster type" ma:fieldId="{115fbb78-f4cb-41d2-90e7-2f301ea2865f}" ma:sspId="7378aa68-586f-4892-bb77-0985b40f41a6" ma:termSetId="e7feef8e-5ede-44cd-b7d5-7ed7dacef0b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hidden="true" ma:list="{456bccb9-bf16-4d80-ba55-3b4ba3b1f947}" ma:internalName="TaxCatchAll" ma:showField="CatchAllData" ma:web="2c2d7b23-e748-475e-8470-ce15b2446e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5" nillable="true" ma:displayName="Taxonomy Catch All Column1" ma:hidden="true" ma:list="{456bccb9-bf16-4d80-ba55-3b4ba3b1f947}" ma:internalName="TaxCatchAllLabel" ma:readOnly="true" ma:showField="CatchAllDataLabel" ma:web="2c2d7b23-e748-475e-8470-ce15b2446e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n2a7a23bcc2241cb9261f9a914c7c1bb" ma:index="17" nillable="true" ma:taxonomy="true" ma:internalName="n2a7a23bcc2241cb9261f9a914c7c1bb" ma:taxonomyFieldName="TNOC_DocumentClassification" ma:displayName="Document classification" ma:fieldId="{72a7a23b-cc22-41cb-9261-f9a914c7c1bb}" ma:sspId="7378aa68-586f-4892-bb77-0985b40f41a6" ma:termSetId="ff8f31fd-7572-41dc-9fe4-bd4c6d280f3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ca20d149a844688b6abf34073d5c21d" ma:index="19" nillable="true" ma:taxonomy="true" ma:internalName="lca20d149a844688b6abf34073d5c21d" ma:taxonomyFieldName="TNOC_DocumentType" ma:displayName="Document type" ma:fieldId="{5ca20d14-9a84-4688-b6ab-f34073d5c21d}" ma:sspId="7378aa68-586f-4892-bb77-0985b40f41a6" ma:termSetId="e8a13a9e-c4f3-4184-b8d9-8210abad494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ac4ab11065f4f6c809c820c57e320e5" ma:index="22" nillable="true" ma:taxonomy="true" ma:internalName="bac4ab11065f4f6c809c820c57e320e5" ma:taxonomyFieldName="TNOC_DocumentCategory" ma:displayName="Document category" ma:fieldId="{bac4ab11-065f-4f6c-809c-820c57e320e5}" ma:sspId="7378aa68-586f-4892-bb77-0985b40f41a6" ma:termSetId="94d42b6a-4155-4fa6-95e9-087bc306ceb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6a910d-138e-42c1-8e8a-320c1b7cf3f7" elementFormDefault="qualified">
    <xsd:import namespace="http://schemas.microsoft.com/office/2006/documentManagement/types"/>
    <xsd:import namespace="http://schemas.microsoft.com/office/infopath/2007/PartnerControls"/>
    <xsd:element name="TNOC_ClusterName" ma:index="11" nillable="true" ma:displayName="Cluster name" ma:internalName="TNOC_ClusterName">
      <xsd:simpleType>
        <xsd:restriction base="dms:Text">
          <xsd:maxLength value="255"/>
        </xsd:restriction>
      </xsd:simpleType>
    </xsd:element>
    <xsd:element name="TNOC_ClusterId" ma:index="12" nillable="true" ma:displayName="Cluster ID" ma:internalName="TNOC_ClusterId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0bb18b-cf55-4e6d-988e-c3d2c6e539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1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a20d149a844688b6abf34073d5c21d xmlns="2c2d7b23-e748-475e-8470-ce15b2446ea4">
      <Terms xmlns="http://schemas.microsoft.com/office/infopath/2007/PartnerControls"/>
    </lca20d149a844688b6abf34073d5c21d>
    <bac4ab11065f4f6c809c820c57e320e5 xmlns="2c2d7b23-e748-475e-8470-ce15b2446ea4">
      <Terms xmlns="http://schemas.microsoft.com/office/infopath/2007/PartnerControls"/>
    </bac4ab11065f4f6c809c820c57e320e5>
    <_dlc_DocId xmlns="2c2d7b23-e748-475e-8470-ce15b2446ea4">R7FMXEKUNFUP-185429106-447</_dlc_DocId>
    <n2a7a23bcc2241cb9261f9a914c7c1bb xmlns="2c2d7b23-e748-475e-8470-ce15b2446ea4">
      <Terms xmlns="http://schemas.microsoft.com/office/infopath/2007/PartnerControls">
        <TermInfo xmlns="http://schemas.microsoft.com/office/infopath/2007/PartnerControls">
          <TermName xmlns="http://schemas.microsoft.com/office/infopath/2007/PartnerControls">TNO Internal</TermName>
          <TermId xmlns="http://schemas.microsoft.com/office/infopath/2007/PartnerControls">1a23c89f-ef54-4907-86fd-8242403ff722</TermId>
        </TermInfo>
      </Terms>
    </n2a7a23bcc2241cb9261f9a914c7c1bb>
    <TNOC_ClusterName xmlns="2f6a910d-138e-42c1-8e8a-320c1b7cf3f7">vv I-W Milieuonderzoek 2023</TNOC_ClusterName>
    <_dlc_DocIdUrl xmlns="2c2d7b23-e748-475e-8470-ce15b2446ea4">
      <Url>https://365tno.sharepoint.com/teams/P060.55198/_layouts/15/DocIdRedir.aspx?ID=R7FMXEKUNFUP-185429106-447</Url>
      <Description>R7FMXEKUNFUP-185429106-447</Description>
    </_dlc_DocIdUrl>
    <TNOC_ClusterId xmlns="2f6a910d-138e-42c1-8e8a-320c1b7cf3f7">P060.55198</TNOC_ClusterId>
    <h15fbb78f4cb41d290e72f301ea2865f xmlns="2c2d7b23-e748-475e-8470-ce15b2446ea4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Project</TermName>
          <TermId xmlns="http://schemas.microsoft.com/office/infopath/2007/PartnerControls">fa11c4c9-105f-402c-bb40-9a56b4989397</TermId>
        </TermInfo>
      </Terms>
    </h15fbb78f4cb41d290e72f301ea2865f>
    <TaxCatchAll xmlns="2c2d7b23-e748-475e-8470-ce15b2446ea4">
      <Value>5</Value>
      <Value>1</Value>
    </TaxCatchAll>
  </documentManagement>
</p:properties>
</file>

<file path=customXml/itemProps1.xml><?xml version="1.0" encoding="utf-8"?>
<ds:datastoreItem xmlns:ds="http://schemas.openxmlformats.org/officeDocument/2006/customXml" ds:itemID="{BB2A7E9D-1867-4E70-9B55-79BB89CB86AB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22AB88B0-7538-4587-8F93-229D1991F0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8EBC40-7E09-4CED-8EC9-307389A135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2d7b23-e748-475e-8470-ce15b2446ea4"/>
    <ds:schemaRef ds:uri="2f6a910d-138e-42c1-8e8a-320c1b7cf3f7"/>
    <ds:schemaRef ds:uri="1c0bb18b-cf55-4e6d-988e-c3d2c6e539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FB6A61ED-1134-4A3D-95A7-BCA41A4EE665}">
  <ds:schemaRefs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2c2d7b23-e748-475e-8470-ce15b2446ea4"/>
    <ds:schemaRef ds:uri="2f6a910d-138e-42c1-8e8a-320c1b7cf3f7"/>
    <ds:schemaRef ds:uri="http://schemas.microsoft.com/office/infopath/2007/PartnerControls"/>
    <ds:schemaRef ds:uri="1c0bb18b-cf55-4e6d-988e-c3d2c6e53922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11025</TotalTime>
  <Words>1173</Words>
  <Application>Microsoft Office PowerPoint</Application>
  <PresentationFormat>Widescreen</PresentationFormat>
  <Paragraphs>176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RO Sans</vt:lpstr>
      <vt:lpstr>Courier New</vt:lpstr>
      <vt:lpstr>Arial</vt:lpstr>
      <vt:lpstr>PP Object Sans Heavy</vt:lpstr>
      <vt:lpstr>Segoe UI</vt:lpstr>
      <vt:lpstr>Calibri</vt:lpstr>
      <vt:lpstr>FS Me Pro</vt:lpstr>
      <vt:lpstr>Wingdings</vt:lpstr>
      <vt:lpstr>Franklin Gothic Medium</vt:lpstr>
      <vt:lpstr>TNO Template-set</vt:lpstr>
      <vt:lpstr>1_TNO Template-set</vt:lpstr>
      <vt:lpstr>Houtstookpilot IJmond 2023-2024</vt:lpstr>
      <vt:lpstr>Aanknopingspunt bouwbesluit*</vt:lpstr>
      <vt:lpstr>Bepaal totale houtstookblootstelling en verspreiding  </vt:lpstr>
      <vt:lpstr>Centraal meetpunt (inmiddels achter het hek bij politie) </vt:lpstr>
      <vt:lpstr>Status roetsensoren</vt:lpstr>
      <vt:lpstr>Experiment met vuurkorf (18 januari): SODAQ 231</vt:lpstr>
      <vt:lpstr>High-end instrumenten bij experiment 18 januari</vt:lpstr>
      <vt:lpstr>SODAQ vergeleken met roetsensor3 D1 en FIDAS</vt:lpstr>
      <vt:lpstr>Kalibratie naast het centrale meetpunt</vt:lpstr>
      <vt:lpstr>17 januari hele dag alle instrumenten</vt:lpstr>
      <vt:lpstr>Roetmonitor vergeleken met roetsensor 1 (17 jan)</vt:lpstr>
      <vt:lpstr>Roetmonitor vergeleken met roetsensor 2 (17 jan)</vt:lpstr>
      <vt:lpstr>Roetmonitor vergeleken met roetsensor 3 (17 jan)</vt:lpstr>
      <vt:lpstr>Roetmonitor vergeleken met roetsensor 4 (17 jan)</vt:lpstr>
      <vt:lpstr>Analyse roetsensoren samengevat</vt:lpstr>
      <vt:lpstr>Grotere verschillen #3 met fijnstoftrend (zoals verwacht)</vt:lpstr>
      <vt:lpstr>Samenvatting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Pilot TNO-meten Houtrook</dc:title>
  <dc:creator>Bronsveld, P.C.P. (Paula)</dc:creator>
  <cp:keywords/>
  <cp:lastModifiedBy>Bronsveld, P.C.P. (Paula)</cp:lastModifiedBy>
  <cp:revision>116</cp:revision>
  <cp:lastPrinted>2023-11-08T07:59:14Z</cp:lastPrinted>
  <dcterms:created xsi:type="dcterms:W3CDTF">2018-03-15T13:05:51Z</dcterms:created>
  <dcterms:modified xsi:type="dcterms:W3CDTF">2024-01-24T15:48:30Z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1175448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D8.0.4</vt:lpwstr>
  </property>
  <property fmtid="{D5CDD505-2E9C-101B-9397-08002B2CF9AE}" pid="5" name="do_Template">
    <vt:lpwstr>TNO.pptx</vt:lpwstr>
  </property>
  <property fmtid="{D5CDD505-2E9C-101B-9397-08002B2CF9AE}" pid="6" name="do_LanguageID">
    <vt:lpwstr>2057</vt:lpwstr>
  </property>
  <property fmtid="{D5CDD505-2E9C-101B-9397-08002B2CF9AE}" pid="7" name="CreatedWithVersion">
    <vt:lpwstr>1.11.3</vt:lpwstr>
  </property>
  <property fmtid="{D5CDD505-2E9C-101B-9397-08002B2CF9AE}" pid="8" name="do_Title">
    <vt:lpwstr>Pilot TNO-meten Houtrook</vt:lpwstr>
  </property>
  <property fmtid="{D5CDD505-2E9C-101B-9397-08002B2CF9AE}" pid="9" name="do_Subtitle">
    <vt:lpwstr/>
  </property>
  <property fmtid="{D5CDD505-2E9C-101B-9397-08002B2CF9AE}" pid="10" name="do_Speaker">
    <vt:lpwstr>Bronsveld, P.C.P. (Paula)</vt:lpwstr>
  </property>
  <property fmtid="{D5CDD505-2E9C-101B-9397-08002B2CF9AE}" pid="11" name="do_Location">
    <vt:lpwstr/>
  </property>
  <property fmtid="{D5CDD505-2E9C-101B-9397-08002B2CF9AE}" pid="12" name="do_Date">
    <vt:lpwstr>False</vt:lpwstr>
  </property>
  <property fmtid="{D5CDD505-2E9C-101B-9397-08002B2CF9AE}" pid="13" name="do_DateHandout">
    <vt:lpwstr>False</vt:lpwstr>
  </property>
  <property fmtid="{D5CDD505-2E9C-101B-9397-08002B2CF9AE}" pid="14" name="do_DateValue">
    <vt:lpwstr>05-07-2023</vt:lpwstr>
  </property>
  <property fmtid="{D5CDD505-2E9C-101B-9397-08002B2CF9AE}" pid="15" name="do_SlideNumber">
    <vt:lpwstr>False</vt:lpwstr>
  </property>
  <property fmtid="{D5CDD505-2E9C-101B-9397-08002B2CF9AE}" pid="16" name="do_SlideNumberHandout">
    <vt:lpwstr>False</vt:lpwstr>
  </property>
  <property fmtid="{D5CDD505-2E9C-101B-9397-08002B2CF9AE}" pid="17" name="do_Footer">
    <vt:lpwstr>False</vt:lpwstr>
  </property>
  <property fmtid="{D5CDD505-2E9C-101B-9397-08002B2CF9AE}" pid="18" name="do_FooterHandout">
    <vt:lpwstr>False</vt:lpwstr>
  </property>
  <property fmtid="{D5CDD505-2E9C-101B-9397-08002B2CF9AE}" pid="19" name="do_Language">
    <vt:lpwstr>2057</vt:lpwstr>
  </property>
  <property fmtid="{D5CDD505-2E9C-101B-9397-08002B2CF9AE}" pid="20" name="TNOC_ClusterType">
    <vt:lpwstr>1;#Project|fa11c4c9-105f-402c-bb40-9a56b4989397</vt:lpwstr>
  </property>
  <property fmtid="{D5CDD505-2E9C-101B-9397-08002B2CF9AE}" pid="21" name="_dlc_DocIdItemGuid">
    <vt:lpwstr>2b57a468-6151-40a6-ae93-64fe0a298f4d</vt:lpwstr>
  </property>
  <property fmtid="{D5CDD505-2E9C-101B-9397-08002B2CF9AE}" pid="22" name="TNOC_DocumentCategory">
    <vt:lpwstr/>
  </property>
  <property fmtid="{D5CDD505-2E9C-101B-9397-08002B2CF9AE}" pid="23" name="TNOC_DocumentClassification">
    <vt:lpwstr>5;#TNO Internal|1a23c89f-ef54-4907-86fd-8242403ff722</vt:lpwstr>
  </property>
  <property fmtid="{D5CDD505-2E9C-101B-9397-08002B2CF9AE}" pid="24" name="ContentTypeId">
    <vt:lpwstr>0x010100A35317DCC28344A7B82488658A034A5C0100B9E3A43DA25DBE40810C0A0953D0B99C</vt:lpwstr>
  </property>
  <property fmtid="{D5CDD505-2E9C-101B-9397-08002B2CF9AE}" pid="25" name="TNOC_DocumentType">
    <vt:lpwstr/>
  </property>
</Properties>
</file>