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258" r:id="rId4"/>
    <p:sldId id="259" r:id="rId5"/>
    <p:sldId id="260" r:id="rId6"/>
    <p:sldId id="283" r:id="rId7"/>
    <p:sldId id="280" r:id="rId8"/>
    <p:sldId id="281" r:id="rId9"/>
  </p:sldIdLst>
  <p:sldSz cx="12192000" cy="6858000"/>
  <p:notesSz cx="12192000" cy="6858000"/>
  <p:defaultTextStyle>
    <a:defPPr>
      <a:defRPr lang="nl-NL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5E5C55-1ED2-4C44-B10C-6077F8C20FA9}" v="12" dt="2023-09-11T09:15:56.421"/>
  </p1510:revLst>
</p1510:revInfo>
</file>

<file path=ppt/tableStyles.xml><?xml version="1.0" encoding="utf-8"?>
<a:tblStyleLst xmlns:a="http://schemas.openxmlformats.org/drawingml/2006/main" def="{7D8F2663-58DE-AEF3-8FF0-5D2BB28622FC}">
  <a:tblStyle styleId="{7D8F2663-58DE-AEF3-8FF0-5D2BB28622FC}" styleName="Stijl, licht 1 - Accent 3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3"/>
              </a:solidFill>
            </a:ln>
          </a:top>
          <a:bottom>
            <a:ln w="12700">
              <a:solidFill>
                <a:schemeClr val="accent3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Style>
        <a:tcBdr/>
        <a:fill>
          <a:solidFill>
            <a:schemeClr val="accent3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3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3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dy te Rietmole | AethiQs" userId="c6e3315d-becd-460b-b2b0-7120495d4d15" providerId="ADAL" clId="{E35E5C55-1ED2-4C44-B10C-6077F8C20FA9}"/>
    <pc:docChg chg="undo custSel addSld delSld modSld sldOrd modMainMaster">
      <pc:chgData name="Hedy te Rietmole | AethiQs" userId="c6e3315d-becd-460b-b2b0-7120495d4d15" providerId="ADAL" clId="{E35E5C55-1ED2-4C44-B10C-6077F8C20FA9}" dt="2023-09-12T14:41:01.592" v="963" actId="20577"/>
      <pc:docMkLst>
        <pc:docMk/>
      </pc:docMkLst>
      <pc:sldChg chg="modSp mod">
        <pc:chgData name="Hedy te Rietmole | AethiQs" userId="c6e3315d-becd-460b-b2b0-7120495d4d15" providerId="ADAL" clId="{E35E5C55-1ED2-4C44-B10C-6077F8C20FA9}" dt="2023-09-11T09:29:46.623" v="958" actId="20577"/>
        <pc:sldMkLst>
          <pc:docMk/>
          <pc:sldMk cId="0" sldId="256"/>
        </pc:sldMkLst>
        <pc:spChg chg="mod">
          <ac:chgData name="Hedy te Rietmole | AethiQs" userId="c6e3315d-becd-460b-b2b0-7120495d4d15" providerId="ADAL" clId="{E35E5C55-1ED2-4C44-B10C-6077F8C20FA9}" dt="2023-09-11T09:29:46.623" v="958" actId="20577"/>
          <ac:spMkLst>
            <pc:docMk/>
            <pc:sldMk cId="0" sldId="256"/>
            <ac:spMk id="4" creationId="{00000000-0000-0000-0000-000000000000}"/>
          </ac:spMkLst>
        </pc:spChg>
      </pc:sldChg>
      <pc:sldChg chg="modSp del mod">
        <pc:chgData name="Hedy te Rietmole | AethiQs" userId="c6e3315d-becd-460b-b2b0-7120495d4d15" providerId="ADAL" clId="{E35E5C55-1ED2-4C44-B10C-6077F8C20FA9}" dt="2023-09-11T09:16:45.947" v="936" actId="47"/>
        <pc:sldMkLst>
          <pc:docMk/>
          <pc:sldMk cId="0" sldId="257"/>
        </pc:sldMkLst>
        <pc:spChg chg="mod">
          <ac:chgData name="Hedy te Rietmole | AethiQs" userId="c6e3315d-becd-460b-b2b0-7120495d4d15" providerId="ADAL" clId="{E35E5C55-1ED2-4C44-B10C-6077F8C20FA9}" dt="2023-09-11T08:38:04.072" v="177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1T08:09:28.246" v="41" actId="6549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Hedy te Rietmole | AethiQs" userId="c6e3315d-becd-460b-b2b0-7120495d4d15" providerId="ADAL" clId="{E35E5C55-1ED2-4C44-B10C-6077F8C20FA9}" dt="2023-09-11T09:06:26.514" v="776" actId="20577"/>
        <pc:sldMkLst>
          <pc:docMk/>
          <pc:sldMk cId="0" sldId="259"/>
        </pc:sldMkLst>
        <pc:spChg chg="mod">
          <ac:chgData name="Hedy te Rietmole | AethiQs" userId="c6e3315d-becd-460b-b2b0-7120495d4d15" providerId="ADAL" clId="{E35E5C55-1ED2-4C44-B10C-6077F8C20FA9}" dt="2023-09-11T09:06:17.500" v="761" actId="1035"/>
          <ac:spMkLst>
            <pc:docMk/>
            <pc:sldMk cId="0" sldId="259"/>
            <ac:spMk id="3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1T09:04:00.479" v="682" actId="20577"/>
          <ac:spMkLst>
            <pc:docMk/>
            <pc:sldMk cId="0" sldId="259"/>
            <ac:spMk id="304396526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1T09:06:26.514" v="776" actId="20577"/>
          <ac:spMkLst>
            <pc:docMk/>
            <pc:sldMk cId="0" sldId="259"/>
            <ac:spMk id="1125766172" creationId="{00000000-0000-0000-0000-000000000000}"/>
          </ac:spMkLst>
        </pc:spChg>
      </pc:sldChg>
      <pc:sldChg chg="modSp mod">
        <pc:chgData name="Hedy te Rietmole | AethiQs" userId="c6e3315d-becd-460b-b2b0-7120495d4d15" providerId="ADAL" clId="{E35E5C55-1ED2-4C44-B10C-6077F8C20FA9}" dt="2023-09-11T09:04:32.533" v="690" actId="20577"/>
        <pc:sldMkLst>
          <pc:docMk/>
          <pc:sldMk cId="0" sldId="260"/>
        </pc:sldMkLst>
        <pc:spChg chg="mod">
          <ac:chgData name="Hedy te Rietmole | AethiQs" userId="c6e3315d-becd-460b-b2b0-7120495d4d15" providerId="ADAL" clId="{E35E5C55-1ED2-4C44-B10C-6077F8C20FA9}" dt="2023-09-11T09:04:32.533" v="690" actId="20577"/>
          <ac:spMkLst>
            <pc:docMk/>
            <pc:sldMk cId="0" sldId="260"/>
            <ac:spMk id="2" creationId="{00000000-0000-0000-0000-000000000000}"/>
          </ac:spMkLst>
        </pc:spChg>
      </pc:sldChg>
      <pc:sldChg chg="modSp del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61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61"/>
            <ac:spMk id="2" creationId="{00000000-0000-0000-0000-000000000000}"/>
          </ac:spMkLst>
        </pc:spChg>
      </pc:sldChg>
      <pc:sldChg chg="modSp del mod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62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62"/>
            <ac:spMk id="2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1T09:15:22.666" v="922"/>
          <ac:spMkLst>
            <pc:docMk/>
            <pc:sldMk cId="0" sldId="262"/>
            <ac:spMk id="1170071190" creationId="{00000000-0000-0000-0000-000000000000}"/>
          </ac:spMkLst>
        </pc:spChg>
      </pc:sldChg>
      <pc:sldChg chg="modSp del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63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63"/>
            <ac:spMk id="2" creationId="{00000000-0000-0000-0000-000000000000}"/>
          </ac:spMkLst>
        </pc:spChg>
      </pc:sldChg>
      <pc:sldChg chg="addSp delSp modSp del mod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64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64"/>
            <ac:spMk id="2" creationId="{00000000-0000-0000-0000-000000000000}"/>
          </ac:spMkLst>
        </pc:spChg>
        <pc:spChg chg="add del">
          <ac:chgData name="Hedy te Rietmole | AethiQs" userId="c6e3315d-becd-460b-b2b0-7120495d4d15" providerId="ADAL" clId="{E35E5C55-1ED2-4C44-B10C-6077F8C20FA9}" dt="2023-09-11T09:13:55.756" v="881" actId="22"/>
          <ac:spMkLst>
            <pc:docMk/>
            <pc:sldMk cId="0" sldId="264"/>
            <ac:spMk id="6" creationId="{ED242DEB-BC3C-4BC8-26DD-86D7D7B91713}"/>
          </ac:spMkLst>
        </pc:spChg>
        <pc:spChg chg="add mod">
          <ac:chgData name="Hedy te Rietmole | AethiQs" userId="c6e3315d-becd-460b-b2b0-7120495d4d15" providerId="ADAL" clId="{E35E5C55-1ED2-4C44-B10C-6077F8C20FA9}" dt="2023-09-11T09:15:19.996" v="921"/>
          <ac:spMkLst>
            <pc:docMk/>
            <pc:sldMk cId="0" sldId="264"/>
            <ac:spMk id="7" creationId="{E8D9E1D5-70DF-57B1-AD9C-DAC7D2FDD96C}"/>
          </ac:spMkLst>
        </pc:spChg>
        <pc:spChg chg="del">
          <ac:chgData name="Hedy te Rietmole | AethiQs" userId="c6e3315d-becd-460b-b2b0-7120495d4d15" providerId="ADAL" clId="{E35E5C55-1ED2-4C44-B10C-6077F8C20FA9}" dt="2023-09-11T09:13:54.361" v="879" actId="478"/>
          <ac:spMkLst>
            <pc:docMk/>
            <pc:sldMk cId="0" sldId="264"/>
            <ac:spMk id="1219516773" creationId="{00000000-0000-0000-0000-000000000000}"/>
          </ac:spMkLst>
        </pc:spChg>
      </pc:sldChg>
      <pc:sldChg chg="modSp del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65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65"/>
            <ac:spMk id="2" creationId="{00000000-0000-0000-0000-000000000000}"/>
          </ac:spMkLst>
        </pc:spChg>
      </pc:sldChg>
      <pc:sldChg chg="addSp delSp modSp del mod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66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66"/>
            <ac:spMk id="2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1T09:14:19.330" v="894" actId="20577"/>
          <ac:spMkLst>
            <pc:docMk/>
            <pc:sldMk cId="0" sldId="266"/>
            <ac:spMk id="3" creationId="{00000000-0000-0000-0000-000000000000}"/>
          </ac:spMkLst>
        </pc:spChg>
        <pc:spChg chg="add mod">
          <ac:chgData name="Hedy te Rietmole | AethiQs" userId="c6e3315d-becd-460b-b2b0-7120495d4d15" providerId="ADAL" clId="{E35E5C55-1ED2-4C44-B10C-6077F8C20FA9}" dt="2023-09-11T09:15:11.248" v="919"/>
          <ac:spMkLst>
            <pc:docMk/>
            <pc:sldMk cId="0" sldId="266"/>
            <ac:spMk id="5" creationId="{D9A666A1-F12C-AE9A-7F3E-8C7294D2BB51}"/>
          </ac:spMkLst>
        </pc:spChg>
        <pc:spChg chg="del">
          <ac:chgData name="Hedy te Rietmole | AethiQs" userId="c6e3315d-becd-460b-b2b0-7120495d4d15" providerId="ADAL" clId="{E35E5C55-1ED2-4C44-B10C-6077F8C20FA9}" dt="2023-09-11T09:14:12.231" v="891" actId="478"/>
          <ac:spMkLst>
            <pc:docMk/>
            <pc:sldMk cId="0" sldId="266"/>
            <ac:spMk id="1637167432" creationId="{00000000-0000-0000-0000-000000000000}"/>
          </ac:spMkLst>
        </pc:spChg>
      </pc:sldChg>
      <pc:sldChg chg="addSp delSp modSp del mod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67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67"/>
            <ac:spMk id="2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1T09:14:38.258" v="899" actId="404"/>
          <ac:spMkLst>
            <pc:docMk/>
            <pc:sldMk cId="0" sldId="267"/>
            <ac:spMk id="3" creationId="{00000000-0000-0000-0000-000000000000}"/>
          </ac:spMkLst>
        </pc:spChg>
        <pc:spChg chg="add mod">
          <ac:chgData name="Hedy te Rietmole | AethiQs" userId="c6e3315d-becd-460b-b2b0-7120495d4d15" providerId="ADAL" clId="{E35E5C55-1ED2-4C44-B10C-6077F8C20FA9}" dt="2023-09-11T09:15:15.002" v="920"/>
          <ac:spMkLst>
            <pc:docMk/>
            <pc:sldMk cId="0" sldId="267"/>
            <ac:spMk id="5" creationId="{E4116E39-B165-0053-D0E1-C8BF34E11AEE}"/>
          </ac:spMkLst>
        </pc:spChg>
        <pc:spChg chg="del">
          <ac:chgData name="Hedy te Rietmole | AethiQs" userId="c6e3315d-becd-460b-b2b0-7120495d4d15" providerId="ADAL" clId="{E35E5C55-1ED2-4C44-B10C-6077F8C20FA9}" dt="2023-09-11T09:14:41.566" v="900" actId="478"/>
          <ac:spMkLst>
            <pc:docMk/>
            <pc:sldMk cId="0" sldId="267"/>
            <ac:spMk id="1550027818" creationId="{00000000-0000-0000-0000-000000000000}"/>
          </ac:spMkLst>
        </pc:spChg>
      </pc:sldChg>
      <pc:sldChg chg="modSp del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68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68"/>
            <ac:spMk id="2" creationId="{00000000-0000-0000-0000-000000000000}"/>
          </ac:spMkLst>
        </pc:spChg>
      </pc:sldChg>
      <pc:sldChg chg="addSp delSp modSp del mod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69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69"/>
            <ac:spMk id="2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1T09:14:07.096" v="889" actId="27636"/>
          <ac:spMkLst>
            <pc:docMk/>
            <pc:sldMk cId="0" sldId="269"/>
            <ac:spMk id="3" creationId="{00000000-0000-0000-0000-000000000000}"/>
          </ac:spMkLst>
        </pc:spChg>
        <pc:spChg chg="add mod">
          <ac:chgData name="Hedy te Rietmole | AethiQs" userId="c6e3315d-becd-460b-b2b0-7120495d4d15" providerId="ADAL" clId="{E35E5C55-1ED2-4C44-B10C-6077F8C20FA9}" dt="2023-09-11T09:15:06.267" v="918"/>
          <ac:spMkLst>
            <pc:docMk/>
            <pc:sldMk cId="0" sldId="269"/>
            <ac:spMk id="5" creationId="{AE8C3236-CD60-C7A4-8ECE-03FB3F6E7434}"/>
          </ac:spMkLst>
        </pc:spChg>
        <pc:spChg chg="del">
          <ac:chgData name="Hedy te Rietmole | AethiQs" userId="c6e3315d-becd-460b-b2b0-7120495d4d15" providerId="ADAL" clId="{E35E5C55-1ED2-4C44-B10C-6077F8C20FA9}" dt="2023-09-11T09:14:48.163" v="902" actId="478"/>
          <ac:spMkLst>
            <pc:docMk/>
            <pc:sldMk cId="0" sldId="269"/>
            <ac:spMk id="1010165198" creationId="{00000000-0000-0000-0000-000000000000}"/>
          </ac:spMkLst>
        </pc:spChg>
      </pc:sldChg>
      <pc:sldChg chg="addSp delSp modSp del mod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70"/>
        </pc:sldMkLst>
        <pc:spChg chg="add mod">
          <ac:chgData name="Hedy te Rietmole | AethiQs" userId="c6e3315d-becd-460b-b2b0-7120495d4d15" providerId="ADAL" clId="{E35E5C55-1ED2-4C44-B10C-6077F8C20FA9}" dt="2023-09-11T09:15:00.024" v="917" actId="20577"/>
          <ac:spMkLst>
            <pc:docMk/>
            <pc:sldMk cId="0" sldId="270"/>
            <ac:spMk id="2" creationId="{E8BB0C60-C488-D830-9BF0-8D4A10B5A8FB}"/>
          </ac:spMkLst>
        </pc:spChg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70"/>
            <ac:spMk id="96257142" creationId="{00000000-0000-0000-0000-000000000000}"/>
          </ac:spMkLst>
        </pc:spChg>
        <pc:spChg chg="del">
          <ac:chgData name="Hedy te Rietmole | AethiQs" userId="c6e3315d-becd-460b-b2b0-7120495d4d15" providerId="ADAL" clId="{E35E5C55-1ED2-4C44-B10C-6077F8C20FA9}" dt="2023-09-11T09:14:52.140" v="904" actId="478"/>
          <ac:spMkLst>
            <pc:docMk/>
            <pc:sldMk cId="0" sldId="270"/>
            <ac:spMk id="1486282561" creationId="{00000000-0000-0000-0000-000000000000}"/>
          </ac:spMkLst>
        </pc:spChg>
      </pc:sldChg>
      <pc:sldChg chg="modSp del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71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71"/>
            <ac:spMk id="2" creationId="{00000000-0000-0000-0000-000000000000}"/>
          </ac:spMkLst>
        </pc:spChg>
      </pc:sldChg>
      <pc:sldChg chg="addSp delSp modSp del mod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72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72"/>
            <ac:spMk id="2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1T09:14:07.099" v="890" actId="27636"/>
          <ac:spMkLst>
            <pc:docMk/>
            <pc:sldMk cId="0" sldId="272"/>
            <ac:spMk id="3" creationId="{00000000-0000-0000-0000-000000000000}"/>
          </ac:spMkLst>
        </pc:spChg>
        <pc:spChg chg="add del">
          <ac:chgData name="Hedy te Rietmole | AethiQs" userId="c6e3315d-becd-460b-b2b0-7120495d4d15" providerId="ADAL" clId="{E35E5C55-1ED2-4C44-B10C-6077F8C20FA9}" dt="2023-09-11T09:15:34.297" v="925" actId="22"/>
          <ac:spMkLst>
            <pc:docMk/>
            <pc:sldMk cId="0" sldId="272"/>
            <ac:spMk id="6" creationId="{6712D587-F4B2-0154-9D13-3AD587201CBD}"/>
          </ac:spMkLst>
        </pc:spChg>
        <pc:spChg chg="add mod">
          <ac:chgData name="Hedy te Rietmole | AethiQs" userId="c6e3315d-becd-460b-b2b0-7120495d4d15" providerId="ADAL" clId="{E35E5C55-1ED2-4C44-B10C-6077F8C20FA9}" dt="2023-09-11T09:15:38.050" v="926"/>
          <ac:spMkLst>
            <pc:docMk/>
            <pc:sldMk cId="0" sldId="272"/>
            <ac:spMk id="7" creationId="{CEC3AEAC-0C73-47F3-4788-1583220C57C1}"/>
          </ac:spMkLst>
        </pc:spChg>
        <pc:spChg chg="del">
          <ac:chgData name="Hedy te Rietmole | AethiQs" userId="c6e3315d-becd-460b-b2b0-7120495d4d15" providerId="ADAL" clId="{E35E5C55-1ED2-4C44-B10C-6077F8C20FA9}" dt="2023-09-11T09:15:31.950" v="923" actId="478"/>
          <ac:spMkLst>
            <pc:docMk/>
            <pc:sldMk cId="0" sldId="272"/>
            <ac:spMk id="2011581662" creationId="{00000000-0000-0000-0000-000000000000}"/>
          </ac:spMkLst>
        </pc:spChg>
      </pc:sldChg>
      <pc:sldChg chg="modSp del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73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73"/>
            <ac:spMk id="2" creationId="{00000000-0000-0000-0000-000000000000}"/>
          </ac:spMkLst>
        </pc:spChg>
      </pc:sldChg>
      <pc:sldChg chg="addSp delSp modSp del mod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74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74"/>
            <ac:spMk id="2" creationId="{00000000-0000-0000-0000-000000000000}"/>
          </ac:spMkLst>
        </pc:spChg>
        <pc:spChg chg="add mod">
          <ac:chgData name="Hedy te Rietmole | AethiQs" userId="c6e3315d-becd-460b-b2b0-7120495d4d15" providerId="ADAL" clId="{E35E5C55-1ED2-4C44-B10C-6077F8C20FA9}" dt="2023-09-11T09:15:43.327" v="928"/>
          <ac:spMkLst>
            <pc:docMk/>
            <pc:sldMk cId="0" sldId="274"/>
            <ac:spMk id="5" creationId="{434AA700-A37B-A691-C119-DB9D6D40B699}"/>
          </ac:spMkLst>
        </pc:spChg>
        <pc:spChg chg="del">
          <ac:chgData name="Hedy te Rietmole | AethiQs" userId="c6e3315d-becd-460b-b2b0-7120495d4d15" providerId="ADAL" clId="{E35E5C55-1ED2-4C44-B10C-6077F8C20FA9}" dt="2023-09-11T09:15:43.035" v="927" actId="478"/>
          <ac:spMkLst>
            <pc:docMk/>
            <pc:sldMk cId="0" sldId="274"/>
            <ac:spMk id="1554237078" creationId="{00000000-0000-0000-0000-000000000000}"/>
          </ac:spMkLst>
        </pc:spChg>
      </pc:sldChg>
      <pc:sldChg chg="modSp del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75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75"/>
            <ac:spMk id="2" creationId="{00000000-0000-0000-0000-000000000000}"/>
          </ac:spMkLst>
        </pc:spChg>
      </pc:sldChg>
      <pc:sldChg chg="addSp delSp modSp del mod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76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76"/>
            <ac:spMk id="2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1T08:38:06.120" v="182" actId="27636"/>
          <ac:spMkLst>
            <pc:docMk/>
            <pc:sldMk cId="0" sldId="276"/>
            <ac:spMk id="3" creationId="{00000000-0000-0000-0000-000000000000}"/>
          </ac:spMkLst>
        </pc:spChg>
        <pc:spChg chg="add mod">
          <ac:chgData name="Hedy te Rietmole | AethiQs" userId="c6e3315d-becd-460b-b2b0-7120495d4d15" providerId="ADAL" clId="{E35E5C55-1ED2-4C44-B10C-6077F8C20FA9}" dt="2023-09-11T09:15:50.798" v="930"/>
          <ac:spMkLst>
            <pc:docMk/>
            <pc:sldMk cId="0" sldId="276"/>
            <ac:spMk id="5" creationId="{2A280D63-DD34-1596-68CE-F98550561DB3}"/>
          </ac:spMkLst>
        </pc:spChg>
        <pc:spChg chg="del">
          <ac:chgData name="Hedy te Rietmole | AethiQs" userId="c6e3315d-becd-460b-b2b0-7120495d4d15" providerId="ADAL" clId="{E35E5C55-1ED2-4C44-B10C-6077F8C20FA9}" dt="2023-09-11T09:15:50.491" v="929" actId="478"/>
          <ac:spMkLst>
            <pc:docMk/>
            <pc:sldMk cId="0" sldId="276"/>
            <ac:spMk id="1299239095" creationId="{00000000-0000-0000-0000-000000000000}"/>
          </ac:spMkLst>
        </pc:spChg>
      </pc:sldChg>
      <pc:sldChg chg="modSp del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77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77"/>
            <ac:spMk id="2" creationId="{00000000-0000-0000-0000-000000000000}"/>
          </ac:spMkLst>
        </pc:spChg>
      </pc:sldChg>
      <pc:sldChg chg="addSp delSp modSp del mod">
        <pc:chgData name="Hedy te Rietmole | AethiQs" userId="c6e3315d-becd-460b-b2b0-7120495d4d15" providerId="ADAL" clId="{E35E5C55-1ED2-4C44-B10C-6077F8C20FA9}" dt="2023-09-11T09:29:55.334" v="959" actId="47"/>
        <pc:sldMkLst>
          <pc:docMk/>
          <pc:sldMk cId="0" sldId="278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78"/>
            <ac:spMk id="2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1T08:38:06.129" v="183" actId="27636"/>
          <ac:spMkLst>
            <pc:docMk/>
            <pc:sldMk cId="0" sldId="278"/>
            <ac:spMk id="3" creationId="{00000000-0000-0000-0000-000000000000}"/>
          </ac:spMkLst>
        </pc:spChg>
        <pc:spChg chg="add mod">
          <ac:chgData name="Hedy te Rietmole | AethiQs" userId="c6e3315d-becd-460b-b2b0-7120495d4d15" providerId="ADAL" clId="{E35E5C55-1ED2-4C44-B10C-6077F8C20FA9}" dt="2023-09-11T09:15:56.421" v="932"/>
          <ac:spMkLst>
            <pc:docMk/>
            <pc:sldMk cId="0" sldId="278"/>
            <ac:spMk id="5" creationId="{36CA0B78-9EEE-3460-4BD3-2201AE9BDAC7}"/>
          </ac:spMkLst>
        </pc:spChg>
        <pc:spChg chg="del">
          <ac:chgData name="Hedy te Rietmole | AethiQs" userId="c6e3315d-becd-460b-b2b0-7120495d4d15" providerId="ADAL" clId="{E35E5C55-1ED2-4C44-B10C-6077F8C20FA9}" dt="2023-09-11T09:15:56.141" v="931" actId="478"/>
          <ac:spMkLst>
            <pc:docMk/>
            <pc:sldMk cId="0" sldId="278"/>
            <ac:spMk id="619588698" creationId="{00000000-0000-0000-0000-000000000000}"/>
          </ac:spMkLst>
        </pc:spChg>
      </pc:sldChg>
      <pc:sldChg chg="modSp del">
        <pc:chgData name="Hedy te Rietmole | AethiQs" userId="c6e3315d-becd-460b-b2b0-7120495d4d15" providerId="ADAL" clId="{E35E5C55-1ED2-4C44-B10C-6077F8C20FA9}" dt="2023-09-11T09:16:04.280" v="933" actId="47"/>
        <pc:sldMkLst>
          <pc:docMk/>
          <pc:sldMk cId="0" sldId="279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79"/>
            <ac:spMk id="12" creationId="{00000000-0000-0000-0000-000000000000}"/>
          </ac:spMkLst>
        </pc:spChg>
        <pc:graphicFrameChg chg="mod">
          <ac:chgData name="Hedy te Rietmole | AethiQs" userId="c6e3315d-becd-460b-b2b0-7120495d4d15" providerId="ADAL" clId="{E35E5C55-1ED2-4C44-B10C-6077F8C20FA9}" dt="2023-09-11T09:04:51.473" v="691"/>
          <ac:graphicFrameMkLst>
            <pc:docMk/>
            <pc:sldMk cId="0" sldId="279"/>
            <ac:graphicFrameMk id="9" creationId="{00000000-0000-0000-0000-000000000000}"/>
          </ac:graphicFrameMkLst>
        </pc:graphicFrameChg>
      </pc:sldChg>
      <pc:sldChg chg="modSp">
        <pc:chgData name="Hedy te Rietmole | AethiQs" userId="c6e3315d-becd-460b-b2b0-7120495d4d15" providerId="ADAL" clId="{E35E5C55-1ED2-4C44-B10C-6077F8C20FA9}" dt="2023-09-11T09:04:51.473" v="691"/>
        <pc:sldMkLst>
          <pc:docMk/>
          <pc:sldMk cId="0" sldId="280"/>
        </pc:sldMkLst>
        <pc:spChg chg="mod">
          <ac:chgData name="Hedy te Rietmole | AethiQs" userId="c6e3315d-becd-460b-b2b0-7120495d4d15" providerId="ADAL" clId="{E35E5C55-1ED2-4C44-B10C-6077F8C20FA9}" dt="2023-09-11T09:04:51.473" v="691"/>
          <ac:spMkLst>
            <pc:docMk/>
            <pc:sldMk cId="0" sldId="280"/>
            <ac:spMk id="3" creationId="{00000000-0000-0000-0000-000000000000}"/>
          </ac:spMkLst>
        </pc:spChg>
      </pc:sldChg>
      <pc:sldChg chg="modSp add mod ord">
        <pc:chgData name="Hedy te Rietmole | AethiQs" userId="c6e3315d-becd-460b-b2b0-7120495d4d15" providerId="ADAL" clId="{E35E5C55-1ED2-4C44-B10C-6077F8C20FA9}" dt="2023-09-12T14:41:01.592" v="963" actId="20577"/>
        <pc:sldMkLst>
          <pc:docMk/>
          <pc:sldMk cId="940268523" sldId="282"/>
        </pc:sldMkLst>
        <pc:spChg chg="mod">
          <ac:chgData name="Hedy te Rietmole | AethiQs" userId="c6e3315d-becd-460b-b2b0-7120495d4d15" providerId="ADAL" clId="{E35E5C55-1ED2-4C44-B10C-6077F8C20FA9}" dt="2023-09-11T08:38:08.557" v="192" actId="20577"/>
          <ac:spMkLst>
            <pc:docMk/>
            <pc:sldMk cId="940268523" sldId="282"/>
            <ac:spMk id="2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2T14:41:01.592" v="963" actId="20577"/>
          <ac:spMkLst>
            <pc:docMk/>
            <pc:sldMk cId="940268523" sldId="282"/>
            <ac:spMk id="3" creationId="{00000000-0000-0000-0000-000000000000}"/>
          </ac:spMkLst>
        </pc:spChg>
      </pc:sldChg>
      <pc:sldChg chg="modSp add mod">
        <pc:chgData name="Hedy te Rietmole | AethiQs" userId="c6e3315d-becd-460b-b2b0-7120495d4d15" providerId="ADAL" clId="{E35E5C55-1ED2-4C44-B10C-6077F8C20FA9}" dt="2023-09-11T09:12:38.368" v="853" actId="20577"/>
        <pc:sldMkLst>
          <pc:docMk/>
          <pc:sldMk cId="431004395" sldId="283"/>
        </pc:sldMkLst>
        <pc:spChg chg="mod">
          <ac:chgData name="Hedy te Rietmole | AethiQs" userId="c6e3315d-becd-460b-b2b0-7120495d4d15" providerId="ADAL" clId="{E35E5C55-1ED2-4C44-B10C-6077F8C20FA9}" dt="2023-09-11T09:12:38.368" v="853" actId="20577"/>
          <ac:spMkLst>
            <pc:docMk/>
            <pc:sldMk cId="431004395" sldId="283"/>
            <ac:spMk id="2" creationId="{00000000-0000-0000-0000-000000000000}"/>
          </ac:spMkLst>
        </pc:spChg>
        <pc:spChg chg="mod">
          <ac:chgData name="Hedy te Rietmole | AethiQs" userId="c6e3315d-becd-460b-b2b0-7120495d4d15" providerId="ADAL" clId="{E35E5C55-1ED2-4C44-B10C-6077F8C20FA9}" dt="2023-09-11T09:07:43.775" v="842" actId="20577"/>
          <ac:spMkLst>
            <pc:docMk/>
            <pc:sldMk cId="431004395" sldId="283"/>
            <ac:spMk id="3" creationId="{00000000-0000-0000-0000-000000000000}"/>
          </ac:spMkLst>
        </pc:spChg>
      </pc:sldChg>
      <pc:sldMasterChg chg="modSldLayout">
        <pc:chgData name="Hedy te Rietmole | AethiQs" userId="c6e3315d-becd-460b-b2b0-7120495d4d15" providerId="ADAL" clId="{E35E5C55-1ED2-4C44-B10C-6077F8C20FA9}" dt="2023-09-11T08:45:52.397" v="674" actId="1076"/>
        <pc:sldMasterMkLst>
          <pc:docMk/>
          <pc:sldMasterMk cId="0" sldId="2147483648"/>
        </pc:sldMasterMkLst>
        <pc:sldLayoutChg chg="modSp mod">
          <pc:chgData name="Hedy te Rietmole | AethiQs" userId="c6e3315d-becd-460b-b2b0-7120495d4d15" providerId="ADAL" clId="{E35E5C55-1ED2-4C44-B10C-6077F8C20FA9}" dt="2023-09-11T08:45:35.884" v="672" actId="1076"/>
          <pc:sldLayoutMkLst>
            <pc:docMk/>
            <pc:sldMasterMk cId="0" sldId="2147483648"/>
            <pc:sldLayoutMk cId="0" sldId="2147483650"/>
          </pc:sldLayoutMkLst>
          <pc:spChg chg="mod">
            <ac:chgData name="Hedy te Rietmole | AethiQs" userId="c6e3315d-becd-460b-b2b0-7120495d4d15" providerId="ADAL" clId="{E35E5C55-1ED2-4C44-B10C-6077F8C20FA9}" dt="2023-09-11T08:45:35.884" v="672" actId="1076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Hedy te Rietmole | AethiQs" userId="c6e3315d-becd-460b-b2b0-7120495d4d15" providerId="ADAL" clId="{E35E5C55-1ED2-4C44-B10C-6077F8C20FA9}" dt="2023-09-11T08:45:52.397" v="674" actId="1076"/>
          <pc:sldLayoutMkLst>
            <pc:docMk/>
            <pc:sldMasterMk cId="0" sldId="2147483648"/>
            <pc:sldLayoutMk cId="0" sldId="2147483654"/>
          </pc:sldLayoutMkLst>
          <pc:spChg chg="mod">
            <ac:chgData name="Hedy te Rietmole | AethiQs" userId="c6e3315d-becd-460b-b2b0-7120495d4d15" providerId="ADAL" clId="{E35E5C55-1ED2-4C44-B10C-6077F8C20FA9}" dt="2023-09-11T08:45:52.397" v="674" actId="1076"/>
            <ac:spMkLst>
              <pc:docMk/>
              <pc:sldMasterMk cId="0" sldId="2147483648"/>
              <pc:sldLayoutMk cId="0" sldId="2147483654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 bwMode="auto"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C08DAB-3419-4FA6-BA3C-4B58D322AEEE}" type="datetimeFigureOut">
              <a:rPr lang="nl-NL"/>
              <a:t>12-9-2023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 bwMode="auto">
          <a:xfrm>
            <a:off x="1219200" y="3300413"/>
            <a:ext cx="9753600" cy="27003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nl-NL"/>
              <a:t>Klikken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 bwMode="auto"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 bwMode="auto"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CDB607-FD94-4462-877F-9A2CD857F99B}" type="slidenum">
              <a:rPr lang="nl-NL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nl-NL" sz="1200">
                <a:solidFill>
                  <a:srgbClr val="000000"/>
                </a:solidFill>
                <a:latin typeface="Trebuchet MS"/>
              </a:rPr>
              <a:t>De kracht van het dashboard is dat verschillende databronnen worden samengebracht en de metingen daardoor in perspectief geplaatst kunnen worden</a:t>
            </a:r>
            <a:r>
              <a:rPr lang="nl-NL" sz="1200">
                <a:solidFill>
                  <a:srgbClr val="000000"/>
                </a:solidFill>
              </a:rPr>
              <a:t>.</a:t>
            </a:r>
            <a:endParaRPr lang="nl-NL" sz="1200">
              <a:solidFill>
                <a:srgbClr val="000000"/>
              </a:solidFill>
              <a:latin typeface="Trebuchet MS"/>
            </a:endParaRPr>
          </a:p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10CDB607-FD94-4462-877F-9A2CD857F99B}" type="slidenum">
              <a:rPr lang="nl-NL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nl-NL"/>
              <a:t>Annabel gaat om input te krijgen op deze vragen briefjes uitdelen om de feedback op te schrijven</a:t>
            </a:r>
            <a:endParaRPr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10CDB607-FD94-4462-877F-9A2CD857F99B}" type="slidenum">
              <a:rPr lang="nl-NL"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Úvodná snímk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rebuchet MS"/>
              </a:defRPr>
            </a:lvl1pPr>
          </a:lstStyle>
          <a:p>
            <a:pPr>
              <a:defRPr/>
            </a:pPr>
            <a:r>
              <a:rPr lang="nl-NL"/>
              <a:t>Upravte štýly predlohy textu</a:t>
            </a:r>
            <a:endParaRPr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rebuchet M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nl-NL"/>
              <a:t>Upravte štýl predlohy podnadpisov</a:t>
            </a:r>
            <a:endParaRPr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Nadpis a zvislý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>
            <a:lvl1pPr>
              <a:defRPr lang="nl-NL" sz="3600">
                <a:solidFill>
                  <a:srgbClr val="31B4B4"/>
                </a:solidFill>
                <a:latin typeface="Trebuchet MS"/>
                <a:ea typeface="+mj-ea"/>
                <a:cs typeface="+mj-cs"/>
              </a:defRPr>
            </a:lvl1pPr>
          </a:lstStyle>
          <a:p>
            <a:pPr marL="0" marR="0" lvl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nl-NL"/>
              <a:t>Upravte štýly predlohy textu</a:t>
            </a:r>
            <a:endParaRPr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>
            <a:lvl1pPr>
              <a:defRPr>
                <a:latin typeface="Trebuchet MS"/>
                <a:ea typeface="Verdana"/>
              </a:defRPr>
            </a:lvl1pPr>
            <a:lvl2pPr>
              <a:defRPr>
                <a:latin typeface="Trebuchet MS"/>
                <a:ea typeface="Verdana"/>
              </a:defRPr>
            </a:lvl2pPr>
            <a:lvl3pPr>
              <a:defRPr>
                <a:latin typeface="Trebuchet MS"/>
                <a:ea typeface="Verdana"/>
              </a:defRPr>
            </a:lvl3pPr>
            <a:lvl4pPr>
              <a:defRPr>
                <a:latin typeface="Trebuchet MS"/>
                <a:ea typeface="Verdana"/>
              </a:defRPr>
            </a:lvl4pPr>
            <a:lvl5pPr>
              <a:defRPr>
                <a:latin typeface="Trebuchet MS"/>
                <a:ea typeface="Verdana"/>
              </a:defRPr>
            </a:lvl5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  <a:p>
            <a:pPr lvl="1">
              <a:defRPr/>
            </a:pPr>
            <a:r>
              <a:rPr lang="nl-NL"/>
              <a:t>Druhá úroveň</a:t>
            </a:r>
            <a:endParaRPr/>
          </a:p>
          <a:p>
            <a:pPr lvl="2">
              <a:defRPr/>
            </a:pPr>
            <a:r>
              <a:rPr lang="nl-NL"/>
              <a:t>Tretia úroveň</a:t>
            </a:r>
            <a:endParaRPr/>
          </a:p>
          <a:p>
            <a:pPr lvl="3">
              <a:defRPr/>
            </a:pPr>
            <a:r>
              <a:rPr lang="nl-NL"/>
              <a:t>Štvrtá úroveň</a:t>
            </a:r>
            <a:endParaRPr/>
          </a:p>
          <a:p>
            <a:pPr lvl="4">
              <a:defRPr/>
            </a:pPr>
            <a:r>
              <a:rPr lang="nl-NL"/>
              <a:t>Piata úroveň</a:t>
            </a:r>
            <a:endParaRPr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  <p:pic>
        <p:nvPicPr>
          <p:cNvPr id="7" name="logo-hollandse-luchten.png" descr="logo-hollandse-luchten.p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904312" y="251293"/>
            <a:ext cx="2681902" cy="11115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Zvislý nadpis a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r>
              <a:rPr lang="nl-NL"/>
              <a:t>Upravte štýly predlohy textu</a:t>
            </a:r>
            <a:endParaRPr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Trebuchet MS"/>
                <a:ea typeface="Verdana"/>
              </a:defRPr>
            </a:lvl1pPr>
            <a:lvl2pPr>
              <a:defRPr>
                <a:latin typeface="Trebuchet MS"/>
                <a:ea typeface="Verdana"/>
              </a:defRPr>
            </a:lvl2pPr>
            <a:lvl3pPr>
              <a:defRPr>
                <a:latin typeface="Trebuchet MS"/>
                <a:ea typeface="Verdana"/>
              </a:defRPr>
            </a:lvl3pPr>
            <a:lvl4pPr>
              <a:defRPr>
                <a:latin typeface="Trebuchet MS"/>
                <a:ea typeface="Verdana"/>
              </a:defRPr>
            </a:lvl4pPr>
            <a:lvl5pPr>
              <a:defRPr>
                <a:latin typeface="Trebuchet MS"/>
                <a:ea typeface="Verdana"/>
              </a:defRPr>
            </a:lvl5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  <a:p>
            <a:pPr lvl="1">
              <a:defRPr/>
            </a:pPr>
            <a:r>
              <a:rPr lang="nl-NL"/>
              <a:t>Druhá úroveň</a:t>
            </a:r>
            <a:endParaRPr/>
          </a:p>
          <a:p>
            <a:pPr lvl="2">
              <a:defRPr/>
            </a:pPr>
            <a:r>
              <a:rPr lang="nl-NL"/>
              <a:t>Tretia úroveň</a:t>
            </a:r>
            <a:endParaRPr/>
          </a:p>
          <a:p>
            <a:pPr lvl="3">
              <a:defRPr/>
            </a:pPr>
            <a:r>
              <a:rPr lang="nl-NL"/>
              <a:t>Štvrtá úroveň</a:t>
            </a:r>
            <a:endParaRPr/>
          </a:p>
          <a:p>
            <a:pPr lvl="4">
              <a:defRPr/>
            </a:pPr>
            <a:r>
              <a:rPr lang="nl-NL"/>
              <a:t>Piata úroveň</a:t>
            </a:r>
            <a:endParaRPr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Cover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inhoud 5"/>
          <p:cNvSpPr>
            <a:spLocks noGrp="1"/>
          </p:cNvSpPr>
          <p:nvPr>
            <p:ph sz="quarter" idx="4" hasCustomPrompt="1"/>
          </p:nvPr>
        </p:nvSpPr>
        <p:spPr bwMode="auto">
          <a:xfrm>
            <a:off x="0" y="0"/>
            <a:ext cx="12192000" cy="598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tIns="360000" bIns="46800" anchor="t" anchorCtr="1">
            <a:normAutofit/>
          </a:bodyPr>
          <a:lstStyle>
            <a:lvl1pPr marL="0" indent="0">
              <a:buNone/>
              <a:defRPr sz="1000"/>
            </a:lvl1pPr>
          </a:lstStyle>
          <a:p>
            <a:pPr lvl="0">
              <a:defRPr/>
            </a:pPr>
            <a:r>
              <a:rPr lang="nl-NL"/>
              <a:t>Voor beeldvullende afbeelding ga naar &gt; Tabblad Ontwerpen &gt; Achtergrond opmaken &gt; Opvulling &gt; Opvulling met afbeelding &gt; Afbeelding invoegen uit bestand + gooi dit grijze vlak weg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902043" y="1546281"/>
            <a:ext cx="9156355" cy="899590"/>
          </a:xfrm>
        </p:spPr>
        <p:txBody>
          <a:bodyPr anchor="t">
            <a:no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NL"/>
              <a:t>Type hier een titel</a:t>
            </a:r>
            <a:endParaRPr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902043" y="2445870"/>
            <a:ext cx="9318694" cy="643007"/>
          </a:xfrm>
        </p:spPr>
        <p:txBody>
          <a:bodyPr anchor="t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nl-NL"/>
              <a:t>Hier kan eventueel een subtitel</a:t>
            </a:r>
            <a:endParaRPr/>
          </a:p>
        </p:txBody>
      </p:sp>
      <p:sp>
        <p:nvSpPr>
          <p:cNvPr id="4" name="Rechthoek 3"/>
          <p:cNvSpPr/>
          <p:nvPr userDrawn="1"/>
        </p:nvSpPr>
        <p:spPr bwMode="auto">
          <a:xfrm>
            <a:off x="0" y="5983330"/>
            <a:ext cx="12192000" cy="874670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endParaRPr lang="nl-NL" b="0" i="0">
              <a:latin typeface="Lucida Sans Regular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BA99B03-AD3B-0D4A-B7D2-5A186162021A}" type="slidenum">
              <a:rPr lang="nl-NL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528433" y="6159179"/>
            <a:ext cx="1996484" cy="40331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Nadpis a obsa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r>
              <a:rPr lang="nl-NL"/>
              <a:t>Upravte štýly predlohy textu</a:t>
            </a:r>
            <a:endParaRPr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latin typeface="Trebuchet MS"/>
                <a:ea typeface="Verdana"/>
              </a:defRPr>
            </a:lvl1pPr>
            <a:lvl2pPr>
              <a:defRPr>
                <a:latin typeface="Trebuchet MS"/>
                <a:ea typeface="Verdana"/>
              </a:defRPr>
            </a:lvl2pPr>
            <a:lvl3pPr>
              <a:defRPr>
                <a:latin typeface="Trebuchet MS"/>
                <a:ea typeface="Verdana"/>
              </a:defRPr>
            </a:lvl3pPr>
            <a:lvl4pPr>
              <a:defRPr>
                <a:latin typeface="Trebuchet MS"/>
                <a:ea typeface="Verdana"/>
              </a:defRPr>
            </a:lvl4pPr>
            <a:lvl5pPr>
              <a:defRPr>
                <a:latin typeface="Trebuchet MS"/>
                <a:ea typeface="Verdana"/>
              </a:defRPr>
            </a:lvl5pPr>
          </a:lstStyle>
          <a:p>
            <a:pPr lvl="0">
              <a:defRPr/>
            </a:pPr>
            <a:r>
              <a:rPr lang="nl-NL" dirty="0" err="1"/>
              <a:t>Upravte</a:t>
            </a:r>
            <a:r>
              <a:rPr lang="nl-NL" dirty="0"/>
              <a:t> </a:t>
            </a:r>
            <a:r>
              <a:rPr lang="nl-NL" dirty="0" err="1"/>
              <a:t>štýl</a:t>
            </a:r>
            <a:r>
              <a:rPr lang="nl-NL" dirty="0"/>
              <a:t> </a:t>
            </a:r>
            <a:r>
              <a:rPr lang="nl-NL" dirty="0" err="1"/>
              <a:t>predlohy</a:t>
            </a:r>
            <a:r>
              <a:rPr lang="nl-NL" dirty="0"/>
              <a:t> </a:t>
            </a:r>
            <a:r>
              <a:rPr lang="nl-NL" dirty="0" err="1"/>
              <a:t>textu</a:t>
            </a:r>
            <a:r>
              <a:rPr lang="nl-NL" dirty="0"/>
              <a:t>.</a:t>
            </a:r>
            <a:endParaRPr dirty="0"/>
          </a:p>
          <a:p>
            <a:pPr lvl="1">
              <a:defRPr/>
            </a:pPr>
            <a:r>
              <a:rPr lang="nl-NL" dirty="0" err="1"/>
              <a:t>Druhá</a:t>
            </a:r>
            <a:r>
              <a:rPr lang="nl-NL" dirty="0"/>
              <a:t> </a:t>
            </a:r>
            <a:r>
              <a:rPr lang="nl-NL" dirty="0" err="1"/>
              <a:t>úroveň</a:t>
            </a:r>
            <a:endParaRPr dirty="0"/>
          </a:p>
          <a:p>
            <a:pPr lvl="2">
              <a:defRPr/>
            </a:pPr>
            <a:r>
              <a:rPr lang="nl-NL" dirty="0" err="1"/>
              <a:t>Tretia</a:t>
            </a:r>
            <a:r>
              <a:rPr lang="nl-NL" dirty="0"/>
              <a:t> </a:t>
            </a:r>
            <a:r>
              <a:rPr lang="nl-NL" dirty="0" err="1"/>
              <a:t>úroveň</a:t>
            </a:r>
            <a:endParaRPr dirty="0"/>
          </a:p>
          <a:p>
            <a:pPr lvl="3">
              <a:defRPr/>
            </a:pPr>
            <a:r>
              <a:rPr lang="nl-NL" dirty="0" err="1"/>
              <a:t>Štvrtá</a:t>
            </a:r>
            <a:r>
              <a:rPr lang="nl-NL" dirty="0"/>
              <a:t> </a:t>
            </a:r>
            <a:r>
              <a:rPr lang="nl-NL" dirty="0" err="1"/>
              <a:t>úroveň</a:t>
            </a:r>
            <a:endParaRPr dirty="0"/>
          </a:p>
          <a:p>
            <a:pPr lvl="4">
              <a:defRPr/>
            </a:pPr>
            <a:r>
              <a:rPr lang="nl-NL" dirty="0" err="1"/>
              <a:t>Piata</a:t>
            </a:r>
            <a:r>
              <a:rPr lang="nl-NL" dirty="0"/>
              <a:t> </a:t>
            </a:r>
            <a:r>
              <a:rPr lang="nl-NL" dirty="0" err="1"/>
              <a:t>úroveň</a:t>
            </a:r>
            <a:endParaRPr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  <p:pic>
        <p:nvPicPr>
          <p:cNvPr id="8" name="logo-hollandse-luchten.png" descr="logo-hollandse-luchten.p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904312" y="251293"/>
            <a:ext cx="2681902" cy="111156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kstvak 6"/>
          <p:cNvSpPr txBox="1"/>
          <p:nvPr userDrawn="1"/>
        </p:nvSpPr>
        <p:spPr bwMode="auto">
          <a:xfrm>
            <a:off x="7320136" y="6492875"/>
            <a:ext cx="4602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l-NL" sz="1200" dirty="0">
                <a:solidFill>
                  <a:schemeClr val="bg1">
                    <a:lumMod val="50000"/>
                  </a:schemeClr>
                </a:solidFill>
                <a:latin typeface="Trebuchet MS"/>
              </a:rPr>
              <a:t>Online tutorial Hollandse Luchten dashboard 13 september 2023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Hlavička sekc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rebuchet MS"/>
              </a:defRPr>
            </a:lvl1pPr>
          </a:lstStyle>
          <a:p>
            <a:pPr>
              <a:defRPr/>
            </a:pPr>
            <a:r>
              <a:rPr lang="nl-NL"/>
              <a:t>Upravte štýly predlohy textu</a:t>
            </a:r>
            <a:endParaRPr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/>
                <a:ea typeface="Verdan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va obsah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r>
              <a:rPr lang="nl-NL"/>
              <a:t>Upravte štýly predlohy textu</a:t>
            </a:r>
            <a:endParaRPr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Trebuchet MS"/>
                <a:ea typeface="Verdana"/>
              </a:defRPr>
            </a:lvl1pPr>
            <a:lvl2pPr>
              <a:defRPr>
                <a:latin typeface="Trebuchet MS"/>
                <a:ea typeface="Verdana"/>
              </a:defRPr>
            </a:lvl2pPr>
            <a:lvl3pPr>
              <a:defRPr>
                <a:latin typeface="Trebuchet MS"/>
                <a:ea typeface="Verdana"/>
              </a:defRPr>
            </a:lvl3pPr>
            <a:lvl4pPr>
              <a:defRPr>
                <a:latin typeface="Trebuchet MS"/>
                <a:ea typeface="Verdana"/>
              </a:defRPr>
            </a:lvl4pPr>
            <a:lvl5pPr>
              <a:defRPr>
                <a:latin typeface="Trebuchet MS"/>
                <a:ea typeface="Verdana"/>
              </a:defRPr>
            </a:lvl5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  <a:p>
            <a:pPr lvl="1">
              <a:defRPr/>
            </a:pPr>
            <a:r>
              <a:rPr lang="nl-NL"/>
              <a:t>Druhá úroveň</a:t>
            </a:r>
            <a:endParaRPr/>
          </a:p>
          <a:p>
            <a:pPr lvl="2">
              <a:defRPr/>
            </a:pPr>
            <a:r>
              <a:rPr lang="nl-NL"/>
              <a:t>Tretia úroveň</a:t>
            </a:r>
            <a:endParaRPr/>
          </a:p>
          <a:p>
            <a:pPr lvl="3">
              <a:defRPr/>
            </a:pPr>
            <a:r>
              <a:rPr lang="nl-NL"/>
              <a:t>Štvrtá úroveň</a:t>
            </a:r>
            <a:endParaRPr/>
          </a:p>
          <a:p>
            <a:pPr lvl="4">
              <a:defRPr/>
            </a:pPr>
            <a:r>
              <a:rPr lang="nl-NL"/>
              <a:t>Piata úroveň</a:t>
            </a:r>
            <a:endParaRPr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Trebuchet MS"/>
                <a:ea typeface="Verdana"/>
              </a:defRPr>
            </a:lvl1pPr>
            <a:lvl2pPr>
              <a:defRPr>
                <a:latin typeface="Trebuchet MS"/>
                <a:ea typeface="Verdana"/>
              </a:defRPr>
            </a:lvl2pPr>
            <a:lvl3pPr>
              <a:defRPr>
                <a:latin typeface="Trebuchet MS"/>
                <a:ea typeface="Verdana"/>
              </a:defRPr>
            </a:lvl3pPr>
            <a:lvl4pPr>
              <a:defRPr>
                <a:latin typeface="Trebuchet MS"/>
                <a:ea typeface="Verdana"/>
              </a:defRPr>
            </a:lvl4pPr>
            <a:lvl5pPr>
              <a:defRPr>
                <a:latin typeface="Trebuchet MS"/>
                <a:ea typeface="Verdana"/>
              </a:defRPr>
            </a:lvl5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  <a:p>
            <a:pPr lvl="1">
              <a:defRPr/>
            </a:pPr>
            <a:r>
              <a:rPr lang="nl-NL"/>
              <a:t>Druhá úroveň</a:t>
            </a:r>
            <a:endParaRPr/>
          </a:p>
          <a:p>
            <a:pPr lvl="2">
              <a:defRPr/>
            </a:pPr>
            <a:r>
              <a:rPr lang="nl-NL"/>
              <a:t>Tretia úroveň</a:t>
            </a:r>
            <a:endParaRPr/>
          </a:p>
          <a:p>
            <a:pPr lvl="3">
              <a:defRPr/>
            </a:pPr>
            <a:r>
              <a:rPr lang="nl-NL"/>
              <a:t>Štvrtá úroveň</a:t>
            </a:r>
            <a:endParaRPr/>
          </a:p>
          <a:p>
            <a:pPr lvl="4">
              <a:defRPr/>
            </a:pPr>
            <a:r>
              <a:rPr lang="nl-NL"/>
              <a:t>Piata úroveň</a:t>
            </a:r>
            <a:endParaRPr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  <p:pic>
        <p:nvPicPr>
          <p:cNvPr id="8" name="logo-hollandse-luchten.png" descr="logo-hollandse-luchten.p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904312" y="251293"/>
            <a:ext cx="2681902" cy="11115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Porovnan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r>
              <a:rPr lang="nl-NL"/>
              <a:t>Upravte štýly predlohy textu</a:t>
            </a:r>
            <a:endParaRPr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/>
                <a:ea typeface="Verdan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>
            <a:lvl1pPr>
              <a:defRPr>
                <a:latin typeface="Trebuchet MS"/>
                <a:ea typeface="Verdana"/>
              </a:defRPr>
            </a:lvl1pPr>
            <a:lvl2pPr>
              <a:defRPr>
                <a:latin typeface="Trebuchet MS"/>
                <a:ea typeface="Verdana"/>
              </a:defRPr>
            </a:lvl2pPr>
            <a:lvl3pPr>
              <a:defRPr>
                <a:latin typeface="Trebuchet MS"/>
                <a:ea typeface="Verdana"/>
              </a:defRPr>
            </a:lvl3pPr>
            <a:lvl4pPr>
              <a:defRPr>
                <a:latin typeface="Trebuchet MS"/>
                <a:ea typeface="Verdana"/>
              </a:defRPr>
            </a:lvl4pPr>
            <a:lvl5pPr>
              <a:defRPr>
                <a:latin typeface="Trebuchet MS"/>
              </a:defRPr>
            </a:lvl5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  <a:p>
            <a:pPr lvl="1">
              <a:defRPr/>
            </a:pPr>
            <a:r>
              <a:rPr lang="nl-NL"/>
              <a:t>Druhá úroveň</a:t>
            </a:r>
            <a:endParaRPr/>
          </a:p>
          <a:p>
            <a:pPr lvl="2">
              <a:defRPr/>
            </a:pPr>
            <a:r>
              <a:rPr lang="nl-NL"/>
              <a:t>Tretia úroveň</a:t>
            </a:r>
            <a:endParaRPr/>
          </a:p>
          <a:p>
            <a:pPr lvl="3">
              <a:defRPr/>
            </a:pPr>
            <a:r>
              <a:rPr lang="nl-NL"/>
              <a:t>Štvrtá úroveň</a:t>
            </a:r>
            <a:endParaRPr/>
          </a:p>
          <a:p>
            <a:pPr lvl="4">
              <a:defRPr/>
            </a:pPr>
            <a:r>
              <a:rPr lang="nl-NL"/>
              <a:t>Piata úroveň</a:t>
            </a:r>
            <a:endParaRPr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/>
                <a:ea typeface="Verdan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>
            <a:lvl1pPr>
              <a:defRPr>
                <a:latin typeface="Trebuchet MS"/>
                <a:ea typeface="Verdana"/>
              </a:defRPr>
            </a:lvl1pPr>
            <a:lvl2pPr>
              <a:defRPr>
                <a:latin typeface="Trebuchet MS"/>
                <a:ea typeface="Verdana"/>
              </a:defRPr>
            </a:lvl2pPr>
            <a:lvl3pPr>
              <a:defRPr>
                <a:latin typeface="Trebuchet MS"/>
                <a:ea typeface="Verdana"/>
              </a:defRPr>
            </a:lvl3pPr>
            <a:lvl4pPr>
              <a:defRPr>
                <a:latin typeface="Trebuchet MS"/>
                <a:ea typeface="Verdana"/>
              </a:defRPr>
            </a:lvl4pPr>
            <a:lvl5pPr>
              <a:defRPr>
                <a:latin typeface="Trebuchet MS"/>
                <a:ea typeface="Verdana"/>
              </a:defRPr>
            </a:lvl5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  <a:p>
            <a:pPr lvl="1">
              <a:defRPr/>
            </a:pPr>
            <a:r>
              <a:rPr lang="nl-NL"/>
              <a:t>Druhá úroveň</a:t>
            </a:r>
            <a:endParaRPr/>
          </a:p>
          <a:p>
            <a:pPr lvl="2">
              <a:defRPr/>
            </a:pPr>
            <a:r>
              <a:rPr lang="nl-NL"/>
              <a:t>Tretia úroveň</a:t>
            </a:r>
            <a:endParaRPr/>
          </a:p>
          <a:p>
            <a:pPr lvl="3">
              <a:defRPr/>
            </a:pPr>
            <a:r>
              <a:rPr lang="nl-NL"/>
              <a:t>Štvrtá úroveň</a:t>
            </a:r>
            <a:endParaRPr/>
          </a:p>
          <a:p>
            <a:pPr lvl="4">
              <a:defRPr/>
            </a:pPr>
            <a:r>
              <a:rPr lang="nl-NL"/>
              <a:t>Piata úroveň</a:t>
            </a:r>
            <a:endParaRPr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  <p:pic>
        <p:nvPicPr>
          <p:cNvPr id="10" name="logo-hollandse-luchten.png" descr="logo-hollandse-luchten.p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904312" y="251293"/>
            <a:ext cx="2681902" cy="11115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Len nadpi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 lang="nl-NL" sz="3600">
                <a:solidFill>
                  <a:srgbClr val="31B4B4"/>
                </a:solidFill>
                <a:latin typeface="Trebuchet MS"/>
                <a:ea typeface="+mj-ea"/>
                <a:cs typeface="+mj-cs"/>
              </a:defRPr>
            </a:lvl1pPr>
          </a:lstStyle>
          <a:p>
            <a:pPr marL="0" marR="0" lvl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nl-NL"/>
              <a:t>Upravte štýly predlohy textu</a:t>
            </a:r>
            <a:endParaRPr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  <p:pic>
        <p:nvPicPr>
          <p:cNvPr id="6" name="logo-hollandse-luchten.png" descr="logo-hollandse-luchten.p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904312" y="251293"/>
            <a:ext cx="2681902" cy="111156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kstvak 6"/>
          <p:cNvSpPr txBox="1"/>
          <p:nvPr userDrawn="1"/>
        </p:nvSpPr>
        <p:spPr bwMode="auto">
          <a:xfrm>
            <a:off x="7320136" y="6492875"/>
            <a:ext cx="4602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l-NL" sz="1200" dirty="0">
                <a:solidFill>
                  <a:schemeClr val="bg1">
                    <a:lumMod val="50000"/>
                  </a:schemeClr>
                </a:solidFill>
                <a:latin typeface="Trebuchet MS"/>
              </a:rPr>
              <a:t>Online tutorial Hollandse Luchten dashboard 13 september 2023</a:t>
            </a:r>
            <a:endParaRPr lang="nl-NL" sz="12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Prázdn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  <p:pic>
        <p:nvPicPr>
          <p:cNvPr id="5" name="logo-hollandse-luchten.png" descr="logo-hollandse-luchten.p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904312" y="251293"/>
            <a:ext cx="2681902" cy="111156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kstvak 5"/>
          <p:cNvSpPr txBox="1"/>
          <p:nvPr userDrawn="1"/>
        </p:nvSpPr>
        <p:spPr bwMode="auto">
          <a:xfrm>
            <a:off x="8904312" y="6492875"/>
            <a:ext cx="3161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l-NL" sz="1200">
                <a:solidFill>
                  <a:schemeClr val="bg1">
                    <a:lumMod val="50000"/>
                  </a:schemeClr>
                </a:solidFill>
                <a:latin typeface="Trebuchet MS"/>
              </a:rPr>
              <a:t>Bewonersbijeenkomst 9 mei 2023, Haarlem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Obsah s popiso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nl-NL" sz="3600">
                <a:solidFill>
                  <a:srgbClr val="31B4B4"/>
                </a:solidFill>
                <a:latin typeface="Trebuchet MS"/>
                <a:ea typeface="+mj-ea"/>
                <a:cs typeface="+mj-cs"/>
              </a:defRPr>
            </a:lvl1pPr>
          </a:lstStyle>
          <a:p>
            <a:pPr marL="0" marR="0" lvl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nl-NL"/>
              <a:t>Upravte štýly predlohy textu</a:t>
            </a:r>
            <a:endParaRPr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Trebuchet MS"/>
                <a:ea typeface="Verdana"/>
              </a:defRPr>
            </a:lvl1pPr>
            <a:lvl2pPr>
              <a:defRPr sz="2800">
                <a:latin typeface="Trebuchet MS"/>
                <a:ea typeface="Verdana"/>
              </a:defRPr>
            </a:lvl2pPr>
            <a:lvl3pPr>
              <a:defRPr sz="2400">
                <a:latin typeface="Trebuchet MS"/>
                <a:ea typeface="Verdana"/>
              </a:defRPr>
            </a:lvl3pPr>
            <a:lvl4pPr>
              <a:defRPr sz="2000">
                <a:latin typeface="Trebuchet MS"/>
                <a:ea typeface="Verdana"/>
              </a:defRPr>
            </a:lvl4pPr>
            <a:lvl5pPr>
              <a:defRPr sz="2000">
                <a:latin typeface="Trebuchet MS"/>
                <a:ea typeface="Verdan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  <a:p>
            <a:pPr lvl="1">
              <a:defRPr/>
            </a:pPr>
            <a:r>
              <a:rPr lang="nl-NL"/>
              <a:t>Druhá úroveň</a:t>
            </a:r>
            <a:endParaRPr/>
          </a:p>
          <a:p>
            <a:pPr lvl="2">
              <a:defRPr/>
            </a:pPr>
            <a:r>
              <a:rPr lang="nl-NL"/>
              <a:t>Tretia úroveň</a:t>
            </a:r>
            <a:endParaRPr/>
          </a:p>
          <a:p>
            <a:pPr lvl="3">
              <a:defRPr/>
            </a:pPr>
            <a:r>
              <a:rPr lang="nl-NL"/>
              <a:t>Štvrtá úroveň</a:t>
            </a:r>
            <a:endParaRPr/>
          </a:p>
          <a:p>
            <a:pPr lvl="4">
              <a:defRPr/>
            </a:pPr>
            <a:r>
              <a:rPr lang="nl-NL"/>
              <a:t>Piata úroveň</a:t>
            </a:r>
            <a:endParaRPr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rebuchet M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Obrázok s popiso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nl-NL" sz="3600">
                <a:solidFill>
                  <a:srgbClr val="31B4B4"/>
                </a:solidFill>
                <a:latin typeface="Trebuchet MS"/>
                <a:ea typeface="+mj-ea"/>
                <a:cs typeface="+mj-cs"/>
              </a:defRPr>
            </a:lvl1pPr>
          </a:lstStyle>
          <a:p>
            <a:pPr marL="0" marR="0" lvl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nl-NL"/>
              <a:t>Upravte štýly predlohy textu</a:t>
            </a:r>
            <a:endParaRPr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nl-NL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rebuchet MS"/>
                <a:ea typeface="Verdan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nl-NL"/>
              <a:t>Upravte štýl predlohy textu.</a:t>
            </a:r>
            <a:endParaRPr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  <p:pic>
        <p:nvPicPr>
          <p:cNvPr id="8" name="logo-hollandse-luchten.png" descr="logo-hollandse-luchten.p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904312" y="251293"/>
            <a:ext cx="2681902" cy="11115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nl-NL"/>
              <a:t>Upravte štýly predlohy textu</a:t>
            </a:r>
            <a:endParaRPr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nl-NL"/>
              <a:t>Upravte štýl predlohy textu.</a:t>
            </a:r>
            <a:endParaRPr/>
          </a:p>
          <a:p>
            <a:pPr lvl="1">
              <a:defRPr/>
            </a:pPr>
            <a:r>
              <a:rPr lang="nl-NL"/>
              <a:t>Druhá úroveň</a:t>
            </a:r>
            <a:endParaRPr/>
          </a:p>
          <a:p>
            <a:pPr lvl="2">
              <a:defRPr/>
            </a:pPr>
            <a:r>
              <a:rPr lang="nl-NL"/>
              <a:t>Tretia úroveň</a:t>
            </a:r>
            <a:endParaRPr/>
          </a:p>
          <a:p>
            <a:pPr lvl="3">
              <a:defRPr/>
            </a:pPr>
            <a:r>
              <a:rPr lang="nl-NL"/>
              <a:t>Štvrtá úroveň</a:t>
            </a:r>
            <a:endParaRPr/>
          </a:p>
          <a:p>
            <a:pPr lvl="4">
              <a:defRPr/>
            </a:pPr>
            <a:r>
              <a:rPr lang="nl-NL"/>
              <a:t>Piata úroveň</a:t>
            </a:r>
            <a:endParaRPr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AD8E55F0-49D3-47F0-9F7C-B48EBAF4ED8F}" type="datetimeFigureOut">
              <a:rPr lang="nl-NL"/>
              <a:t>12-9-2023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2AD1342B-065B-40C6-A6BB-D997923519A3}" type="slidenum">
              <a:rPr lang="nl-NL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lang="nl-NL" sz="3600">
          <a:solidFill>
            <a:srgbClr val="31B4B4"/>
          </a:solidFill>
          <a:latin typeface="Trebuchet MS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Trebuchet MS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Trebuchet MS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Trebuchet MS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Trebuchet MS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Trebuchet MS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ollandse-luchten.org/power-b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rcRect t="7627" b="7626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rcRect l="20260" t="14993" r="22643" b="23668"/>
          <a:stretch/>
        </p:blipFill>
        <p:spPr bwMode="auto">
          <a:xfrm>
            <a:off x="7104112" y="3356992"/>
            <a:ext cx="4464496" cy="3240360"/>
          </a:xfrm>
          <a:prstGeom prst="rect">
            <a:avLst/>
          </a:prstGeom>
        </p:spPr>
      </p:pic>
      <p:pic>
        <p:nvPicPr>
          <p:cNvPr id="9" name="logo-hollandse-luchten.png" descr="logo-hollandse-luchten.png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39416" y="872836"/>
            <a:ext cx="4104456" cy="170117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</p:pic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 bwMode="auto">
          <a:xfrm>
            <a:off x="839415" y="2420888"/>
            <a:ext cx="4104457" cy="1359049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algn="ctr" defTabSz="410766">
              <a:lnSpc>
                <a:spcPct val="100000"/>
              </a:lnSpc>
              <a:spcBef>
                <a:spcPts val="0"/>
              </a:spcBef>
              <a:defRPr/>
            </a:pPr>
            <a:r>
              <a:rPr lang="nl-NL" sz="3200" dirty="0">
                <a:solidFill>
                  <a:srgbClr val="2FB5BB"/>
                </a:solidFill>
                <a:latin typeface="Trebuchet MS"/>
              </a:rPr>
              <a:t>Dashboard</a:t>
            </a:r>
            <a:endParaRPr dirty="0"/>
          </a:p>
          <a:p>
            <a:pPr algn="ctr" defTabSz="410766">
              <a:lnSpc>
                <a:spcPct val="100000"/>
              </a:lnSpc>
              <a:spcBef>
                <a:spcPts val="0"/>
              </a:spcBef>
              <a:defRPr/>
            </a:pPr>
            <a:r>
              <a:rPr lang="nl-NL" sz="3200" i="1" dirty="0">
                <a:solidFill>
                  <a:srgbClr val="2FB6BC"/>
                </a:solidFill>
                <a:latin typeface="Trebuchet MS"/>
              </a:rPr>
              <a:t>Online tutorial</a:t>
            </a:r>
            <a:endParaRPr dirty="0"/>
          </a:p>
          <a:p>
            <a:pPr algn="ctr" defTabSz="410766">
              <a:lnSpc>
                <a:spcPct val="100000"/>
              </a:lnSpc>
              <a:spcBef>
                <a:spcPts val="0"/>
              </a:spcBef>
              <a:defRPr/>
            </a:pPr>
            <a:r>
              <a:rPr lang="nl-NL" sz="1600" dirty="0">
                <a:solidFill>
                  <a:srgbClr val="2FB6BC"/>
                </a:solidFill>
              </a:rPr>
              <a:t>13 september 2023</a:t>
            </a:r>
            <a:endParaRPr lang="nl-NL" sz="1200" dirty="0">
              <a:solidFill>
                <a:srgbClr val="2FB6BC"/>
              </a:solidFill>
              <a:latin typeface="Trebuchet M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0" y="6161929"/>
            <a:ext cx="8010524" cy="619125"/>
          </a:xfrm>
          <a:prstGeom prst="rect">
            <a:avLst/>
          </a:prstGeom>
          <a:noFill/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7824192" y="6283922"/>
            <a:ext cx="896120" cy="5129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6998"/>
    </mc:Choice>
    <mc:Fallback xmlns:w="http://schemas.openxmlformats.org/wordprocessingml/2006/main" xmlns:m="http://schemas.openxmlformats.org/officeDocument/2006/math" xmlns="">
      <p:transition advClick="1" advTm="1699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nl-NL" dirty="0"/>
              <a:t>Programma</a:t>
            </a:r>
            <a:endParaRPr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73040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nl-NL" sz="2400" dirty="0">
                <a:latin typeface="Trebuchet MS"/>
              </a:rPr>
              <a:t>18:30 – 18:35 	</a:t>
            </a:r>
            <a:r>
              <a:rPr lang="nl-NL" sz="2400" b="1" dirty="0">
                <a:latin typeface="Trebuchet MS"/>
              </a:rPr>
              <a:t>Introductie en programma</a:t>
            </a:r>
          </a:p>
          <a:p>
            <a:pPr marL="0" indent="0">
              <a:buNone/>
              <a:defRPr/>
            </a:pPr>
            <a:endParaRPr lang="nl-NL" sz="2400" b="1" dirty="0">
              <a:latin typeface="Trebuchet MS"/>
            </a:endParaRPr>
          </a:p>
          <a:p>
            <a:pPr marL="0" indent="0">
              <a:buNone/>
              <a:defRPr/>
            </a:pPr>
            <a:r>
              <a:rPr lang="nl-NL" sz="2400" dirty="0"/>
              <a:t>18:35 – 19:00 	</a:t>
            </a:r>
            <a:r>
              <a:rPr lang="nl-NL" sz="2400" b="1" dirty="0"/>
              <a:t>Doorlopen van het dashboard</a:t>
            </a:r>
            <a:r>
              <a:rPr lang="nl-NL" sz="2400" b="1" dirty="0">
                <a:latin typeface="Trebuchet MS"/>
              </a:rPr>
              <a:t> </a:t>
            </a:r>
          </a:p>
          <a:p>
            <a:pPr marL="0" indent="0">
              <a:buNone/>
              <a:defRPr/>
            </a:pPr>
            <a:endParaRPr lang="nl-NL" sz="2400" b="1" dirty="0">
              <a:latin typeface="Trebuchet MS"/>
            </a:endParaRPr>
          </a:p>
          <a:p>
            <a:pPr marL="0" indent="0">
              <a:buNone/>
              <a:defRPr/>
            </a:pPr>
            <a:r>
              <a:rPr lang="nl-NL" sz="2400" dirty="0"/>
              <a:t>19:00 – 19:30 </a:t>
            </a:r>
            <a:r>
              <a:rPr lang="nl-NL" dirty="0"/>
              <a:t>	</a:t>
            </a:r>
            <a:r>
              <a:rPr lang="nl-NL" sz="2400" b="1" dirty="0"/>
              <a:t>Zelf aan de slag met het dashboard in break out rooms</a:t>
            </a:r>
          </a:p>
          <a:p>
            <a:pPr marL="0" indent="0">
              <a:buNone/>
              <a:defRPr/>
            </a:pPr>
            <a:r>
              <a:rPr lang="nl-NL" sz="2400" b="1" dirty="0"/>
              <a:t>			De gelegenheid om vragen te stellen</a:t>
            </a:r>
          </a:p>
          <a:p>
            <a:pPr marL="0" indent="0">
              <a:buNone/>
              <a:defRPr/>
            </a:pPr>
            <a:endParaRPr lang="nl-NL" sz="2400" b="1" dirty="0"/>
          </a:p>
          <a:p>
            <a:pPr marL="0" indent="0">
              <a:buNone/>
              <a:defRPr/>
            </a:pPr>
            <a:r>
              <a:rPr lang="nl-NL" sz="2400" dirty="0"/>
              <a:t>Na 19:30		</a:t>
            </a:r>
            <a:r>
              <a:rPr lang="nl-NL" sz="2400" b="1" dirty="0"/>
              <a:t>Mogelijkheid om zelf verder te gaan met de vragen, 			het ontdekken van het dashboard en/of analyseren 			</a:t>
            </a:r>
            <a:r>
              <a:rPr lang="nl-NL" sz="2400" b="1"/>
              <a:t>van je </a:t>
            </a:r>
            <a:r>
              <a:rPr lang="nl-NL" sz="2400" b="1" dirty="0"/>
              <a:t>eigen data (geen hulp meer aanwezig)</a:t>
            </a:r>
            <a:r>
              <a:rPr lang="nl-NL" sz="2400" dirty="0"/>
              <a:t>		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026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nl-NL">
                <a:latin typeface="Trebuchet MS"/>
              </a:rPr>
              <a:t>Over het dashboard</a:t>
            </a:r>
            <a:endParaRPr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838200" y="1762550"/>
            <a:ext cx="10515600" cy="454677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nl-NL" sz="1900">
                <a:solidFill>
                  <a:srgbClr val="000000"/>
                </a:solidFill>
                <a:latin typeface="Trebuchet MS"/>
              </a:rPr>
              <a:t>Het interactieve dashboard maakt analyses van je eigen data over luchtkwaliteit mogelijk.</a:t>
            </a:r>
            <a:endParaRPr lang="nl-NL" sz="1900"/>
          </a:p>
          <a:p>
            <a:pPr>
              <a:buFont typeface="Arial"/>
              <a:buChar char="•"/>
              <a:defRPr/>
            </a:pPr>
            <a:r>
              <a:rPr lang="nl-NL" sz="1900">
                <a:solidFill>
                  <a:srgbClr val="000000"/>
                </a:solidFill>
                <a:latin typeface="Trebuchet MS"/>
              </a:rPr>
              <a:t>Elk kwartaal wordt een handmatige update van de data gedaan. Het dashboard toont rechtsboven tot wanneer de laatste data is geüpdatet.</a:t>
            </a:r>
            <a:endParaRPr lang="nl-NL" sz="1900"/>
          </a:p>
          <a:p>
            <a:pPr>
              <a:buFont typeface="Arial"/>
              <a:buChar char="•"/>
              <a:defRPr/>
            </a:pPr>
            <a:r>
              <a:rPr lang="nl-NL" sz="1900">
                <a:solidFill>
                  <a:srgbClr val="000000"/>
                </a:solidFill>
                <a:latin typeface="Trebuchet MS"/>
              </a:rPr>
              <a:t>N.B. In het huidige dashboard (versie 2.0) is nog geen data over stikstofdioxide (Palmesbuisjes) meegenomen. Dit kan in de toekomst toegevoegd worden.</a:t>
            </a:r>
            <a:endParaRPr lang="nl-NL" sz="1900"/>
          </a:p>
        </p:txBody>
      </p:sp>
      <p:grpSp>
        <p:nvGrpSpPr>
          <p:cNvPr id="4" name="Groep 3"/>
          <p:cNvGrpSpPr/>
          <p:nvPr/>
        </p:nvGrpSpPr>
        <p:grpSpPr bwMode="auto">
          <a:xfrm>
            <a:off x="2205898" y="3702685"/>
            <a:ext cx="6479305" cy="3024932"/>
            <a:chOff x="0" y="0"/>
            <a:chExt cx="6479305" cy="3024932"/>
          </a:xfrm>
        </p:grpSpPr>
        <p:pic>
          <p:nvPicPr>
            <p:cNvPr id="5" name="Picture 6" descr="Neerslag statistieken per plaats in Nederland"/>
            <p:cNvPicPr>
              <a:picLocks noChangeAspect="1" noChangeArrowheads="1"/>
            </p:cNvPicPr>
            <p:nvPr/>
          </p:nvPicPr>
          <p:blipFill>
            <a:blip r:embed="rId3"/>
            <a:stretch/>
          </p:blipFill>
          <p:spPr bwMode="auto">
            <a:xfrm>
              <a:off x="504845" y="1177901"/>
              <a:ext cx="522375" cy="528365"/>
            </a:xfrm>
            <a:prstGeom prst="rect">
              <a:avLst/>
            </a:prstGeom>
            <a:noFill/>
          </p:spPr>
        </p:pic>
        <p:pic>
          <p:nvPicPr>
            <p:cNvPr id="6" name="Picture 8" descr="AIR - SODAQ Support pages"/>
            <p:cNvPicPr>
              <a:picLocks noChangeAspect="1" noChangeArrowheads="1"/>
            </p:cNvPicPr>
            <p:nvPr/>
          </p:nvPicPr>
          <p:blipFill>
            <a:blip r:embed="rId4"/>
            <a:srcRect l="15351" t="21881" r="14950" b="28769"/>
            <a:stretch/>
          </p:blipFill>
          <p:spPr bwMode="auto">
            <a:xfrm>
              <a:off x="446293" y="38396"/>
              <a:ext cx="656557" cy="470201"/>
            </a:xfrm>
            <a:prstGeom prst="rect">
              <a:avLst/>
            </a:prstGeom>
            <a:noFill/>
          </p:spPr>
        </p:pic>
        <p:pic>
          <p:nvPicPr>
            <p:cNvPr id="7" name="Graphic 6" descr="Database silhouet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189996" y="0"/>
              <a:ext cx="375238" cy="379541"/>
            </a:xfrm>
            <a:prstGeom prst="rect">
              <a:avLst/>
            </a:prstGeom>
          </p:spPr>
        </p:pic>
        <p:sp>
          <p:nvSpPr>
            <p:cNvPr id="8" name="Tekstvak 7"/>
            <p:cNvSpPr txBox="1"/>
            <p:nvPr/>
          </p:nvSpPr>
          <p:spPr bwMode="auto">
            <a:xfrm>
              <a:off x="0" y="467377"/>
              <a:ext cx="1511971" cy="2133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nl-NL" sz="800">
                  <a:solidFill>
                    <a:srgbClr val="000000"/>
                  </a:solidFill>
                  <a:latin typeface="Trebuchet MS"/>
                </a:rPr>
                <a:t>Sensor metingen</a:t>
              </a:r>
              <a:endParaRPr lang="nl-NL" sz="800"/>
            </a:p>
          </p:txBody>
        </p:sp>
        <p:sp>
          <p:nvSpPr>
            <p:cNvPr id="9" name="Tekstvak 8"/>
            <p:cNvSpPr txBox="1"/>
            <p:nvPr/>
          </p:nvSpPr>
          <p:spPr bwMode="auto">
            <a:xfrm>
              <a:off x="29968" y="1678222"/>
              <a:ext cx="1452034" cy="2133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nl-NL" sz="800">
                  <a:solidFill>
                    <a:srgbClr val="000000"/>
                  </a:solidFill>
                  <a:latin typeface="Trebuchet MS"/>
                </a:rPr>
                <a:t>Omgevingsvariabelen</a:t>
              </a:r>
              <a:endParaRPr lang="nl-NL" sz="800"/>
            </a:p>
          </p:txBody>
        </p:sp>
        <p:sp>
          <p:nvSpPr>
            <p:cNvPr id="10" name="Tekstvak 9"/>
            <p:cNvSpPr txBox="1"/>
            <p:nvPr/>
          </p:nvSpPr>
          <p:spPr bwMode="auto">
            <a:xfrm>
              <a:off x="29966" y="2811536"/>
              <a:ext cx="1452034" cy="2133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nl-NL" sz="800">
                  <a:solidFill>
                    <a:srgbClr val="000000"/>
                  </a:solidFill>
                  <a:latin typeface="Trebuchet MS"/>
                </a:rPr>
                <a:t>Referentie metingen</a:t>
              </a:r>
              <a:endParaRPr lang="nl-NL" sz="800"/>
            </a:p>
          </p:txBody>
        </p:sp>
        <p:sp>
          <p:nvSpPr>
            <p:cNvPr id="11" name="Tekstvak 10"/>
            <p:cNvSpPr txBox="1"/>
            <p:nvPr/>
          </p:nvSpPr>
          <p:spPr bwMode="auto">
            <a:xfrm>
              <a:off x="1648516" y="425246"/>
              <a:ext cx="1511972" cy="3353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nl-NL" sz="800">
                  <a:solidFill>
                    <a:srgbClr val="000000"/>
                  </a:solidFill>
                  <a:latin typeface="Trebuchet MS"/>
                </a:rPr>
                <a:t>Data Sodaq AIR sensoren</a:t>
              </a:r>
              <a:endParaRPr/>
            </a:p>
            <a:p>
              <a:pPr algn="ctr">
                <a:defRPr/>
              </a:pPr>
              <a:r>
                <a:rPr lang="nl-NL" sz="800" i="1">
                  <a:solidFill>
                    <a:srgbClr val="000000"/>
                  </a:solidFill>
                  <a:latin typeface="Trebuchet MS"/>
                </a:rPr>
                <a:t>Samenmeten.nl</a:t>
              </a:r>
              <a:endParaRPr lang="nl-NL" sz="800" i="1"/>
            </a:p>
          </p:txBody>
        </p:sp>
        <p:pic>
          <p:nvPicPr>
            <p:cNvPr id="12" name="Graphic 11" descr="Database silhouet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193882" y="1085321"/>
              <a:ext cx="375238" cy="379541"/>
            </a:xfrm>
            <a:prstGeom prst="rect">
              <a:avLst/>
            </a:prstGeom>
          </p:spPr>
        </p:pic>
        <p:sp>
          <p:nvSpPr>
            <p:cNvPr id="13" name="Tekstvak 12"/>
            <p:cNvSpPr txBox="1"/>
            <p:nvPr/>
          </p:nvSpPr>
          <p:spPr bwMode="auto">
            <a:xfrm>
              <a:off x="1625534" y="1470587"/>
              <a:ext cx="1511972" cy="3353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nl-NL" sz="800">
                  <a:solidFill>
                    <a:srgbClr val="000000"/>
                  </a:solidFill>
                  <a:latin typeface="Trebuchet MS"/>
                </a:rPr>
                <a:t>KNMI weer data</a:t>
              </a:r>
              <a:endParaRPr/>
            </a:p>
            <a:p>
              <a:pPr algn="ctr">
                <a:defRPr/>
              </a:pPr>
              <a:r>
                <a:rPr lang="nl-NL" sz="800" i="1">
                  <a:solidFill>
                    <a:srgbClr val="000000"/>
                  </a:solidFill>
                  <a:latin typeface="Trebuchet MS"/>
                </a:rPr>
                <a:t>Daggegevens.knmi.nl</a:t>
              </a:r>
              <a:endParaRPr lang="nl-NL" sz="800" i="1"/>
            </a:p>
          </p:txBody>
        </p:sp>
        <p:pic>
          <p:nvPicPr>
            <p:cNvPr id="14" name="Graphic 13" descr="Database silhouet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189996" y="2098632"/>
              <a:ext cx="375238" cy="379541"/>
            </a:xfrm>
            <a:prstGeom prst="rect">
              <a:avLst/>
            </a:prstGeom>
          </p:spPr>
        </p:pic>
        <p:sp>
          <p:nvSpPr>
            <p:cNvPr id="15" name="Tekstvak 14"/>
            <p:cNvSpPr txBox="1"/>
            <p:nvPr/>
          </p:nvSpPr>
          <p:spPr bwMode="auto">
            <a:xfrm>
              <a:off x="1586210" y="2478173"/>
              <a:ext cx="1597303" cy="4572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nl-NL" sz="800">
                  <a:solidFill>
                    <a:srgbClr val="000000"/>
                  </a:solidFill>
                  <a:latin typeface="Trebuchet MS"/>
                </a:rPr>
                <a:t>Fijnstof data officiële meetstations</a:t>
              </a:r>
              <a:endParaRPr/>
            </a:p>
            <a:p>
              <a:pPr algn="ctr">
                <a:defRPr/>
              </a:pPr>
              <a:r>
                <a:rPr lang="nl-NL" sz="800" i="1">
                  <a:solidFill>
                    <a:srgbClr val="000000"/>
                  </a:solidFill>
                  <a:latin typeface="Trebuchet MS"/>
                </a:rPr>
                <a:t>Luchtmeetnet.nl</a:t>
              </a:r>
              <a:endParaRPr lang="nl-NL" sz="800" i="1"/>
            </a:p>
          </p:txBody>
        </p:sp>
        <p:pic>
          <p:nvPicPr>
            <p:cNvPr id="16" name="Picture 10" descr="Locatie 's-Gravenpolder nu met professioneel fijnstof meetstation | Scapeler"/>
            <p:cNvPicPr>
              <a:picLocks noChangeAspect="1" noChangeArrowheads="1"/>
            </p:cNvPicPr>
            <p:nvPr/>
          </p:nvPicPr>
          <p:blipFill>
            <a:blip r:embed="rId6"/>
            <a:stretch/>
          </p:blipFill>
          <p:spPr bwMode="auto">
            <a:xfrm>
              <a:off x="425796" y="2169570"/>
              <a:ext cx="669256" cy="676930"/>
            </a:xfrm>
            <a:prstGeom prst="rect">
              <a:avLst/>
            </a:prstGeom>
            <a:noFill/>
          </p:spPr>
        </p:pic>
        <p:cxnSp>
          <p:nvCxnSpPr>
            <p:cNvPr id="17" name="Rechte verbindingslijn met pijl 16"/>
            <p:cNvCxnSpPr>
              <a:cxnSpLocks/>
            </p:cNvCxnSpPr>
            <p:nvPr/>
          </p:nvCxnSpPr>
          <p:spPr bwMode="auto">
            <a:xfrm>
              <a:off x="3183478" y="461234"/>
              <a:ext cx="636045" cy="800284"/>
            </a:xfrm>
            <a:prstGeom prst="straightConnector1">
              <a:avLst/>
            </a:prstGeom>
            <a:ln>
              <a:solidFill>
                <a:srgbClr val="31B4B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met pijl 17"/>
            <p:cNvCxnSpPr>
              <a:cxnSpLocks/>
            </p:cNvCxnSpPr>
            <p:nvPr/>
          </p:nvCxnSpPr>
          <p:spPr bwMode="auto">
            <a:xfrm>
              <a:off x="3134676" y="1589771"/>
              <a:ext cx="684846" cy="0"/>
            </a:xfrm>
            <a:prstGeom prst="straightConnector1">
              <a:avLst/>
            </a:prstGeom>
            <a:ln>
              <a:solidFill>
                <a:srgbClr val="31B4B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4" descr="Dataframe Icons - Free SVG &amp; PNG Dataframe Images - Noun Project"/>
            <p:cNvPicPr>
              <a:picLocks noChangeAspect="1" noChangeArrowheads="1"/>
            </p:cNvPicPr>
            <p:nvPr/>
          </p:nvPicPr>
          <p:blipFill>
            <a:blip r:embed="rId7"/>
            <a:stretch/>
          </p:blipFill>
          <p:spPr bwMode="auto">
            <a:xfrm>
              <a:off x="3891965" y="1170260"/>
              <a:ext cx="981961" cy="993221"/>
            </a:xfrm>
            <a:prstGeom prst="rect">
              <a:avLst/>
            </a:prstGeom>
            <a:noFill/>
          </p:spPr>
        </p:pic>
        <p:cxnSp>
          <p:nvCxnSpPr>
            <p:cNvPr id="20" name="Rechte verbindingslijn met pijl 19"/>
            <p:cNvCxnSpPr>
              <a:cxnSpLocks/>
            </p:cNvCxnSpPr>
            <p:nvPr/>
          </p:nvCxnSpPr>
          <p:spPr bwMode="auto">
            <a:xfrm>
              <a:off x="4873928" y="1605658"/>
              <a:ext cx="536515" cy="0"/>
            </a:xfrm>
            <a:prstGeom prst="straightConnector1">
              <a:avLst/>
            </a:prstGeom>
            <a:ln>
              <a:solidFill>
                <a:srgbClr val="31B4B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kstvak 20"/>
            <p:cNvSpPr txBox="1"/>
            <p:nvPr/>
          </p:nvSpPr>
          <p:spPr bwMode="auto">
            <a:xfrm>
              <a:off x="3787264" y="2085604"/>
              <a:ext cx="1136596" cy="3353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nl-NL" sz="800">
                  <a:solidFill>
                    <a:srgbClr val="000000"/>
                  </a:solidFill>
                  <a:latin typeface="Trebuchet MS"/>
                </a:rPr>
                <a:t>Samengevoegde data</a:t>
              </a:r>
              <a:endParaRPr lang="nl-NL" sz="800"/>
            </a:p>
          </p:txBody>
        </p:sp>
        <p:cxnSp>
          <p:nvCxnSpPr>
            <p:cNvPr id="22" name="Rechte verbindingslijn met pijl 21"/>
            <p:cNvCxnSpPr>
              <a:cxnSpLocks/>
            </p:cNvCxnSpPr>
            <p:nvPr/>
          </p:nvCxnSpPr>
          <p:spPr bwMode="auto">
            <a:xfrm>
              <a:off x="1179548" y="378578"/>
              <a:ext cx="577785" cy="0"/>
            </a:xfrm>
            <a:prstGeom prst="straightConnector1">
              <a:avLst/>
            </a:prstGeom>
            <a:ln>
              <a:solidFill>
                <a:srgbClr val="31B4B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met pijl 22"/>
            <p:cNvCxnSpPr>
              <a:cxnSpLocks/>
            </p:cNvCxnSpPr>
            <p:nvPr/>
          </p:nvCxnSpPr>
          <p:spPr bwMode="auto">
            <a:xfrm>
              <a:off x="1193075" y="1457990"/>
              <a:ext cx="577785" cy="0"/>
            </a:xfrm>
            <a:prstGeom prst="straightConnector1">
              <a:avLst/>
            </a:prstGeom>
            <a:ln>
              <a:solidFill>
                <a:srgbClr val="31B4B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met pijl 23"/>
            <p:cNvCxnSpPr>
              <a:cxnSpLocks/>
            </p:cNvCxnSpPr>
            <p:nvPr/>
          </p:nvCxnSpPr>
          <p:spPr bwMode="auto">
            <a:xfrm>
              <a:off x="1179548" y="2490162"/>
              <a:ext cx="577785" cy="0"/>
            </a:xfrm>
            <a:prstGeom prst="straightConnector1">
              <a:avLst/>
            </a:prstGeom>
            <a:ln>
              <a:solidFill>
                <a:srgbClr val="31B4B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24"/>
            <p:cNvCxnSpPr>
              <a:cxnSpLocks/>
            </p:cNvCxnSpPr>
            <p:nvPr/>
          </p:nvCxnSpPr>
          <p:spPr bwMode="auto">
            <a:xfrm flipV="1">
              <a:off x="3160452" y="1931990"/>
              <a:ext cx="636045" cy="800284"/>
            </a:xfrm>
            <a:prstGeom prst="straightConnector1">
              <a:avLst/>
            </a:prstGeom>
            <a:ln>
              <a:solidFill>
                <a:srgbClr val="31B4B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vak 25"/>
            <p:cNvSpPr txBox="1"/>
            <p:nvPr/>
          </p:nvSpPr>
          <p:spPr bwMode="auto">
            <a:xfrm>
              <a:off x="5342709" y="2098632"/>
              <a:ext cx="1136596" cy="3353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nl-NL" sz="800">
                  <a:solidFill>
                    <a:srgbClr val="000000"/>
                  </a:solidFill>
                  <a:latin typeface="Trebuchet MS"/>
                </a:rPr>
                <a:t>PowerBI Dashboard</a:t>
              </a:r>
              <a:endParaRPr lang="nl-NL" sz="800"/>
            </a:p>
          </p:txBody>
        </p:sp>
        <p:pic>
          <p:nvPicPr>
            <p:cNvPr id="27" name="Picture 8" descr="RealPowerBI — Learn Power BI"/>
            <p:cNvPicPr>
              <a:picLocks noChangeAspect="1" noChangeArrowheads="1"/>
            </p:cNvPicPr>
            <p:nvPr/>
          </p:nvPicPr>
          <p:blipFill>
            <a:blip r:embed="rId8"/>
            <a:stretch/>
          </p:blipFill>
          <p:spPr bwMode="auto">
            <a:xfrm>
              <a:off x="5257733" y="1191104"/>
              <a:ext cx="1306513" cy="81932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4396526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nl-NL" dirty="0">
                <a:latin typeface="Trebuchet MS"/>
              </a:rPr>
              <a:t>Tutorial - Inleiding</a:t>
            </a:r>
            <a:endParaRPr dirty="0">
              <a:latin typeface="Trebuchet MS"/>
            </a:endParaRPr>
          </a:p>
        </p:txBody>
      </p:sp>
      <p:sp>
        <p:nvSpPr>
          <p:cNvPr id="1125766172" name="Zástupný symbol obsahu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5000" lnSpcReduction="11000"/>
          </a:bodyPr>
          <a:lstStyle/>
          <a:p>
            <a:pPr>
              <a:defRPr/>
            </a:pPr>
            <a:r>
              <a:rPr lang="nl-NL" sz="2000" dirty="0"/>
              <a:t>D</a:t>
            </a:r>
            <a:r>
              <a:rPr lang="nl-NL" sz="2000" dirty="0">
                <a:latin typeface="Trebuchet MS"/>
              </a:rPr>
              <a:t>isclaimer</a:t>
            </a:r>
            <a:r>
              <a:rPr lang="nl-NL" sz="2000" dirty="0"/>
              <a:t>:</a:t>
            </a:r>
            <a:r>
              <a:rPr lang="nl-NL" sz="2000" dirty="0">
                <a:latin typeface="Trebuchet MS"/>
              </a:rPr>
              <a:t> wij zijn data analisten en helpen informatie uit de data te halen, maar we zijn geen luchtkwaliteit en gezondheid experts.</a:t>
            </a:r>
            <a:endParaRPr dirty="0"/>
          </a:p>
          <a:p>
            <a:pPr lvl="1">
              <a:defRPr/>
            </a:pPr>
            <a:r>
              <a:rPr lang="nl-NL" sz="1600" dirty="0">
                <a:latin typeface="Trebuchet MS"/>
              </a:rPr>
              <a:t>Het doel van het tutorial is dat </a:t>
            </a:r>
            <a:r>
              <a:rPr lang="nl-NL" sz="1600" dirty="0"/>
              <a:t>je </a:t>
            </a:r>
            <a:r>
              <a:rPr lang="nl-NL" sz="1600" u="sng" dirty="0"/>
              <a:t>z</a:t>
            </a:r>
            <a:r>
              <a:rPr lang="nl-NL" sz="1600" u="sng" dirty="0">
                <a:latin typeface="Trebuchet MS"/>
              </a:rPr>
              <a:t>elf</a:t>
            </a:r>
            <a:r>
              <a:rPr lang="nl-NL" sz="1600" dirty="0">
                <a:latin typeface="Trebuchet MS"/>
              </a:rPr>
              <a:t> jouw data gaat verkennen en inzicht vergaart over de luchtkwaliteit in jouw regio.</a:t>
            </a:r>
            <a:endParaRPr dirty="0"/>
          </a:p>
          <a:p>
            <a:pPr lvl="1">
              <a:defRPr/>
            </a:pPr>
            <a:r>
              <a:rPr lang="nl-NL" sz="1600" dirty="0"/>
              <a:t>Dit doen we</a:t>
            </a:r>
            <a:r>
              <a:rPr lang="nl-NL" sz="1600" dirty="0">
                <a:latin typeface="Trebuchet MS"/>
              </a:rPr>
              <a:t> door, aan de hand van de vragen die gesteld zijn door bewoners van Haarlem, jullie zelf onderzoek te laten doen en informatie te halen uit het dashboard.</a:t>
            </a:r>
            <a:endParaRPr dirty="0"/>
          </a:p>
          <a:p>
            <a:pPr lvl="1">
              <a:defRPr/>
            </a:pPr>
            <a:r>
              <a:rPr lang="nl-NL" sz="1600" dirty="0"/>
              <a:t>We geven achteraf aan wat onze aanpak zou zijn (dit wordt later verspreid), maar er zijn vaak meerdere aanpakken mogelijk.</a:t>
            </a:r>
          </a:p>
          <a:p>
            <a:pPr marL="457200" lvl="1" indent="0">
              <a:buNone/>
              <a:defRPr/>
            </a:pPr>
            <a:endParaRPr lang="nl-NL" sz="1600" dirty="0">
              <a:latin typeface="Trebuchet MS"/>
            </a:endParaRPr>
          </a:p>
          <a:p>
            <a:pPr>
              <a:defRPr/>
            </a:pPr>
            <a:r>
              <a:rPr lang="nl-NL" sz="2000" dirty="0">
                <a:latin typeface="Trebuchet MS"/>
              </a:rPr>
              <a:t>Als voorbeeld in deze tutorial is de gemeente Haarlem gebruikt</a:t>
            </a:r>
          </a:p>
          <a:p>
            <a:pPr>
              <a:defRPr/>
            </a:pPr>
            <a:r>
              <a:rPr lang="nl-NL" sz="2000" dirty="0"/>
              <a:t>Bewonersvragen zijn aangetoond d.m.v. een praatwolk.</a:t>
            </a:r>
          </a:p>
          <a:p>
            <a:pPr>
              <a:defRPr/>
            </a:pPr>
            <a:r>
              <a:rPr lang="nl-NL" sz="2000" b="0" i="0" u="none" strike="noStrike" cap="none" spc="0" dirty="0">
                <a:solidFill>
                  <a:schemeClr val="tx1"/>
                </a:solidFill>
                <a:latin typeface="Trebuchet MS"/>
                <a:ea typeface="Verdana"/>
                <a:cs typeface="Trebuchet MS"/>
              </a:rPr>
              <a:t>Antwoorden kunnen optioneel bijgehouden worden op het verstuurde antwoordformulier.</a:t>
            </a:r>
            <a:endParaRPr sz="2000" dirty="0">
              <a:latin typeface="Trebuchet MS"/>
            </a:endParaRPr>
          </a:p>
          <a:p>
            <a:pPr>
              <a:defRPr/>
            </a:pPr>
            <a:r>
              <a:rPr lang="nl-NL" sz="2000" dirty="0"/>
              <a:t>Laten we beginnen!</a:t>
            </a:r>
          </a:p>
          <a:p>
            <a:pPr marL="0" indent="0">
              <a:buNone/>
              <a:defRPr/>
            </a:pPr>
            <a:endParaRPr lang="nl-NL" sz="2000" dirty="0">
              <a:latin typeface="Trebuchet MS"/>
            </a:endParaRPr>
          </a:p>
          <a:p>
            <a:pPr marL="0" indent="0">
              <a:buNone/>
              <a:defRPr/>
            </a:pPr>
            <a:r>
              <a:rPr lang="nl-NL" sz="2000" i="1" u="sng" dirty="0">
                <a:latin typeface="Trebuchet MS"/>
                <a:hlinkClick r:id="rId2" tooltip="https://hollandse-luchten.org/power-bi/"/>
              </a:rPr>
              <a:t>https://hollandse-luchten.org/power-bi/</a:t>
            </a:r>
            <a:endParaRPr dirty="0"/>
          </a:p>
        </p:txBody>
      </p:sp>
      <p:sp>
        <p:nvSpPr>
          <p:cNvPr id="2" name="Rechthoek 1"/>
          <p:cNvSpPr/>
          <p:nvPr/>
        </p:nvSpPr>
        <p:spPr bwMode="auto">
          <a:xfrm>
            <a:off x="0" y="0"/>
            <a:ext cx="648000" cy="6858000"/>
          </a:xfrm>
          <a:prstGeom prst="rect">
            <a:avLst/>
          </a:prstGeom>
          <a:pattFill prst="lgGrid">
            <a:fgClr>
              <a:srgbClr val="31B4B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Tekstballon: rechthoek met afgeronde hoeken 2"/>
          <p:cNvSpPr/>
          <p:nvPr/>
        </p:nvSpPr>
        <p:spPr bwMode="auto">
          <a:xfrm>
            <a:off x="6023992" y="4149080"/>
            <a:ext cx="1248402" cy="421452"/>
          </a:xfrm>
          <a:prstGeom prst="wedgeRoundRectCallout">
            <a:avLst>
              <a:gd name="adj1" fmla="val 50103"/>
              <a:gd name="adj2" fmla="val 73680"/>
              <a:gd name="adj3" fmla="val 16667"/>
            </a:avLst>
          </a:prstGeom>
          <a:solidFill>
            <a:srgbClr val="2FB5B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nl-NL" dirty="0">
                <a:latin typeface="Trebuchet MS"/>
              </a:rPr>
              <a:t>Tutorial – Korte demonstratie</a:t>
            </a:r>
            <a:endParaRPr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2000" i="1">
                <a:latin typeface="Trebuchet MS"/>
              </a:rPr>
              <a:t>Uitleg over de verschillende tabbladen, knoppen, filters en figuren d.m.v. korte demonstratie dashboard</a:t>
            </a:r>
            <a:r>
              <a:rPr lang="nl-NL" sz="2000" i="1"/>
              <a:t>.</a:t>
            </a:r>
            <a:endParaRPr lang="nl-NL" sz="2000" i="1">
              <a:latin typeface="Trebuchet MS"/>
            </a:endParaRPr>
          </a:p>
        </p:txBody>
      </p:sp>
      <p:sp>
        <p:nvSpPr>
          <p:cNvPr id="4" name="Rechthoek 3"/>
          <p:cNvSpPr/>
          <p:nvPr/>
        </p:nvSpPr>
        <p:spPr bwMode="auto">
          <a:xfrm>
            <a:off x="0" y="0"/>
            <a:ext cx="648000" cy="6858000"/>
          </a:xfrm>
          <a:prstGeom prst="rect">
            <a:avLst/>
          </a:prstGeom>
          <a:pattFill prst="lgGrid">
            <a:fgClr>
              <a:srgbClr val="31B4B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nl-NL" dirty="0">
                <a:latin typeface="Trebuchet MS"/>
              </a:rPr>
              <a:t>Tutorial - Break out rooms</a:t>
            </a:r>
            <a:endParaRPr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2000" i="1" dirty="0">
                <a:latin typeface="Trebuchet MS"/>
              </a:rPr>
              <a:t>U kunt nu zelf aan de slag met het dashboard in break out rooms!</a:t>
            </a:r>
          </a:p>
          <a:p>
            <a:pPr marL="0" indent="0">
              <a:buNone/>
              <a:defRPr/>
            </a:pPr>
            <a:r>
              <a:rPr lang="nl-NL" sz="2000" i="1" dirty="0">
                <a:latin typeface="Trebuchet MS"/>
              </a:rPr>
              <a:t>Hierbij krijgt u de gelegenheid om vragen te stellen</a:t>
            </a:r>
          </a:p>
        </p:txBody>
      </p:sp>
      <p:sp>
        <p:nvSpPr>
          <p:cNvPr id="4" name="Rechthoek 3"/>
          <p:cNvSpPr/>
          <p:nvPr/>
        </p:nvSpPr>
        <p:spPr bwMode="auto">
          <a:xfrm>
            <a:off x="0" y="0"/>
            <a:ext cx="648000" cy="6858000"/>
          </a:xfrm>
          <a:prstGeom prst="rect">
            <a:avLst/>
          </a:prstGeom>
          <a:pattFill prst="lgGrid">
            <a:fgClr>
              <a:srgbClr val="31B4B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100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nl-NL">
                <a:latin typeface="Trebuchet MS"/>
              </a:rPr>
              <a:t>Jullie afdronk</a:t>
            </a:r>
            <a:endParaRPr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>
              <a:defRPr/>
            </a:pPr>
            <a:r>
              <a:rPr lang="nl-NL" sz="2000" b="0" i="0" u="none" strike="noStrike" cap="none" spc="0" dirty="0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  <a:t>Wat viel er op? Wat waren belangrijke bevindingen?</a:t>
            </a:r>
            <a:endParaRPr lang="nl-NL" sz="2000" dirty="0">
              <a:latin typeface="Trebuchet MS"/>
            </a:endParaRPr>
          </a:p>
          <a:p>
            <a:pPr>
              <a:defRPr/>
            </a:pPr>
            <a:r>
              <a:rPr lang="nl-NL" sz="2000" b="0" i="0" u="none" strike="noStrike" cap="none" spc="0" dirty="0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  <a:t>Wat was </a:t>
            </a:r>
            <a:r>
              <a:rPr lang="nl-NL" sz="2000" b="0" i="0" u="none" strike="noStrike" cap="none" spc="0" dirty="0">
                <a:solidFill>
                  <a:schemeClr val="tx1"/>
                </a:solidFill>
                <a:latin typeface="Trebuchet MS"/>
                <a:ea typeface="Verdana"/>
                <a:cs typeface="Trebuchet MS"/>
              </a:rPr>
              <a:t>je</a:t>
            </a:r>
            <a:r>
              <a:rPr lang="nl-NL" sz="2000" b="0" i="0" u="none" strike="noStrike" cap="none" spc="0" dirty="0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  <a:t> vraag van tevoren, en wat zijn je inzichten?</a:t>
            </a:r>
          </a:p>
          <a:p>
            <a:pPr>
              <a:defRPr/>
            </a:pPr>
            <a:endParaRPr lang="nl-NL" dirty="0"/>
          </a:p>
          <a:p>
            <a:pPr>
              <a:defRPr/>
            </a:pPr>
            <a:r>
              <a:rPr lang="nl-NL" sz="2000" dirty="0">
                <a:latin typeface="Trebuchet MS"/>
              </a:rPr>
              <a:t>Wat vond je van de Tutorial?</a:t>
            </a:r>
          </a:p>
          <a:p>
            <a:pPr>
              <a:defRPr/>
            </a:pPr>
            <a:r>
              <a:rPr lang="nl-NL" sz="2000" dirty="0"/>
              <a:t>Heeft de Tutorial geholpen?</a:t>
            </a:r>
            <a:endParaRPr dirty="0"/>
          </a:p>
          <a:p>
            <a:pPr>
              <a:defRPr/>
            </a:pPr>
            <a:r>
              <a:rPr lang="nl-NL" sz="2000" dirty="0">
                <a:latin typeface="Trebuchet MS"/>
              </a:rPr>
              <a:t>Wat vond je ervan zelf aan de slag te gaan met het dashboar</a:t>
            </a:r>
            <a:r>
              <a:rPr lang="nl-NL" sz="2000" dirty="0"/>
              <a:t>d en de data?</a:t>
            </a:r>
            <a:endParaRPr lang="nl-NL" sz="2000" dirty="0">
              <a:latin typeface="Trebuchet MS"/>
            </a:endParaRPr>
          </a:p>
          <a:p>
            <a:pPr>
              <a:defRPr/>
            </a:pPr>
            <a:r>
              <a:rPr lang="nl-NL" sz="2000" dirty="0"/>
              <a:t>W</a:t>
            </a:r>
            <a:r>
              <a:rPr lang="nl-NL" sz="2000" dirty="0">
                <a:latin typeface="Trebuchet MS"/>
              </a:rPr>
              <a:t>at vond je moeilijk?</a:t>
            </a:r>
            <a:endParaRPr dirty="0"/>
          </a:p>
          <a:p>
            <a:pPr>
              <a:defRPr/>
            </a:pPr>
            <a:r>
              <a:rPr lang="nl-NL" sz="2000" dirty="0"/>
              <a:t>Wat mis je nog in het dashboard? Wat wil je de volgende keer uitdiepen/uitgediept zien?</a:t>
            </a:r>
            <a:endParaRPr dirty="0"/>
          </a:p>
          <a:p>
            <a:pPr marL="0" indent="0">
              <a:buNone/>
              <a:defRPr/>
            </a:pPr>
            <a:endParaRPr lang="nl-NL" sz="2000" dirty="0">
              <a:latin typeface="Trebuchet MS"/>
            </a:endParaRPr>
          </a:p>
          <a:p>
            <a:pPr marL="0" indent="0">
              <a:buNone/>
              <a:defRPr/>
            </a:pPr>
            <a:endParaRPr lang="nl-NL" sz="2000" dirty="0">
              <a:latin typeface="Trebuchet MS"/>
            </a:endParaRPr>
          </a:p>
          <a:p>
            <a:pPr>
              <a:defRPr/>
            </a:pPr>
            <a:r>
              <a:rPr lang="nl-NL" sz="2000" dirty="0">
                <a:latin typeface="Trebuchet MS"/>
              </a:rPr>
              <a:t>Verwachting &amp; vooruitblik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nl-NL">
                <a:latin typeface="Trebuchet MS"/>
              </a:rPr>
              <a:t>Afsluiting</a:t>
            </a:r>
            <a:endParaRPr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nl-NL" sz="2000">
                <a:latin typeface="Trebuchet MS"/>
              </a:rPr>
              <a:t>Meten is weten, maar meer meten is nóg meer weten.</a:t>
            </a:r>
            <a:endParaRPr/>
          </a:p>
          <a:p>
            <a:pPr>
              <a:defRPr/>
            </a:pPr>
            <a:r>
              <a:rPr lang="nl-NL" sz="2000">
                <a:latin typeface="Trebuchet MS"/>
              </a:rPr>
              <a:t>Sommige vragen zijn niet of nauwelijks te beantwoorden met enkel sensoren en KNMI weer metingen.</a:t>
            </a:r>
            <a:endParaRPr/>
          </a:p>
          <a:p>
            <a:pPr>
              <a:defRPr/>
            </a:pPr>
            <a:endParaRPr lang="nl-NL" sz="2000">
              <a:latin typeface="Trebuchet MS"/>
            </a:endParaRPr>
          </a:p>
          <a:p>
            <a:pPr>
              <a:defRPr/>
            </a:pPr>
            <a:r>
              <a:rPr lang="nl-NL" sz="2000">
                <a:latin typeface="Trebuchet MS"/>
              </a:rPr>
              <a:t>Andere vragen en/of opmerkingen?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550</Words>
  <Application>Microsoft Office PowerPoint</Application>
  <DocSecurity>0</DocSecurity>
  <PresentationFormat>Breedbeeld</PresentationFormat>
  <Paragraphs>65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Lucida Sans Regular</vt:lpstr>
      <vt:lpstr>Trebuchet MS</vt:lpstr>
      <vt:lpstr>Office Theme</vt:lpstr>
      <vt:lpstr>PowerPoint-presentatie</vt:lpstr>
      <vt:lpstr>Programma</vt:lpstr>
      <vt:lpstr>Over het dashboard</vt:lpstr>
      <vt:lpstr>Tutorial - Inleiding</vt:lpstr>
      <vt:lpstr>Tutorial – Korte demonstratie</vt:lpstr>
      <vt:lpstr>Tutorial - Break out rooms</vt:lpstr>
      <vt:lpstr>Jullie afdronk</vt:lpstr>
      <vt:lpstr>Afsluiting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mark verschuren</dc:creator>
  <cp:keywords/>
  <dc:description/>
  <cp:lastModifiedBy>Hedy te Rietmole | AethiQs</cp:lastModifiedBy>
  <cp:revision>77</cp:revision>
  <dcterms:modified xsi:type="dcterms:W3CDTF">2023-09-12T14:41:01Z</dcterms:modified>
  <cp:category/>
  <dc:identifier/>
  <cp:contentStatus/>
  <dc:language/>
  <cp:version/>
</cp:coreProperties>
</file>